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</p:sldIdLst>
  <p:sldSz cx="10693400" cy="7556500"/>
  <p:notesSz cx="10693400" cy="7556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3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546" y="577850"/>
            <a:ext cx="971830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0454" y="1965536"/>
            <a:ext cx="7613650" cy="446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88342" y="6917751"/>
            <a:ext cx="3054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23299"/>
                </a:solidFill>
                <a:latin typeface="Arial"/>
                <a:cs typeface="Arial"/>
              </a:defRPr>
            </a:lvl1pPr>
          </a:lstStyle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jpg"/><Relationship Id="rId39" Type="http://schemas.openxmlformats.org/officeDocument/2006/relationships/image" Target="../media/image157.jpg"/><Relationship Id="rId21" Type="http://schemas.openxmlformats.org/officeDocument/2006/relationships/image" Target="../media/image140.png"/><Relationship Id="rId34" Type="http://schemas.openxmlformats.org/officeDocument/2006/relationships/image" Target="../media/image153.jp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jpg"/><Relationship Id="rId33" Type="http://schemas.openxmlformats.org/officeDocument/2006/relationships/image" Target="../media/image152.jpg"/><Relationship Id="rId38" Type="http://schemas.openxmlformats.org/officeDocument/2006/relationships/image" Target="../media/image156.jp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37" Type="http://schemas.openxmlformats.org/officeDocument/2006/relationships/image" Target="../media/image37.jpg"/><Relationship Id="rId40" Type="http://schemas.openxmlformats.org/officeDocument/2006/relationships/image" Target="../media/image113.jp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8" Type="http://schemas.openxmlformats.org/officeDocument/2006/relationships/image" Target="../media/image127.png"/><Relationship Id="rId3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37.jpg"/><Relationship Id="rId18" Type="http://schemas.openxmlformats.org/officeDocument/2006/relationships/image" Target="../media/image177.png"/><Relationship Id="rId3" Type="http://schemas.openxmlformats.org/officeDocument/2006/relationships/image" Target="../media/image145.jp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76.png"/><Relationship Id="rId2" Type="http://schemas.openxmlformats.org/officeDocument/2006/relationships/image" Target="../media/image169.png"/><Relationship Id="rId16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11" Type="http://schemas.openxmlformats.org/officeDocument/2006/relationships/image" Target="../media/image153.jpg"/><Relationship Id="rId5" Type="http://schemas.openxmlformats.org/officeDocument/2006/relationships/image" Target="../media/image171.png"/><Relationship Id="rId15" Type="http://schemas.openxmlformats.org/officeDocument/2006/relationships/image" Target="../media/image157.jpg"/><Relationship Id="rId10" Type="http://schemas.openxmlformats.org/officeDocument/2006/relationships/image" Target="../media/image152.jpg"/><Relationship Id="rId4" Type="http://schemas.openxmlformats.org/officeDocument/2006/relationships/image" Target="../media/image170.png"/><Relationship Id="rId9" Type="http://schemas.openxmlformats.org/officeDocument/2006/relationships/image" Target="../media/image174.png"/><Relationship Id="rId14" Type="http://schemas.openxmlformats.org/officeDocument/2006/relationships/image" Target="../media/image15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hyperlink" Target="http://www.ambysoft.com/essays/agileProjectPlanning.html" TargetMode="External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48.jpg"/><Relationship Id="rId7" Type="http://schemas.openxmlformats.org/officeDocument/2006/relationships/image" Target="../media/image156.jp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86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190.png"/><Relationship Id="rId5" Type="http://schemas.openxmlformats.org/officeDocument/2006/relationships/image" Target="../media/image153.jp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52.jp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8796" y="3060694"/>
            <a:ext cx="3035305" cy="1587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4653" y="1358899"/>
            <a:ext cx="6458585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200025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Vous avez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gagné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important contrat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production  d’un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ensemble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"camion et</a:t>
            </a:r>
            <a:r>
              <a:rPr sz="2000" spc="2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remorque"</a:t>
            </a:r>
            <a:endParaRPr sz="2000">
              <a:latin typeface="Arial"/>
              <a:cs typeface="Arial"/>
            </a:endParaRPr>
          </a:p>
          <a:p>
            <a:pPr marL="780415" marR="372745" lvl="1" indent="-285750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80415" algn="l"/>
                <a:tab pos="7810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Vous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devez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vous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mettre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d’accord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spécification  avec votre</a:t>
            </a:r>
            <a:r>
              <a:rPr sz="1800" spc="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780415" lvl="1" indent="-286385">
              <a:lnSpc>
                <a:spcPct val="100000"/>
              </a:lnSpc>
              <a:spcBef>
                <a:spcPts val="430"/>
              </a:spcBef>
              <a:buClr>
                <a:srgbClr val="009900"/>
              </a:buClr>
              <a:buFont typeface="Wingdings"/>
              <a:buChar char=""/>
              <a:tabLst>
                <a:tab pos="780415" algn="l"/>
                <a:tab pos="7810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Votre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client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demande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prototype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1800" spc="-15" baseline="25462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série</a:t>
            </a:r>
            <a:r>
              <a:rPr sz="1800" spc="-2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180465" lvl="2" indent="-22923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"/>
              <a:tabLst>
                <a:tab pos="1181100" algn="l"/>
              </a:tabLst>
            </a:pP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600" spc="-25" dirty="0">
                <a:solidFill>
                  <a:srgbClr val="323299"/>
                </a:solidFill>
                <a:latin typeface="Arial"/>
                <a:cs typeface="Arial"/>
              </a:rPr>
              <a:t>prototype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sera </a:t>
            </a:r>
            <a:r>
              <a:rPr sz="1600" spc="-25" dirty="0">
                <a:solidFill>
                  <a:srgbClr val="323299"/>
                </a:solidFill>
                <a:latin typeface="Arial"/>
                <a:cs typeface="Arial"/>
              </a:rPr>
              <a:t>validé </a:t>
            </a:r>
            <a:r>
              <a:rPr sz="1600" spc="-30" dirty="0">
                <a:solidFill>
                  <a:srgbClr val="323299"/>
                </a:solidFill>
                <a:latin typeface="Arial"/>
                <a:cs typeface="Arial"/>
              </a:rPr>
              <a:t>par des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utilisateurs</a:t>
            </a:r>
            <a:r>
              <a:rPr sz="1600" spc="2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potentiels</a:t>
            </a:r>
            <a:endParaRPr sz="1600">
              <a:latin typeface="Arial"/>
              <a:cs typeface="Arial"/>
            </a:endParaRPr>
          </a:p>
          <a:p>
            <a:pPr marL="1180465" lvl="2" indent="-229235">
              <a:lnSpc>
                <a:spcPct val="100000"/>
              </a:lnSpc>
              <a:spcBef>
                <a:spcPts val="380"/>
              </a:spcBef>
              <a:buClr>
                <a:srgbClr val="009900"/>
              </a:buClr>
              <a:buFont typeface="Wingdings"/>
              <a:buChar char=""/>
              <a:tabLst>
                <a:tab pos="1181100" algn="l"/>
              </a:tabLst>
            </a:pP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600" spc="5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1575" spc="7" baseline="26455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série sera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réalisé </a:t>
            </a:r>
            <a:r>
              <a:rPr sz="1600" spc="-30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service</a:t>
            </a:r>
            <a:r>
              <a:rPr sz="1600" spc="-1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  <a:p>
            <a:pPr marL="780415" lvl="1" indent="-286385">
              <a:lnSpc>
                <a:spcPct val="100000"/>
              </a:lnSpc>
              <a:spcBef>
                <a:spcPts val="430"/>
              </a:spcBef>
              <a:buClr>
                <a:srgbClr val="009900"/>
              </a:buClr>
              <a:buFont typeface="Wingdings"/>
              <a:buChar char=""/>
              <a:tabLst>
                <a:tab pos="780415" algn="l"/>
                <a:tab pos="7810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contrat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est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d’un montant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17.000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Euros</a:t>
            </a:r>
            <a:endParaRPr sz="1800">
              <a:latin typeface="Arial"/>
              <a:cs typeface="Arial"/>
            </a:endParaRPr>
          </a:p>
          <a:p>
            <a:pPr marL="780415" lvl="1" indent="-286385">
              <a:lnSpc>
                <a:spcPts val="2155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80415" algn="l"/>
                <a:tab pos="7810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livraison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prototype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du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1800" spc="-15" baseline="25462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série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est</a:t>
            </a:r>
            <a:r>
              <a:rPr sz="1800" spc="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attendue</a:t>
            </a:r>
            <a:endParaRPr sz="1800">
              <a:latin typeface="Arial"/>
              <a:cs typeface="Arial"/>
            </a:endParaRPr>
          </a:p>
          <a:p>
            <a:pPr marL="780415">
              <a:lnSpc>
                <a:spcPts val="2155"/>
              </a:lnSpc>
            </a:pP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2h30 </a:t>
            </a: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minutes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après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  <a:p>
            <a:pPr marL="780415" marR="328295" lvl="1" indent="-285750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80415" algn="l"/>
                <a:tab pos="781050" algn="l"/>
              </a:tabLst>
            </a:pP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dépassement du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délai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livraison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entraînera </a:t>
            </a:r>
            <a:r>
              <a:rPr sz="1800" spc="-40" dirty="0">
                <a:solidFill>
                  <a:srgbClr val="323299"/>
                </a:solidFill>
                <a:latin typeface="Arial"/>
                <a:cs typeface="Arial"/>
              </a:rPr>
              <a:t>une 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baisse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prix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1800" spc="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contrat</a:t>
            </a:r>
            <a:endParaRPr sz="1800">
              <a:latin typeface="Arial"/>
              <a:cs typeface="Arial"/>
            </a:endParaRPr>
          </a:p>
          <a:p>
            <a:pPr marL="1180465" lvl="2" indent="-229235">
              <a:lnSpc>
                <a:spcPct val="100000"/>
              </a:lnSpc>
              <a:spcBef>
                <a:spcPts val="380"/>
              </a:spcBef>
              <a:buClr>
                <a:srgbClr val="009900"/>
              </a:buClr>
              <a:buFont typeface="Wingdings"/>
              <a:buChar char=""/>
              <a:tabLst>
                <a:tab pos="1181100" algn="l"/>
              </a:tabLst>
            </a:pP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pénalité </a:t>
            </a:r>
            <a:r>
              <a:rPr sz="1600" b="1" spc="-1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100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euros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par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minute </a:t>
            </a:r>
            <a:r>
              <a:rPr sz="1600" b="1" spc="-1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retard</a:t>
            </a:r>
            <a:endParaRPr sz="16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009900"/>
              </a:buClr>
              <a:buFont typeface="Wingdings"/>
              <a:buChar char=""/>
            </a:pPr>
            <a:endParaRPr sz="180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1260"/>
              </a:spcBef>
              <a:buClr>
                <a:srgbClr val="009900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Faites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</a:t>
            </a:r>
            <a:r>
              <a:rPr sz="2000" spc="1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profit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70607" y="1327147"/>
            <a:ext cx="2540000" cy="1187450"/>
          </a:xfrm>
          <a:custGeom>
            <a:avLst/>
            <a:gdLst/>
            <a:ahLst/>
            <a:cxnLst/>
            <a:rect l="l" t="t" r="r" b="b"/>
            <a:pathLst>
              <a:path w="2540000" h="1187450">
                <a:moveTo>
                  <a:pt x="127000" y="692152"/>
                </a:moveTo>
                <a:lnTo>
                  <a:pt x="88900" y="673102"/>
                </a:lnTo>
                <a:lnTo>
                  <a:pt x="12700" y="596902"/>
                </a:lnTo>
                <a:lnTo>
                  <a:pt x="12700" y="501652"/>
                </a:lnTo>
                <a:lnTo>
                  <a:pt x="0" y="501652"/>
                </a:lnTo>
                <a:lnTo>
                  <a:pt x="0" y="571496"/>
                </a:lnTo>
                <a:lnTo>
                  <a:pt x="12700" y="635002"/>
                </a:lnTo>
                <a:lnTo>
                  <a:pt x="25400" y="635002"/>
                </a:lnTo>
                <a:lnTo>
                  <a:pt x="50800" y="660407"/>
                </a:lnTo>
                <a:lnTo>
                  <a:pt x="50800" y="666746"/>
                </a:lnTo>
                <a:lnTo>
                  <a:pt x="76200" y="685796"/>
                </a:lnTo>
                <a:lnTo>
                  <a:pt x="114814" y="700277"/>
                </a:lnTo>
                <a:lnTo>
                  <a:pt x="127000" y="692152"/>
                </a:lnTo>
                <a:close/>
              </a:path>
              <a:path w="2540000" h="1187450">
                <a:moveTo>
                  <a:pt x="228600" y="387352"/>
                </a:moveTo>
                <a:lnTo>
                  <a:pt x="165100" y="400046"/>
                </a:lnTo>
                <a:lnTo>
                  <a:pt x="114300" y="412757"/>
                </a:lnTo>
                <a:lnTo>
                  <a:pt x="63500" y="438146"/>
                </a:lnTo>
                <a:lnTo>
                  <a:pt x="50800" y="457196"/>
                </a:lnTo>
                <a:lnTo>
                  <a:pt x="25400" y="469907"/>
                </a:lnTo>
                <a:lnTo>
                  <a:pt x="12700" y="488957"/>
                </a:lnTo>
                <a:lnTo>
                  <a:pt x="12700" y="539752"/>
                </a:lnTo>
                <a:lnTo>
                  <a:pt x="25400" y="514346"/>
                </a:lnTo>
                <a:lnTo>
                  <a:pt x="38100" y="495296"/>
                </a:lnTo>
                <a:lnTo>
                  <a:pt x="38100" y="482602"/>
                </a:lnTo>
                <a:lnTo>
                  <a:pt x="76200" y="457196"/>
                </a:lnTo>
                <a:lnTo>
                  <a:pt x="114300" y="438154"/>
                </a:lnTo>
                <a:lnTo>
                  <a:pt x="114300" y="431807"/>
                </a:lnTo>
                <a:lnTo>
                  <a:pt x="215900" y="409224"/>
                </a:lnTo>
                <a:lnTo>
                  <a:pt x="215900" y="393707"/>
                </a:lnTo>
                <a:lnTo>
                  <a:pt x="228600" y="387352"/>
                </a:lnTo>
                <a:close/>
              </a:path>
              <a:path w="2540000" h="1187450">
                <a:moveTo>
                  <a:pt x="127000" y="704846"/>
                </a:moveTo>
                <a:lnTo>
                  <a:pt x="114814" y="700277"/>
                </a:lnTo>
                <a:lnTo>
                  <a:pt x="88900" y="717557"/>
                </a:lnTo>
                <a:lnTo>
                  <a:pt x="63500" y="755657"/>
                </a:lnTo>
                <a:lnTo>
                  <a:pt x="50800" y="768352"/>
                </a:lnTo>
                <a:lnTo>
                  <a:pt x="50800" y="844552"/>
                </a:lnTo>
                <a:lnTo>
                  <a:pt x="63500" y="863602"/>
                </a:lnTo>
                <a:lnTo>
                  <a:pt x="63500" y="793757"/>
                </a:lnTo>
                <a:lnTo>
                  <a:pt x="76200" y="774707"/>
                </a:lnTo>
                <a:lnTo>
                  <a:pt x="76200" y="761996"/>
                </a:lnTo>
                <a:lnTo>
                  <a:pt x="88900" y="749302"/>
                </a:lnTo>
                <a:lnTo>
                  <a:pt x="101600" y="730252"/>
                </a:lnTo>
                <a:lnTo>
                  <a:pt x="127000" y="704846"/>
                </a:lnTo>
                <a:close/>
              </a:path>
              <a:path w="2540000" h="1187450">
                <a:moveTo>
                  <a:pt x="165100" y="927107"/>
                </a:moveTo>
                <a:lnTo>
                  <a:pt x="127000" y="901702"/>
                </a:lnTo>
                <a:lnTo>
                  <a:pt x="127000" y="908057"/>
                </a:lnTo>
                <a:lnTo>
                  <a:pt x="101600" y="882652"/>
                </a:lnTo>
                <a:lnTo>
                  <a:pt x="76200" y="850907"/>
                </a:lnTo>
                <a:lnTo>
                  <a:pt x="76200" y="838196"/>
                </a:lnTo>
                <a:lnTo>
                  <a:pt x="63500" y="825502"/>
                </a:lnTo>
                <a:lnTo>
                  <a:pt x="63500" y="863602"/>
                </a:lnTo>
                <a:lnTo>
                  <a:pt x="88900" y="895346"/>
                </a:lnTo>
                <a:lnTo>
                  <a:pt x="114300" y="920752"/>
                </a:lnTo>
                <a:lnTo>
                  <a:pt x="152400" y="939802"/>
                </a:lnTo>
                <a:lnTo>
                  <a:pt x="152400" y="927107"/>
                </a:lnTo>
                <a:lnTo>
                  <a:pt x="165100" y="927107"/>
                </a:lnTo>
                <a:close/>
              </a:path>
              <a:path w="2540000" h="1187450">
                <a:moveTo>
                  <a:pt x="127000" y="431807"/>
                </a:moveTo>
                <a:lnTo>
                  <a:pt x="114300" y="431807"/>
                </a:lnTo>
                <a:lnTo>
                  <a:pt x="114300" y="438154"/>
                </a:lnTo>
                <a:lnTo>
                  <a:pt x="127000" y="431807"/>
                </a:lnTo>
                <a:close/>
              </a:path>
              <a:path w="2540000" h="1187450">
                <a:moveTo>
                  <a:pt x="139700" y="704846"/>
                </a:moveTo>
                <a:lnTo>
                  <a:pt x="139700" y="692152"/>
                </a:lnTo>
                <a:lnTo>
                  <a:pt x="127000" y="692152"/>
                </a:lnTo>
                <a:lnTo>
                  <a:pt x="114814" y="700277"/>
                </a:lnTo>
                <a:lnTo>
                  <a:pt x="127000" y="704846"/>
                </a:lnTo>
                <a:lnTo>
                  <a:pt x="139700" y="704846"/>
                </a:lnTo>
                <a:close/>
              </a:path>
              <a:path w="2540000" h="1187450">
                <a:moveTo>
                  <a:pt x="1671863" y="1018722"/>
                </a:moveTo>
                <a:lnTo>
                  <a:pt x="1663700" y="1016002"/>
                </a:lnTo>
                <a:lnTo>
                  <a:pt x="1663700" y="996952"/>
                </a:lnTo>
                <a:lnTo>
                  <a:pt x="1651000" y="1022357"/>
                </a:lnTo>
                <a:lnTo>
                  <a:pt x="1625600" y="1041407"/>
                </a:lnTo>
                <a:lnTo>
                  <a:pt x="1612900" y="1066796"/>
                </a:lnTo>
                <a:lnTo>
                  <a:pt x="1587500" y="1085846"/>
                </a:lnTo>
                <a:lnTo>
                  <a:pt x="1562100" y="1098557"/>
                </a:lnTo>
                <a:lnTo>
                  <a:pt x="1536700" y="1117607"/>
                </a:lnTo>
                <a:lnTo>
                  <a:pt x="1473200" y="1142996"/>
                </a:lnTo>
                <a:lnTo>
                  <a:pt x="1409700" y="1162046"/>
                </a:lnTo>
                <a:lnTo>
                  <a:pt x="1333500" y="1168402"/>
                </a:lnTo>
                <a:lnTo>
                  <a:pt x="1219200" y="1168402"/>
                </a:lnTo>
                <a:lnTo>
                  <a:pt x="1181100" y="1162046"/>
                </a:lnTo>
                <a:lnTo>
                  <a:pt x="1117600" y="1142996"/>
                </a:lnTo>
                <a:lnTo>
                  <a:pt x="1066800" y="1123946"/>
                </a:lnTo>
                <a:lnTo>
                  <a:pt x="1016000" y="1098557"/>
                </a:lnTo>
                <a:lnTo>
                  <a:pt x="965200" y="1060457"/>
                </a:lnTo>
                <a:lnTo>
                  <a:pt x="927100" y="1073152"/>
                </a:lnTo>
                <a:lnTo>
                  <a:pt x="876300" y="1085846"/>
                </a:lnTo>
                <a:lnTo>
                  <a:pt x="800100" y="1098557"/>
                </a:lnTo>
                <a:lnTo>
                  <a:pt x="673100" y="1098557"/>
                </a:lnTo>
                <a:lnTo>
                  <a:pt x="622300" y="1092202"/>
                </a:lnTo>
                <a:lnTo>
                  <a:pt x="584200" y="1085846"/>
                </a:lnTo>
                <a:lnTo>
                  <a:pt x="469900" y="1047746"/>
                </a:lnTo>
                <a:lnTo>
                  <a:pt x="431800" y="1028696"/>
                </a:lnTo>
                <a:lnTo>
                  <a:pt x="381000" y="990596"/>
                </a:lnTo>
                <a:lnTo>
                  <a:pt x="342900" y="958852"/>
                </a:lnTo>
                <a:lnTo>
                  <a:pt x="292100" y="958852"/>
                </a:lnTo>
                <a:lnTo>
                  <a:pt x="241300" y="952496"/>
                </a:lnTo>
                <a:lnTo>
                  <a:pt x="152400" y="927107"/>
                </a:lnTo>
                <a:lnTo>
                  <a:pt x="152400" y="939802"/>
                </a:lnTo>
                <a:lnTo>
                  <a:pt x="190500" y="958852"/>
                </a:lnTo>
                <a:lnTo>
                  <a:pt x="241300" y="971546"/>
                </a:lnTo>
                <a:lnTo>
                  <a:pt x="292100" y="977902"/>
                </a:lnTo>
                <a:lnTo>
                  <a:pt x="330200" y="977902"/>
                </a:lnTo>
                <a:lnTo>
                  <a:pt x="330200" y="971546"/>
                </a:lnTo>
                <a:lnTo>
                  <a:pt x="342900" y="977902"/>
                </a:lnTo>
                <a:lnTo>
                  <a:pt x="342900" y="982133"/>
                </a:lnTo>
                <a:lnTo>
                  <a:pt x="368300" y="1003307"/>
                </a:lnTo>
                <a:lnTo>
                  <a:pt x="393700" y="1028696"/>
                </a:lnTo>
                <a:lnTo>
                  <a:pt x="495300" y="1079507"/>
                </a:lnTo>
                <a:lnTo>
                  <a:pt x="546100" y="1092202"/>
                </a:lnTo>
                <a:lnTo>
                  <a:pt x="584200" y="1104896"/>
                </a:lnTo>
                <a:lnTo>
                  <a:pt x="660400" y="1117607"/>
                </a:lnTo>
                <a:lnTo>
                  <a:pt x="800100" y="1117607"/>
                </a:lnTo>
                <a:lnTo>
                  <a:pt x="889000" y="1104896"/>
                </a:lnTo>
                <a:lnTo>
                  <a:pt x="965200" y="1079507"/>
                </a:lnTo>
                <a:lnTo>
                  <a:pt x="1003300" y="1111252"/>
                </a:lnTo>
                <a:lnTo>
                  <a:pt x="1054100" y="1142996"/>
                </a:lnTo>
                <a:lnTo>
                  <a:pt x="1181100" y="1181096"/>
                </a:lnTo>
                <a:lnTo>
                  <a:pt x="1219200" y="1187452"/>
                </a:lnTo>
                <a:lnTo>
                  <a:pt x="1333500" y="1187452"/>
                </a:lnTo>
                <a:lnTo>
                  <a:pt x="1409700" y="1181096"/>
                </a:lnTo>
                <a:lnTo>
                  <a:pt x="1485900" y="1162046"/>
                </a:lnTo>
                <a:lnTo>
                  <a:pt x="1574800" y="1117607"/>
                </a:lnTo>
                <a:lnTo>
                  <a:pt x="1651000" y="1054102"/>
                </a:lnTo>
                <a:lnTo>
                  <a:pt x="1663700" y="1035052"/>
                </a:lnTo>
                <a:lnTo>
                  <a:pt x="1671863" y="1018722"/>
                </a:lnTo>
                <a:close/>
              </a:path>
              <a:path w="2540000" h="1187450">
                <a:moveTo>
                  <a:pt x="814916" y="136527"/>
                </a:moveTo>
                <a:lnTo>
                  <a:pt x="762000" y="120652"/>
                </a:lnTo>
                <a:lnTo>
                  <a:pt x="698500" y="107954"/>
                </a:lnTo>
                <a:lnTo>
                  <a:pt x="635000" y="101602"/>
                </a:lnTo>
                <a:lnTo>
                  <a:pt x="571500" y="107954"/>
                </a:lnTo>
                <a:lnTo>
                  <a:pt x="520700" y="107954"/>
                </a:lnTo>
                <a:lnTo>
                  <a:pt x="482600" y="120652"/>
                </a:lnTo>
                <a:lnTo>
                  <a:pt x="419100" y="139702"/>
                </a:lnTo>
                <a:lnTo>
                  <a:pt x="355600" y="165104"/>
                </a:lnTo>
                <a:lnTo>
                  <a:pt x="279400" y="222257"/>
                </a:lnTo>
                <a:lnTo>
                  <a:pt x="241300" y="266696"/>
                </a:lnTo>
                <a:lnTo>
                  <a:pt x="215900" y="342896"/>
                </a:lnTo>
                <a:lnTo>
                  <a:pt x="215900" y="389891"/>
                </a:lnTo>
                <a:lnTo>
                  <a:pt x="228600" y="387352"/>
                </a:lnTo>
                <a:lnTo>
                  <a:pt x="228600" y="406402"/>
                </a:lnTo>
                <a:lnTo>
                  <a:pt x="241300" y="406402"/>
                </a:lnTo>
                <a:lnTo>
                  <a:pt x="241300" y="349252"/>
                </a:lnTo>
                <a:lnTo>
                  <a:pt x="254000" y="298457"/>
                </a:lnTo>
                <a:lnTo>
                  <a:pt x="279400" y="260357"/>
                </a:lnTo>
                <a:lnTo>
                  <a:pt x="292100" y="234952"/>
                </a:lnTo>
                <a:lnTo>
                  <a:pt x="317500" y="215902"/>
                </a:lnTo>
                <a:lnTo>
                  <a:pt x="342900" y="203207"/>
                </a:lnTo>
                <a:lnTo>
                  <a:pt x="368300" y="184154"/>
                </a:lnTo>
                <a:lnTo>
                  <a:pt x="419100" y="158752"/>
                </a:lnTo>
                <a:lnTo>
                  <a:pt x="495300" y="133350"/>
                </a:lnTo>
                <a:lnTo>
                  <a:pt x="533400" y="127004"/>
                </a:lnTo>
                <a:lnTo>
                  <a:pt x="571500" y="127004"/>
                </a:lnTo>
                <a:lnTo>
                  <a:pt x="635000" y="120652"/>
                </a:lnTo>
                <a:lnTo>
                  <a:pt x="698500" y="127004"/>
                </a:lnTo>
                <a:lnTo>
                  <a:pt x="762000" y="139702"/>
                </a:lnTo>
                <a:lnTo>
                  <a:pt x="812800" y="158752"/>
                </a:lnTo>
                <a:lnTo>
                  <a:pt x="812800" y="139702"/>
                </a:lnTo>
                <a:lnTo>
                  <a:pt x="814916" y="136527"/>
                </a:lnTo>
                <a:close/>
              </a:path>
              <a:path w="2540000" h="1187450">
                <a:moveTo>
                  <a:pt x="228600" y="393707"/>
                </a:moveTo>
                <a:lnTo>
                  <a:pt x="228600" y="387352"/>
                </a:lnTo>
                <a:lnTo>
                  <a:pt x="215900" y="393707"/>
                </a:lnTo>
                <a:lnTo>
                  <a:pt x="228600" y="393707"/>
                </a:lnTo>
                <a:close/>
              </a:path>
              <a:path w="2540000" h="1187450">
                <a:moveTo>
                  <a:pt x="228600" y="406402"/>
                </a:moveTo>
                <a:lnTo>
                  <a:pt x="228600" y="393707"/>
                </a:lnTo>
                <a:lnTo>
                  <a:pt x="215900" y="393707"/>
                </a:lnTo>
                <a:lnTo>
                  <a:pt x="215900" y="409224"/>
                </a:lnTo>
                <a:lnTo>
                  <a:pt x="228600" y="406402"/>
                </a:lnTo>
                <a:close/>
              </a:path>
              <a:path w="2540000" h="1187450">
                <a:moveTo>
                  <a:pt x="342900" y="977902"/>
                </a:moveTo>
                <a:lnTo>
                  <a:pt x="330200" y="971546"/>
                </a:lnTo>
                <a:lnTo>
                  <a:pt x="337823" y="977902"/>
                </a:lnTo>
                <a:lnTo>
                  <a:pt x="342900" y="977902"/>
                </a:lnTo>
                <a:close/>
              </a:path>
              <a:path w="2540000" h="1187450">
                <a:moveTo>
                  <a:pt x="337823" y="977902"/>
                </a:moveTo>
                <a:lnTo>
                  <a:pt x="330200" y="971546"/>
                </a:lnTo>
                <a:lnTo>
                  <a:pt x="330200" y="977902"/>
                </a:lnTo>
                <a:lnTo>
                  <a:pt x="337823" y="977902"/>
                </a:lnTo>
                <a:close/>
              </a:path>
              <a:path w="2540000" h="1187450">
                <a:moveTo>
                  <a:pt x="342900" y="982133"/>
                </a:moveTo>
                <a:lnTo>
                  <a:pt x="342900" y="977902"/>
                </a:lnTo>
                <a:lnTo>
                  <a:pt x="337823" y="977902"/>
                </a:lnTo>
                <a:lnTo>
                  <a:pt x="342900" y="982133"/>
                </a:lnTo>
                <a:close/>
              </a:path>
              <a:path w="2540000" h="1187450">
                <a:moveTo>
                  <a:pt x="825500" y="139702"/>
                </a:moveTo>
                <a:lnTo>
                  <a:pt x="814916" y="136527"/>
                </a:lnTo>
                <a:lnTo>
                  <a:pt x="812800" y="139702"/>
                </a:lnTo>
                <a:lnTo>
                  <a:pt x="825500" y="139702"/>
                </a:lnTo>
                <a:close/>
              </a:path>
              <a:path w="2540000" h="1187450">
                <a:moveTo>
                  <a:pt x="825500" y="158752"/>
                </a:moveTo>
                <a:lnTo>
                  <a:pt x="825500" y="139702"/>
                </a:lnTo>
                <a:lnTo>
                  <a:pt x="812800" y="139702"/>
                </a:lnTo>
                <a:lnTo>
                  <a:pt x="812800" y="158752"/>
                </a:lnTo>
                <a:lnTo>
                  <a:pt x="825500" y="158752"/>
                </a:lnTo>
                <a:close/>
              </a:path>
              <a:path w="2540000" h="1187450">
                <a:moveTo>
                  <a:pt x="1315355" y="86181"/>
                </a:moveTo>
                <a:lnTo>
                  <a:pt x="1282700" y="69854"/>
                </a:lnTo>
                <a:lnTo>
                  <a:pt x="1244600" y="57150"/>
                </a:lnTo>
                <a:lnTo>
                  <a:pt x="1181100" y="38100"/>
                </a:lnTo>
                <a:lnTo>
                  <a:pt x="1117600" y="31754"/>
                </a:lnTo>
                <a:lnTo>
                  <a:pt x="1066800" y="31754"/>
                </a:lnTo>
                <a:lnTo>
                  <a:pt x="939800" y="57150"/>
                </a:lnTo>
                <a:lnTo>
                  <a:pt x="889000" y="76200"/>
                </a:lnTo>
                <a:lnTo>
                  <a:pt x="850900" y="107954"/>
                </a:lnTo>
                <a:lnTo>
                  <a:pt x="825500" y="120652"/>
                </a:lnTo>
                <a:lnTo>
                  <a:pt x="814916" y="136527"/>
                </a:lnTo>
                <a:lnTo>
                  <a:pt x="825500" y="139702"/>
                </a:lnTo>
                <a:lnTo>
                  <a:pt x="825500" y="152400"/>
                </a:lnTo>
                <a:lnTo>
                  <a:pt x="838200" y="133350"/>
                </a:lnTo>
                <a:lnTo>
                  <a:pt x="863600" y="120652"/>
                </a:lnTo>
                <a:lnTo>
                  <a:pt x="901700" y="95250"/>
                </a:lnTo>
                <a:lnTo>
                  <a:pt x="1003300" y="57150"/>
                </a:lnTo>
                <a:lnTo>
                  <a:pt x="1066800" y="50804"/>
                </a:lnTo>
                <a:lnTo>
                  <a:pt x="1117600" y="50804"/>
                </a:lnTo>
                <a:lnTo>
                  <a:pt x="1181100" y="57150"/>
                </a:lnTo>
                <a:lnTo>
                  <a:pt x="1244600" y="76200"/>
                </a:lnTo>
                <a:lnTo>
                  <a:pt x="1308100" y="107954"/>
                </a:lnTo>
                <a:lnTo>
                  <a:pt x="1308100" y="95250"/>
                </a:lnTo>
                <a:lnTo>
                  <a:pt x="1315355" y="86181"/>
                </a:lnTo>
                <a:close/>
              </a:path>
              <a:path w="2540000" h="1187450">
                <a:moveTo>
                  <a:pt x="1320800" y="88904"/>
                </a:moveTo>
                <a:lnTo>
                  <a:pt x="1315355" y="86181"/>
                </a:lnTo>
                <a:lnTo>
                  <a:pt x="1308100" y="95250"/>
                </a:lnTo>
                <a:lnTo>
                  <a:pt x="1320800" y="88904"/>
                </a:lnTo>
                <a:close/>
              </a:path>
              <a:path w="2540000" h="1187450">
                <a:moveTo>
                  <a:pt x="1320800" y="107954"/>
                </a:moveTo>
                <a:lnTo>
                  <a:pt x="1320800" y="88904"/>
                </a:lnTo>
                <a:lnTo>
                  <a:pt x="1308100" y="95250"/>
                </a:lnTo>
                <a:lnTo>
                  <a:pt x="1308100" y="107954"/>
                </a:lnTo>
                <a:lnTo>
                  <a:pt x="1320800" y="107954"/>
                </a:lnTo>
                <a:close/>
              </a:path>
              <a:path w="2540000" h="1187450">
                <a:moveTo>
                  <a:pt x="1745342" y="59873"/>
                </a:moveTo>
                <a:lnTo>
                  <a:pt x="1663700" y="19050"/>
                </a:lnTo>
                <a:lnTo>
                  <a:pt x="1612900" y="6352"/>
                </a:lnTo>
                <a:lnTo>
                  <a:pt x="1562100" y="0"/>
                </a:lnTo>
                <a:lnTo>
                  <a:pt x="1511300" y="0"/>
                </a:lnTo>
                <a:lnTo>
                  <a:pt x="1460500" y="6352"/>
                </a:lnTo>
                <a:lnTo>
                  <a:pt x="1409700" y="19050"/>
                </a:lnTo>
                <a:lnTo>
                  <a:pt x="1371600" y="38100"/>
                </a:lnTo>
                <a:lnTo>
                  <a:pt x="1333500" y="63502"/>
                </a:lnTo>
                <a:lnTo>
                  <a:pt x="1315355" y="86181"/>
                </a:lnTo>
                <a:lnTo>
                  <a:pt x="1320800" y="88904"/>
                </a:lnTo>
                <a:lnTo>
                  <a:pt x="1320800" y="107954"/>
                </a:lnTo>
                <a:lnTo>
                  <a:pt x="1346200" y="76200"/>
                </a:lnTo>
                <a:lnTo>
                  <a:pt x="1422400" y="38100"/>
                </a:lnTo>
                <a:lnTo>
                  <a:pt x="1460500" y="25402"/>
                </a:lnTo>
                <a:lnTo>
                  <a:pt x="1511300" y="19050"/>
                </a:lnTo>
                <a:lnTo>
                  <a:pt x="1562100" y="19050"/>
                </a:lnTo>
                <a:lnTo>
                  <a:pt x="1600200" y="25402"/>
                </a:lnTo>
                <a:lnTo>
                  <a:pt x="1651000" y="38100"/>
                </a:lnTo>
                <a:lnTo>
                  <a:pt x="1701800" y="57150"/>
                </a:lnTo>
                <a:lnTo>
                  <a:pt x="1739900" y="82552"/>
                </a:lnTo>
                <a:lnTo>
                  <a:pt x="1739900" y="63502"/>
                </a:lnTo>
                <a:lnTo>
                  <a:pt x="1745342" y="59873"/>
                </a:lnTo>
                <a:close/>
              </a:path>
              <a:path w="2540000" h="1187450">
                <a:moveTo>
                  <a:pt x="2540000" y="584207"/>
                </a:moveTo>
                <a:lnTo>
                  <a:pt x="2527300" y="558802"/>
                </a:lnTo>
                <a:lnTo>
                  <a:pt x="2527300" y="533396"/>
                </a:lnTo>
                <a:lnTo>
                  <a:pt x="2514600" y="508007"/>
                </a:lnTo>
                <a:lnTo>
                  <a:pt x="2514600" y="609596"/>
                </a:lnTo>
                <a:lnTo>
                  <a:pt x="2501900" y="628646"/>
                </a:lnTo>
                <a:lnTo>
                  <a:pt x="2501900" y="654052"/>
                </a:lnTo>
                <a:lnTo>
                  <a:pt x="2476500" y="673102"/>
                </a:lnTo>
                <a:lnTo>
                  <a:pt x="2451100" y="711202"/>
                </a:lnTo>
                <a:lnTo>
                  <a:pt x="2400300" y="749302"/>
                </a:lnTo>
                <a:lnTo>
                  <a:pt x="2324100" y="787402"/>
                </a:lnTo>
                <a:lnTo>
                  <a:pt x="2286000" y="800096"/>
                </a:lnTo>
                <a:lnTo>
                  <a:pt x="2184400" y="812807"/>
                </a:lnTo>
                <a:lnTo>
                  <a:pt x="2171700" y="819146"/>
                </a:lnTo>
                <a:lnTo>
                  <a:pt x="2171700" y="844552"/>
                </a:lnTo>
                <a:lnTo>
                  <a:pt x="2159000" y="882652"/>
                </a:lnTo>
                <a:lnTo>
                  <a:pt x="2120900" y="939802"/>
                </a:lnTo>
                <a:lnTo>
                  <a:pt x="2082800" y="965207"/>
                </a:lnTo>
                <a:lnTo>
                  <a:pt x="2032000" y="990596"/>
                </a:lnTo>
                <a:lnTo>
                  <a:pt x="1968500" y="1009646"/>
                </a:lnTo>
                <a:lnTo>
                  <a:pt x="1917700" y="1022357"/>
                </a:lnTo>
                <a:lnTo>
                  <a:pt x="1841500" y="1028696"/>
                </a:lnTo>
                <a:lnTo>
                  <a:pt x="1714500" y="1009646"/>
                </a:lnTo>
                <a:lnTo>
                  <a:pt x="1676400" y="996952"/>
                </a:lnTo>
                <a:lnTo>
                  <a:pt x="1663700" y="990596"/>
                </a:lnTo>
                <a:lnTo>
                  <a:pt x="1663700" y="1016002"/>
                </a:lnTo>
                <a:lnTo>
                  <a:pt x="1676400" y="1009646"/>
                </a:lnTo>
                <a:lnTo>
                  <a:pt x="1676400" y="1020233"/>
                </a:lnTo>
                <a:lnTo>
                  <a:pt x="1701800" y="1028696"/>
                </a:lnTo>
                <a:lnTo>
                  <a:pt x="1752600" y="1035052"/>
                </a:lnTo>
                <a:lnTo>
                  <a:pt x="1841500" y="1047746"/>
                </a:lnTo>
                <a:lnTo>
                  <a:pt x="1917700" y="1041407"/>
                </a:lnTo>
                <a:lnTo>
                  <a:pt x="1981200" y="1028696"/>
                </a:lnTo>
                <a:lnTo>
                  <a:pt x="2032000" y="1009646"/>
                </a:lnTo>
                <a:lnTo>
                  <a:pt x="2044700" y="1009646"/>
                </a:lnTo>
                <a:lnTo>
                  <a:pt x="2095500" y="984257"/>
                </a:lnTo>
                <a:lnTo>
                  <a:pt x="2108200" y="965207"/>
                </a:lnTo>
                <a:lnTo>
                  <a:pt x="2133600" y="952496"/>
                </a:lnTo>
                <a:lnTo>
                  <a:pt x="2171700" y="914396"/>
                </a:lnTo>
                <a:lnTo>
                  <a:pt x="2184400" y="889007"/>
                </a:lnTo>
                <a:lnTo>
                  <a:pt x="2184400" y="831857"/>
                </a:lnTo>
                <a:lnTo>
                  <a:pt x="2197100" y="825502"/>
                </a:lnTo>
                <a:lnTo>
                  <a:pt x="2197100" y="830268"/>
                </a:lnTo>
                <a:lnTo>
                  <a:pt x="2286000" y="819146"/>
                </a:lnTo>
                <a:lnTo>
                  <a:pt x="2336800" y="800096"/>
                </a:lnTo>
                <a:lnTo>
                  <a:pt x="2438400" y="749302"/>
                </a:lnTo>
                <a:lnTo>
                  <a:pt x="2463800" y="730252"/>
                </a:lnTo>
                <a:lnTo>
                  <a:pt x="2476500" y="704846"/>
                </a:lnTo>
                <a:lnTo>
                  <a:pt x="2501900" y="685796"/>
                </a:lnTo>
                <a:lnTo>
                  <a:pt x="2527300" y="635002"/>
                </a:lnTo>
                <a:lnTo>
                  <a:pt x="2540000" y="584207"/>
                </a:lnTo>
                <a:close/>
              </a:path>
              <a:path w="2540000" h="1187450">
                <a:moveTo>
                  <a:pt x="1676400" y="1009646"/>
                </a:moveTo>
                <a:lnTo>
                  <a:pt x="1663700" y="1016002"/>
                </a:lnTo>
                <a:lnTo>
                  <a:pt x="1671863" y="1018722"/>
                </a:lnTo>
                <a:lnTo>
                  <a:pt x="1676400" y="1009646"/>
                </a:lnTo>
                <a:close/>
              </a:path>
              <a:path w="2540000" h="1187450">
                <a:moveTo>
                  <a:pt x="1676400" y="1020233"/>
                </a:moveTo>
                <a:lnTo>
                  <a:pt x="1676400" y="1009646"/>
                </a:lnTo>
                <a:lnTo>
                  <a:pt x="1671863" y="1018722"/>
                </a:lnTo>
                <a:lnTo>
                  <a:pt x="1676400" y="1020233"/>
                </a:lnTo>
                <a:close/>
              </a:path>
              <a:path w="2540000" h="1187450">
                <a:moveTo>
                  <a:pt x="1752600" y="63502"/>
                </a:moveTo>
                <a:lnTo>
                  <a:pt x="1745342" y="59873"/>
                </a:lnTo>
                <a:lnTo>
                  <a:pt x="1739900" y="63502"/>
                </a:lnTo>
                <a:lnTo>
                  <a:pt x="1752600" y="63502"/>
                </a:lnTo>
                <a:close/>
              </a:path>
              <a:path w="2540000" h="1187450">
                <a:moveTo>
                  <a:pt x="1752600" y="82552"/>
                </a:moveTo>
                <a:lnTo>
                  <a:pt x="1752600" y="63502"/>
                </a:lnTo>
                <a:lnTo>
                  <a:pt x="1739900" y="63502"/>
                </a:lnTo>
                <a:lnTo>
                  <a:pt x="1739900" y="82552"/>
                </a:lnTo>
                <a:lnTo>
                  <a:pt x="1752600" y="82552"/>
                </a:lnTo>
                <a:close/>
              </a:path>
              <a:path w="2540000" h="1187450">
                <a:moveTo>
                  <a:pt x="2246747" y="149518"/>
                </a:moveTo>
                <a:lnTo>
                  <a:pt x="2235200" y="120652"/>
                </a:lnTo>
                <a:lnTo>
                  <a:pt x="2184400" y="69854"/>
                </a:lnTo>
                <a:lnTo>
                  <a:pt x="2184400" y="63502"/>
                </a:lnTo>
                <a:lnTo>
                  <a:pt x="2146300" y="44452"/>
                </a:lnTo>
                <a:lnTo>
                  <a:pt x="2044700" y="6352"/>
                </a:lnTo>
                <a:lnTo>
                  <a:pt x="1993900" y="0"/>
                </a:lnTo>
                <a:lnTo>
                  <a:pt x="1930400" y="0"/>
                </a:lnTo>
                <a:lnTo>
                  <a:pt x="1879600" y="6352"/>
                </a:lnTo>
                <a:lnTo>
                  <a:pt x="1828800" y="19050"/>
                </a:lnTo>
                <a:lnTo>
                  <a:pt x="1778000" y="38100"/>
                </a:lnTo>
                <a:lnTo>
                  <a:pt x="1745342" y="59873"/>
                </a:lnTo>
                <a:lnTo>
                  <a:pt x="1752600" y="63502"/>
                </a:lnTo>
                <a:lnTo>
                  <a:pt x="1752600" y="82552"/>
                </a:lnTo>
                <a:lnTo>
                  <a:pt x="1790700" y="57150"/>
                </a:lnTo>
                <a:lnTo>
                  <a:pt x="1828800" y="42862"/>
                </a:lnTo>
                <a:lnTo>
                  <a:pt x="1828800" y="38100"/>
                </a:lnTo>
                <a:lnTo>
                  <a:pt x="1879600" y="25402"/>
                </a:lnTo>
                <a:lnTo>
                  <a:pt x="1943100" y="19050"/>
                </a:lnTo>
                <a:lnTo>
                  <a:pt x="1993900" y="19050"/>
                </a:lnTo>
                <a:lnTo>
                  <a:pt x="2044700" y="25402"/>
                </a:lnTo>
                <a:lnTo>
                  <a:pt x="2095500" y="38100"/>
                </a:lnTo>
                <a:lnTo>
                  <a:pt x="2133600" y="63502"/>
                </a:lnTo>
                <a:lnTo>
                  <a:pt x="2171700" y="82552"/>
                </a:lnTo>
                <a:lnTo>
                  <a:pt x="2222500" y="133350"/>
                </a:lnTo>
                <a:lnTo>
                  <a:pt x="2235200" y="158752"/>
                </a:lnTo>
                <a:lnTo>
                  <a:pt x="2235200" y="146054"/>
                </a:lnTo>
                <a:lnTo>
                  <a:pt x="2246747" y="149518"/>
                </a:lnTo>
                <a:close/>
              </a:path>
              <a:path w="2540000" h="1187450">
                <a:moveTo>
                  <a:pt x="1841500" y="38100"/>
                </a:moveTo>
                <a:lnTo>
                  <a:pt x="1828800" y="38100"/>
                </a:lnTo>
                <a:lnTo>
                  <a:pt x="1828800" y="42862"/>
                </a:lnTo>
                <a:lnTo>
                  <a:pt x="1841500" y="38100"/>
                </a:lnTo>
                <a:close/>
              </a:path>
              <a:path w="2540000" h="1187450">
                <a:moveTo>
                  <a:pt x="2197100" y="830268"/>
                </a:moveTo>
                <a:lnTo>
                  <a:pt x="2197100" y="825502"/>
                </a:lnTo>
                <a:lnTo>
                  <a:pt x="2184400" y="831857"/>
                </a:lnTo>
                <a:lnTo>
                  <a:pt x="2197100" y="830268"/>
                </a:lnTo>
                <a:close/>
              </a:path>
              <a:path w="2540000" h="1187450">
                <a:moveTo>
                  <a:pt x="2197100" y="850907"/>
                </a:moveTo>
                <a:lnTo>
                  <a:pt x="2197100" y="830268"/>
                </a:lnTo>
                <a:lnTo>
                  <a:pt x="2184400" y="831857"/>
                </a:lnTo>
                <a:lnTo>
                  <a:pt x="2184400" y="889007"/>
                </a:lnTo>
                <a:lnTo>
                  <a:pt x="2197100" y="850907"/>
                </a:lnTo>
                <a:close/>
              </a:path>
              <a:path w="2540000" h="1187450">
                <a:moveTo>
                  <a:pt x="2247900" y="152400"/>
                </a:moveTo>
                <a:lnTo>
                  <a:pt x="2246747" y="149518"/>
                </a:lnTo>
                <a:lnTo>
                  <a:pt x="2235200" y="146054"/>
                </a:lnTo>
                <a:lnTo>
                  <a:pt x="2247900" y="152400"/>
                </a:lnTo>
                <a:close/>
              </a:path>
              <a:path w="2540000" h="1187450">
                <a:moveTo>
                  <a:pt x="2247900" y="167643"/>
                </a:moveTo>
                <a:lnTo>
                  <a:pt x="2247900" y="152400"/>
                </a:lnTo>
                <a:lnTo>
                  <a:pt x="2235200" y="146054"/>
                </a:lnTo>
                <a:lnTo>
                  <a:pt x="2235200" y="165104"/>
                </a:lnTo>
                <a:lnTo>
                  <a:pt x="2247900" y="167643"/>
                </a:lnTo>
                <a:close/>
              </a:path>
              <a:path w="2540000" h="1187450">
                <a:moveTo>
                  <a:pt x="2476500" y="361946"/>
                </a:moveTo>
                <a:lnTo>
                  <a:pt x="2476500" y="336557"/>
                </a:lnTo>
                <a:lnTo>
                  <a:pt x="2463800" y="279407"/>
                </a:lnTo>
                <a:lnTo>
                  <a:pt x="2438400" y="241307"/>
                </a:lnTo>
                <a:lnTo>
                  <a:pt x="2413000" y="228596"/>
                </a:lnTo>
                <a:lnTo>
                  <a:pt x="2400300" y="209546"/>
                </a:lnTo>
                <a:lnTo>
                  <a:pt x="2349500" y="184154"/>
                </a:lnTo>
                <a:lnTo>
                  <a:pt x="2298700" y="165104"/>
                </a:lnTo>
                <a:lnTo>
                  <a:pt x="2246747" y="149518"/>
                </a:lnTo>
                <a:lnTo>
                  <a:pt x="2247900" y="152400"/>
                </a:lnTo>
                <a:lnTo>
                  <a:pt x="2247900" y="167643"/>
                </a:lnTo>
                <a:lnTo>
                  <a:pt x="2298700" y="177802"/>
                </a:lnTo>
                <a:lnTo>
                  <a:pt x="2349500" y="203207"/>
                </a:lnTo>
                <a:lnTo>
                  <a:pt x="2349500" y="196852"/>
                </a:lnTo>
                <a:lnTo>
                  <a:pt x="2387600" y="228596"/>
                </a:lnTo>
                <a:lnTo>
                  <a:pt x="2425700" y="254002"/>
                </a:lnTo>
                <a:lnTo>
                  <a:pt x="2438400" y="273052"/>
                </a:lnTo>
                <a:lnTo>
                  <a:pt x="2438400" y="292102"/>
                </a:lnTo>
                <a:lnTo>
                  <a:pt x="2451100" y="304796"/>
                </a:lnTo>
                <a:lnTo>
                  <a:pt x="2451100" y="323846"/>
                </a:lnTo>
                <a:lnTo>
                  <a:pt x="2463800" y="342896"/>
                </a:lnTo>
                <a:lnTo>
                  <a:pt x="2463800" y="400046"/>
                </a:lnTo>
                <a:lnTo>
                  <a:pt x="2476500" y="361946"/>
                </a:lnTo>
                <a:close/>
              </a:path>
              <a:path w="2540000" h="1187450">
                <a:moveTo>
                  <a:pt x="2463800" y="406402"/>
                </a:moveTo>
                <a:lnTo>
                  <a:pt x="2463800" y="355607"/>
                </a:lnTo>
                <a:lnTo>
                  <a:pt x="2451100" y="393707"/>
                </a:lnTo>
                <a:lnTo>
                  <a:pt x="2438400" y="419096"/>
                </a:lnTo>
                <a:lnTo>
                  <a:pt x="2438400" y="431807"/>
                </a:lnTo>
                <a:lnTo>
                  <a:pt x="2451100" y="441332"/>
                </a:lnTo>
                <a:lnTo>
                  <a:pt x="2451100" y="419096"/>
                </a:lnTo>
                <a:lnTo>
                  <a:pt x="2455721" y="422562"/>
                </a:lnTo>
                <a:lnTo>
                  <a:pt x="2463800" y="406402"/>
                </a:lnTo>
                <a:close/>
              </a:path>
              <a:path w="2540000" h="1187450">
                <a:moveTo>
                  <a:pt x="2455721" y="422562"/>
                </a:moveTo>
                <a:lnTo>
                  <a:pt x="2451100" y="419096"/>
                </a:lnTo>
                <a:lnTo>
                  <a:pt x="2451100" y="431807"/>
                </a:lnTo>
                <a:lnTo>
                  <a:pt x="2455721" y="422562"/>
                </a:lnTo>
                <a:close/>
              </a:path>
              <a:path w="2540000" h="1187450">
                <a:moveTo>
                  <a:pt x="2514600" y="539752"/>
                </a:moveTo>
                <a:lnTo>
                  <a:pt x="2514600" y="482602"/>
                </a:lnTo>
                <a:lnTo>
                  <a:pt x="2489200" y="463552"/>
                </a:lnTo>
                <a:lnTo>
                  <a:pt x="2476500" y="438146"/>
                </a:lnTo>
                <a:lnTo>
                  <a:pt x="2455721" y="422562"/>
                </a:lnTo>
                <a:lnTo>
                  <a:pt x="2451100" y="431807"/>
                </a:lnTo>
                <a:lnTo>
                  <a:pt x="2451100" y="441332"/>
                </a:lnTo>
                <a:lnTo>
                  <a:pt x="2463800" y="450857"/>
                </a:lnTo>
                <a:lnTo>
                  <a:pt x="2476500" y="476246"/>
                </a:lnTo>
                <a:lnTo>
                  <a:pt x="2489200" y="495296"/>
                </a:lnTo>
                <a:lnTo>
                  <a:pt x="2501900" y="520702"/>
                </a:lnTo>
                <a:lnTo>
                  <a:pt x="2514600" y="539752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07302" y="2959105"/>
            <a:ext cx="88894" cy="88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37457" y="2781300"/>
            <a:ext cx="146044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2207" y="2540005"/>
            <a:ext cx="215889" cy="21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3957" y="1390650"/>
            <a:ext cx="2324100" cy="1009650"/>
          </a:xfrm>
          <a:custGeom>
            <a:avLst/>
            <a:gdLst/>
            <a:ahLst/>
            <a:cxnLst/>
            <a:rect l="l" t="t" r="r" b="b"/>
            <a:pathLst>
              <a:path w="2324100" h="1009650">
                <a:moveTo>
                  <a:pt x="152400" y="660394"/>
                </a:moveTo>
                <a:lnTo>
                  <a:pt x="152400" y="641344"/>
                </a:lnTo>
                <a:lnTo>
                  <a:pt x="76200" y="641344"/>
                </a:lnTo>
                <a:lnTo>
                  <a:pt x="44439" y="628650"/>
                </a:lnTo>
                <a:lnTo>
                  <a:pt x="6339" y="622294"/>
                </a:lnTo>
                <a:lnTo>
                  <a:pt x="0" y="641344"/>
                </a:lnTo>
                <a:lnTo>
                  <a:pt x="38100" y="647700"/>
                </a:lnTo>
                <a:lnTo>
                  <a:pt x="76200" y="660394"/>
                </a:lnTo>
                <a:lnTo>
                  <a:pt x="152400" y="660394"/>
                </a:lnTo>
                <a:close/>
              </a:path>
              <a:path w="2324100" h="1009650">
                <a:moveTo>
                  <a:pt x="285750" y="895350"/>
                </a:moveTo>
                <a:lnTo>
                  <a:pt x="279394" y="876300"/>
                </a:lnTo>
                <a:lnTo>
                  <a:pt x="215889" y="888994"/>
                </a:lnTo>
                <a:lnTo>
                  <a:pt x="222244" y="908044"/>
                </a:lnTo>
                <a:lnTo>
                  <a:pt x="285750" y="895350"/>
                </a:lnTo>
                <a:close/>
              </a:path>
              <a:path w="2324100" h="1009650">
                <a:moveTo>
                  <a:pt x="850894" y="996955"/>
                </a:moveTo>
                <a:lnTo>
                  <a:pt x="825489" y="971550"/>
                </a:lnTo>
                <a:lnTo>
                  <a:pt x="806439" y="946144"/>
                </a:lnTo>
                <a:lnTo>
                  <a:pt x="793744" y="958855"/>
                </a:lnTo>
                <a:lnTo>
                  <a:pt x="831844" y="1009650"/>
                </a:lnTo>
                <a:lnTo>
                  <a:pt x="850894" y="996955"/>
                </a:lnTo>
                <a:close/>
              </a:path>
              <a:path w="2324100" h="1009650">
                <a:moveTo>
                  <a:pt x="1568439" y="888994"/>
                </a:moveTo>
                <a:lnTo>
                  <a:pt x="1549389" y="882655"/>
                </a:lnTo>
                <a:lnTo>
                  <a:pt x="1549389" y="908044"/>
                </a:lnTo>
                <a:lnTo>
                  <a:pt x="1536694" y="933450"/>
                </a:lnTo>
                <a:lnTo>
                  <a:pt x="1555744" y="939805"/>
                </a:lnTo>
                <a:lnTo>
                  <a:pt x="1568439" y="888994"/>
                </a:lnTo>
                <a:close/>
              </a:path>
              <a:path w="2324100" h="1009650">
                <a:moveTo>
                  <a:pt x="2070094" y="755644"/>
                </a:moveTo>
                <a:lnTo>
                  <a:pt x="2057400" y="692155"/>
                </a:lnTo>
                <a:lnTo>
                  <a:pt x="2038350" y="666750"/>
                </a:lnTo>
                <a:lnTo>
                  <a:pt x="2019300" y="635005"/>
                </a:lnTo>
                <a:lnTo>
                  <a:pt x="1987539" y="609600"/>
                </a:lnTo>
                <a:lnTo>
                  <a:pt x="1955794" y="590550"/>
                </a:lnTo>
                <a:lnTo>
                  <a:pt x="1917694" y="571500"/>
                </a:lnTo>
                <a:lnTo>
                  <a:pt x="1873239" y="558805"/>
                </a:lnTo>
                <a:lnTo>
                  <a:pt x="1866900" y="571500"/>
                </a:lnTo>
                <a:lnTo>
                  <a:pt x="1911339" y="590550"/>
                </a:lnTo>
                <a:lnTo>
                  <a:pt x="1974844" y="628650"/>
                </a:lnTo>
                <a:lnTo>
                  <a:pt x="2000250" y="648981"/>
                </a:lnTo>
                <a:lnTo>
                  <a:pt x="2000250" y="647700"/>
                </a:lnTo>
                <a:lnTo>
                  <a:pt x="2025639" y="673105"/>
                </a:lnTo>
                <a:lnTo>
                  <a:pt x="2038350" y="704850"/>
                </a:lnTo>
                <a:lnTo>
                  <a:pt x="2038350" y="698494"/>
                </a:lnTo>
                <a:lnTo>
                  <a:pt x="2051044" y="730255"/>
                </a:lnTo>
                <a:lnTo>
                  <a:pt x="2051044" y="755644"/>
                </a:lnTo>
                <a:lnTo>
                  <a:pt x="2070094" y="755644"/>
                </a:lnTo>
                <a:close/>
              </a:path>
              <a:path w="2324100" h="1009650">
                <a:moveTo>
                  <a:pt x="2006589" y="654055"/>
                </a:moveTo>
                <a:lnTo>
                  <a:pt x="2000250" y="647700"/>
                </a:lnTo>
                <a:lnTo>
                  <a:pt x="2000250" y="648981"/>
                </a:lnTo>
                <a:lnTo>
                  <a:pt x="2006589" y="654055"/>
                </a:lnTo>
                <a:close/>
              </a:path>
              <a:path w="2324100" h="1009650">
                <a:moveTo>
                  <a:pt x="2051044" y="755644"/>
                </a:moveTo>
                <a:lnTo>
                  <a:pt x="2051044" y="730255"/>
                </a:lnTo>
                <a:lnTo>
                  <a:pt x="2044689" y="730255"/>
                </a:lnTo>
                <a:lnTo>
                  <a:pt x="2051044" y="755644"/>
                </a:lnTo>
                <a:close/>
              </a:path>
              <a:path w="2324100" h="1009650">
                <a:moveTo>
                  <a:pt x="2324100" y="361950"/>
                </a:moveTo>
                <a:lnTo>
                  <a:pt x="2311389" y="355594"/>
                </a:lnTo>
                <a:lnTo>
                  <a:pt x="2273289" y="393694"/>
                </a:lnTo>
                <a:lnTo>
                  <a:pt x="2254239" y="406405"/>
                </a:lnTo>
                <a:lnTo>
                  <a:pt x="2228850" y="425455"/>
                </a:lnTo>
                <a:lnTo>
                  <a:pt x="2235189" y="438150"/>
                </a:lnTo>
                <a:lnTo>
                  <a:pt x="2266950" y="425455"/>
                </a:lnTo>
                <a:lnTo>
                  <a:pt x="2292339" y="406405"/>
                </a:lnTo>
                <a:lnTo>
                  <a:pt x="2311389" y="387355"/>
                </a:lnTo>
                <a:lnTo>
                  <a:pt x="2324100" y="361950"/>
                </a:lnTo>
                <a:close/>
              </a:path>
              <a:path w="2324100" h="1009650">
                <a:moveTo>
                  <a:pt x="2127244" y="120652"/>
                </a:moveTo>
                <a:lnTo>
                  <a:pt x="2127244" y="88897"/>
                </a:lnTo>
                <a:lnTo>
                  <a:pt x="2108194" y="88897"/>
                </a:lnTo>
                <a:lnTo>
                  <a:pt x="2108194" y="126997"/>
                </a:lnTo>
                <a:lnTo>
                  <a:pt x="2127244" y="120652"/>
                </a:lnTo>
                <a:close/>
              </a:path>
              <a:path w="2324100" h="1009650">
                <a:moveTo>
                  <a:pt x="1625589" y="12697"/>
                </a:moveTo>
                <a:lnTo>
                  <a:pt x="1612894" y="0"/>
                </a:lnTo>
                <a:lnTo>
                  <a:pt x="1587489" y="19050"/>
                </a:lnTo>
                <a:lnTo>
                  <a:pt x="1568439" y="44452"/>
                </a:lnTo>
                <a:lnTo>
                  <a:pt x="1581150" y="57150"/>
                </a:lnTo>
                <a:lnTo>
                  <a:pt x="1600200" y="31747"/>
                </a:lnTo>
                <a:lnTo>
                  <a:pt x="1625589" y="12697"/>
                </a:lnTo>
                <a:close/>
              </a:path>
              <a:path w="2324100" h="1009650">
                <a:moveTo>
                  <a:pt x="1200150" y="38100"/>
                </a:moveTo>
                <a:lnTo>
                  <a:pt x="1187439" y="25402"/>
                </a:lnTo>
                <a:lnTo>
                  <a:pt x="1174744" y="44452"/>
                </a:lnTo>
                <a:lnTo>
                  <a:pt x="1168389" y="44452"/>
                </a:lnTo>
                <a:lnTo>
                  <a:pt x="1162050" y="63502"/>
                </a:lnTo>
                <a:lnTo>
                  <a:pt x="1181100" y="76200"/>
                </a:lnTo>
                <a:lnTo>
                  <a:pt x="1187439" y="57150"/>
                </a:lnTo>
                <a:lnTo>
                  <a:pt x="1200150" y="38100"/>
                </a:lnTo>
                <a:close/>
              </a:path>
              <a:path w="2324100" h="1009650">
                <a:moveTo>
                  <a:pt x="774694" y="114300"/>
                </a:moveTo>
                <a:lnTo>
                  <a:pt x="736594" y="88897"/>
                </a:lnTo>
                <a:lnTo>
                  <a:pt x="698494" y="76200"/>
                </a:lnTo>
                <a:lnTo>
                  <a:pt x="692139" y="88897"/>
                </a:lnTo>
                <a:lnTo>
                  <a:pt x="768339" y="126997"/>
                </a:lnTo>
                <a:lnTo>
                  <a:pt x="774694" y="114300"/>
                </a:lnTo>
                <a:close/>
              </a:path>
              <a:path w="2324100" h="1009650">
                <a:moveTo>
                  <a:pt x="126994" y="368305"/>
                </a:moveTo>
                <a:lnTo>
                  <a:pt x="114300" y="330205"/>
                </a:lnTo>
                <a:lnTo>
                  <a:pt x="95250" y="336544"/>
                </a:lnTo>
                <a:lnTo>
                  <a:pt x="101589" y="355594"/>
                </a:lnTo>
                <a:lnTo>
                  <a:pt x="114300" y="374644"/>
                </a:lnTo>
                <a:lnTo>
                  <a:pt x="126994" y="3683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37357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Contexte </a:t>
            </a:r>
            <a:r>
              <a:rPr spc="-10" dirty="0"/>
              <a:t>de la</a:t>
            </a:r>
            <a:r>
              <a:rPr spc="-120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084956" y="1695450"/>
            <a:ext cx="144144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51607" y="5035555"/>
            <a:ext cx="1797039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603" y="7023096"/>
            <a:ext cx="21659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443" y="1847849"/>
            <a:ext cx="125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solidFill>
                  <a:srgbClr val="323299"/>
                </a:solidFill>
                <a:latin typeface="Arial"/>
                <a:cs typeface="Arial"/>
              </a:rPr>
              <a:t>f</a:t>
            </a: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800" b="1" spc="-50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800" b="1" spc="-5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1800" b="1" spc="-55" dirty="0">
                <a:solidFill>
                  <a:srgbClr val="323299"/>
                </a:solidFill>
                <a:latin typeface="Arial"/>
                <a:cs typeface="Arial"/>
              </a:rPr>
              <a:t>iss</a:t>
            </a: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1800" b="1" spc="-50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37357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Contexte </a:t>
            </a:r>
            <a:r>
              <a:rPr spc="-10" dirty="0"/>
              <a:t>de la</a:t>
            </a:r>
            <a:r>
              <a:rPr spc="-120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7" name="object 7"/>
          <p:cNvSpPr/>
          <p:nvPr/>
        </p:nvSpPr>
        <p:spPr>
          <a:xfrm>
            <a:off x="1220605" y="1765294"/>
            <a:ext cx="425450" cy="895350"/>
          </a:xfrm>
          <a:custGeom>
            <a:avLst/>
            <a:gdLst/>
            <a:ahLst/>
            <a:cxnLst/>
            <a:rect l="l" t="t" r="r" b="b"/>
            <a:pathLst>
              <a:path w="425450" h="895350">
                <a:moveTo>
                  <a:pt x="6345" y="565160"/>
                </a:moveTo>
                <a:lnTo>
                  <a:pt x="6345" y="260360"/>
                </a:lnTo>
                <a:lnTo>
                  <a:pt x="0" y="266700"/>
                </a:lnTo>
                <a:lnTo>
                  <a:pt x="0" y="558805"/>
                </a:lnTo>
                <a:lnTo>
                  <a:pt x="6345" y="565160"/>
                </a:lnTo>
                <a:close/>
              </a:path>
              <a:path w="425450" h="895350">
                <a:moveTo>
                  <a:pt x="406402" y="577855"/>
                </a:moveTo>
                <a:lnTo>
                  <a:pt x="406402" y="234955"/>
                </a:lnTo>
                <a:lnTo>
                  <a:pt x="400046" y="234955"/>
                </a:lnTo>
                <a:lnTo>
                  <a:pt x="387352" y="222260"/>
                </a:lnTo>
                <a:lnTo>
                  <a:pt x="38100" y="222260"/>
                </a:lnTo>
                <a:lnTo>
                  <a:pt x="31747" y="228600"/>
                </a:lnTo>
                <a:lnTo>
                  <a:pt x="25395" y="228600"/>
                </a:lnTo>
                <a:lnTo>
                  <a:pt x="19050" y="234955"/>
                </a:lnTo>
                <a:lnTo>
                  <a:pt x="19050" y="241310"/>
                </a:lnTo>
                <a:lnTo>
                  <a:pt x="12697" y="241310"/>
                </a:lnTo>
                <a:lnTo>
                  <a:pt x="12697" y="247650"/>
                </a:lnTo>
                <a:lnTo>
                  <a:pt x="6345" y="254005"/>
                </a:lnTo>
                <a:lnTo>
                  <a:pt x="6345" y="571500"/>
                </a:lnTo>
                <a:lnTo>
                  <a:pt x="31747" y="596905"/>
                </a:lnTo>
                <a:lnTo>
                  <a:pt x="38100" y="596905"/>
                </a:lnTo>
                <a:lnTo>
                  <a:pt x="44445" y="603260"/>
                </a:lnTo>
                <a:lnTo>
                  <a:pt x="69847" y="603260"/>
                </a:lnTo>
                <a:lnTo>
                  <a:pt x="69847" y="323850"/>
                </a:lnTo>
                <a:lnTo>
                  <a:pt x="101595" y="323850"/>
                </a:lnTo>
                <a:lnTo>
                  <a:pt x="101595" y="895350"/>
                </a:lnTo>
                <a:lnTo>
                  <a:pt x="196845" y="895350"/>
                </a:lnTo>
                <a:lnTo>
                  <a:pt x="196845" y="520705"/>
                </a:lnTo>
                <a:lnTo>
                  <a:pt x="228600" y="520705"/>
                </a:lnTo>
                <a:lnTo>
                  <a:pt x="228600" y="825505"/>
                </a:lnTo>
                <a:lnTo>
                  <a:pt x="234945" y="844555"/>
                </a:lnTo>
                <a:lnTo>
                  <a:pt x="234945" y="895350"/>
                </a:lnTo>
                <a:lnTo>
                  <a:pt x="317491" y="895350"/>
                </a:lnTo>
                <a:lnTo>
                  <a:pt x="317491" y="323850"/>
                </a:lnTo>
                <a:lnTo>
                  <a:pt x="355591" y="323850"/>
                </a:lnTo>
                <a:lnTo>
                  <a:pt x="355591" y="596905"/>
                </a:lnTo>
                <a:lnTo>
                  <a:pt x="374641" y="596905"/>
                </a:lnTo>
                <a:lnTo>
                  <a:pt x="380996" y="590550"/>
                </a:lnTo>
                <a:lnTo>
                  <a:pt x="387352" y="590550"/>
                </a:lnTo>
                <a:lnTo>
                  <a:pt x="400046" y="577855"/>
                </a:lnTo>
                <a:lnTo>
                  <a:pt x="406402" y="577855"/>
                </a:lnTo>
                <a:close/>
              </a:path>
              <a:path w="425450" h="895350">
                <a:moveTo>
                  <a:pt x="419096" y="558805"/>
                </a:moveTo>
                <a:lnTo>
                  <a:pt x="419096" y="247650"/>
                </a:lnTo>
                <a:lnTo>
                  <a:pt x="412741" y="247650"/>
                </a:lnTo>
                <a:lnTo>
                  <a:pt x="406402" y="241310"/>
                </a:lnTo>
                <a:lnTo>
                  <a:pt x="406402" y="571500"/>
                </a:lnTo>
                <a:lnTo>
                  <a:pt x="419096" y="558805"/>
                </a:lnTo>
                <a:close/>
              </a:path>
              <a:path w="425450" h="895350">
                <a:moveTo>
                  <a:pt x="425452" y="546110"/>
                </a:moveTo>
                <a:lnTo>
                  <a:pt x="425452" y="266700"/>
                </a:lnTo>
                <a:lnTo>
                  <a:pt x="419096" y="260360"/>
                </a:lnTo>
                <a:lnTo>
                  <a:pt x="419096" y="552450"/>
                </a:lnTo>
                <a:lnTo>
                  <a:pt x="425452" y="546110"/>
                </a:lnTo>
                <a:close/>
              </a:path>
              <a:path w="425450" h="895350">
                <a:moveTo>
                  <a:pt x="126997" y="127010"/>
                </a:moveTo>
                <a:lnTo>
                  <a:pt x="126997" y="57150"/>
                </a:lnTo>
                <a:lnTo>
                  <a:pt x="120645" y="63505"/>
                </a:lnTo>
                <a:lnTo>
                  <a:pt x="120645" y="120655"/>
                </a:lnTo>
                <a:lnTo>
                  <a:pt x="126997" y="127010"/>
                </a:lnTo>
                <a:close/>
              </a:path>
              <a:path w="425450" h="895350">
                <a:moveTo>
                  <a:pt x="266700" y="158755"/>
                </a:moveTo>
                <a:lnTo>
                  <a:pt x="266700" y="25405"/>
                </a:lnTo>
                <a:lnTo>
                  <a:pt x="253995" y="12710"/>
                </a:lnTo>
                <a:lnTo>
                  <a:pt x="241297" y="12710"/>
                </a:lnTo>
                <a:lnTo>
                  <a:pt x="234945" y="6355"/>
                </a:lnTo>
                <a:lnTo>
                  <a:pt x="228600" y="6355"/>
                </a:lnTo>
                <a:lnTo>
                  <a:pt x="222247" y="0"/>
                </a:lnTo>
                <a:lnTo>
                  <a:pt x="184147" y="0"/>
                </a:lnTo>
                <a:lnTo>
                  <a:pt x="177795" y="6355"/>
                </a:lnTo>
                <a:lnTo>
                  <a:pt x="171450" y="6355"/>
                </a:lnTo>
                <a:lnTo>
                  <a:pt x="165097" y="12710"/>
                </a:lnTo>
                <a:lnTo>
                  <a:pt x="158745" y="12710"/>
                </a:lnTo>
                <a:lnTo>
                  <a:pt x="133350" y="38100"/>
                </a:lnTo>
                <a:lnTo>
                  <a:pt x="126997" y="50810"/>
                </a:lnTo>
                <a:lnTo>
                  <a:pt x="126997" y="139705"/>
                </a:lnTo>
                <a:lnTo>
                  <a:pt x="158745" y="171450"/>
                </a:lnTo>
                <a:lnTo>
                  <a:pt x="165097" y="171450"/>
                </a:lnTo>
                <a:lnTo>
                  <a:pt x="177795" y="184160"/>
                </a:lnTo>
                <a:lnTo>
                  <a:pt x="228600" y="184160"/>
                </a:lnTo>
                <a:lnTo>
                  <a:pt x="241297" y="171450"/>
                </a:lnTo>
                <a:lnTo>
                  <a:pt x="253995" y="171450"/>
                </a:lnTo>
                <a:lnTo>
                  <a:pt x="266700" y="158755"/>
                </a:lnTo>
                <a:close/>
              </a:path>
              <a:path w="425450" h="895350">
                <a:moveTo>
                  <a:pt x="279397" y="139705"/>
                </a:moveTo>
                <a:lnTo>
                  <a:pt x="279397" y="50810"/>
                </a:lnTo>
                <a:lnTo>
                  <a:pt x="273045" y="38100"/>
                </a:lnTo>
                <a:lnTo>
                  <a:pt x="266700" y="31760"/>
                </a:lnTo>
                <a:lnTo>
                  <a:pt x="266700" y="152400"/>
                </a:lnTo>
                <a:lnTo>
                  <a:pt x="279397" y="139705"/>
                </a:lnTo>
                <a:close/>
              </a:path>
              <a:path w="425450" h="895350">
                <a:moveTo>
                  <a:pt x="285750" y="120655"/>
                </a:moveTo>
                <a:lnTo>
                  <a:pt x="285750" y="63505"/>
                </a:lnTo>
                <a:lnTo>
                  <a:pt x="279397" y="57150"/>
                </a:lnTo>
                <a:lnTo>
                  <a:pt x="279397" y="127010"/>
                </a:lnTo>
                <a:lnTo>
                  <a:pt x="285750" y="120655"/>
                </a:lnTo>
                <a:close/>
              </a:path>
              <a:path w="425450" h="895350">
                <a:moveTo>
                  <a:pt x="292095" y="95250"/>
                </a:moveTo>
                <a:lnTo>
                  <a:pt x="285750" y="82555"/>
                </a:lnTo>
                <a:lnTo>
                  <a:pt x="285750" y="101605"/>
                </a:lnTo>
                <a:lnTo>
                  <a:pt x="292095" y="9525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4253" y="1758955"/>
            <a:ext cx="431800" cy="908050"/>
          </a:xfrm>
          <a:custGeom>
            <a:avLst/>
            <a:gdLst/>
            <a:ahLst/>
            <a:cxnLst/>
            <a:rect l="l" t="t" r="r" b="b"/>
            <a:pathLst>
              <a:path w="431800" h="908050">
                <a:moveTo>
                  <a:pt x="6352" y="571500"/>
                </a:moveTo>
                <a:lnTo>
                  <a:pt x="6352" y="266700"/>
                </a:lnTo>
                <a:lnTo>
                  <a:pt x="0" y="273039"/>
                </a:lnTo>
                <a:lnTo>
                  <a:pt x="0" y="565144"/>
                </a:lnTo>
                <a:lnTo>
                  <a:pt x="6352" y="571500"/>
                </a:lnTo>
                <a:close/>
              </a:path>
              <a:path w="431800" h="908050">
                <a:moveTo>
                  <a:pt x="412754" y="247650"/>
                </a:moveTo>
                <a:lnTo>
                  <a:pt x="412754" y="234939"/>
                </a:lnTo>
                <a:lnTo>
                  <a:pt x="406398" y="234939"/>
                </a:lnTo>
                <a:lnTo>
                  <a:pt x="400043" y="228600"/>
                </a:lnTo>
                <a:lnTo>
                  <a:pt x="393704" y="228600"/>
                </a:lnTo>
                <a:lnTo>
                  <a:pt x="387348" y="222244"/>
                </a:lnTo>
                <a:lnTo>
                  <a:pt x="44452" y="222244"/>
                </a:lnTo>
                <a:lnTo>
                  <a:pt x="44452" y="228600"/>
                </a:lnTo>
                <a:lnTo>
                  <a:pt x="38100" y="228600"/>
                </a:lnTo>
                <a:lnTo>
                  <a:pt x="31747" y="234939"/>
                </a:lnTo>
                <a:lnTo>
                  <a:pt x="25402" y="234939"/>
                </a:lnTo>
                <a:lnTo>
                  <a:pt x="19050" y="241294"/>
                </a:lnTo>
                <a:lnTo>
                  <a:pt x="19050" y="247650"/>
                </a:lnTo>
                <a:lnTo>
                  <a:pt x="6352" y="260344"/>
                </a:lnTo>
                <a:lnTo>
                  <a:pt x="6352" y="285750"/>
                </a:lnTo>
                <a:lnTo>
                  <a:pt x="12697" y="285750"/>
                </a:lnTo>
                <a:lnTo>
                  <a:pt x="12697" y="266700"/>
                </a:lnTo>
                <a:lnTo>
                  <a:pt x="25402" y="253989"/>
                </a:lnTo>
                <a:lnTo>
                  <a:pt x="25402" y="247650"/>
                </a:lnTo>
                <a:lnTo>
                  <a:pt x="31747" y="247650"/>
                </a:lnTo>
                <a:lnTo>
                  <a:pt x="44452" y="234939"/>
                </a:lnTo>
                <a:lnTo>
                  <a:pt x="57150" y="234939"/>
                </a:lnTo>
                <a:lnTo>
                  <a:pt x="57150" y="228600"/>
                </a:lnTo>
                <a:lnTo>
                  <a:pt x="374654" y="228600"/>
                </a:lnTo>
                <a:lnTo>
                  <a:pt x="380993" y="234939"/>
                </a:lnTo>
                <a:lnTo>
                  <a:pt x="393704" y="234939"/>
                </a:lnTo>
                <a:lnTo>
                  <a:pt x="400043" y="241294"/>
                </a:lnTo>
                <a:lnTo>
                  <a:pt x="406398" y="241294"/>
                </a:lnTo>
                <a:lnTo>
                  <a:pt x="406398" y="247650"/>
                </a:lnTo>
                <a:lnTo>
                  <a:pt x="412754" y="247650"/>
                </a:lnTo>
                <a:close/>
              </a:path>
              <a:path w="431800" h="908050">
                <a:moveTo>
                  <a:pt x="12697" y="577839"/>
                </a:moveTo>
                <a:lnTo>
                  <a:pt x="12697" y="552450"/>
                </a:lnTo>
                <a:lnTo>
                  <a:pt x="6352" y="552450"/>
                </a:lnTo>
                <a:lnTo>
                  <a:pt x="6352" y="577839"/>
                </a:lnTo>
                <a:lnTo>
                  <a:pt x="12697" y="577839"/>
                </a:lnTo>
                <a:close/>
              </a:path>
              <a:path w="431800" h="908050">
                <a:moveTo>
                  <a:pt x="76200" y="615939"/>
                </a:moveTo>
                <a:lnTo>
                  <a:pt x="76200" y="609600"/>
                </a:lnTo>
                <a:lnTo>
                  <a:pt x="63502" y="609600"/>
                </a:lnTo>
                <a:lnTo>
                  <a:pt x="57150" y="603244"/>
                </a:lnTo>
                <a:lnTo>
                  <a:pt x="44452" y="603244"/>
                </a:lnTo>
                <a:lnTo>
                  <a:pt x="44452" y="596889"/>
                </a:lnTo>
                <a:lnTo>
                  <a:pt x="38100" y="590550"/>
                </a:lnTo>
                <a:lnTo>
                  <a:pt x="31747" y="590550"/>
                </a:lnTo>
                <a:lnTo>
                  <a:pt x="25402" y="584194"/>
                </a:lnTo>
                <a:lnTo>
                  <a:pt x="25402" y="577839"/>
                </a:lnTo>
                <a:lnTo>
                  <a:pt x="19050" y="577839"/>
                </a:lnTo>
                <a:lnTo>
                  <a:pt x="12697" y="571500"/>
                </a:lnTo>
                <a:lnTo>
                  <a:pt x="12697" y="584194"/>
                </a:lnTo>
                <a:lnTo>
                  <a:pt x="31747" y="603244"/>
                </a:lnTo>
                <a:lnTo>
                  <a:pt x="38100" y="603244"/>
                </a:lnTo>
                <a:lnTo>
                  <a:pt x="44452" y="609600"/>
                </a:lnTo>
                <a:lnTo>
                  <a:pt x="50797" y="609600"/>
                </a:lnTo>
                <a:lnTo>
                  <a:pt x="57150" y="615939"/>
                </a:lnTo>
                <a:lnTo>
                  <a:pt x="76200" y="615939"/>
                </a:lnTo>
                <a:close/>
              </a:path>
              <a:path w="431800" h="908050">
                <a:moveTo>
                  <a:pt x="209550" y="908044"/>
                </a:moveTo>
                <a:lnTo>
                  <a:pt x="209550" y="533400"/>
                </a:lnTo>
                <a:lnTo>
                  <a:pt x="203197" y="533400"/>
                </a:lnTo>
                <a:lnTo>
                  <a:pt x="203197" y="901689"/>
                </a:lnTo>
                <a:lnTo>
                  <a:pt x="114300" y="901689"/>
                </a:lnTo>
                <a:lnTo>
                  <a:pt x="114300" y="323850"/>
                </a:lnTo>
                <a:lnTo>
                  <a:pt x="69847" y="323850"/>
                </a:lnTo>
                <a:lnTo>
                  <a:pt x="69847" y="609600"/>
                </a:lnTo>
                <a:lnTo>
                  <a:pt x="76200" y="609600"/>
                </a:lnTo>
                <a:lnTo>
                  <a:pt x="76200" y="336544"/>
                </a:lnTo>
                <a:lnTo>
                  <a:pt x="107947" y="336544"/>
                </a:lnTo>
                <a:lnTo>
                  <a:pt x="107947" y="908044"/>
                </a:lnTo>
                <a:lnTo>
                  <a:pt x="209550" y="908044"/>
                </a:lnTo>
                <a:close/>
              </a:path>
              <a:path w="431800" h="908050">
                <a:moveTo>
                  <a:pt x="330198" y="908044"/>
                </a:moveTo>
                <a:lnTo>
                  <a:pt x="330198" y="336544"/>
                </a:lnTo>
                <a:lnTo>
                  <a:pt x="323843" y="336544"/>
                </a:lnTo>
                <a:lnTo>
                  <a:pt x="323843" y="901689"/>
                </a:lnTo>
                <a:lnTo>
                  <a:pt x="241297" y="901689"/>
                </a:lnTo>
                <a:lnTo>
                  <a:pt x="241297" y="520689"/>
                </a:lnTo>
                <a:lnTo>
                  <a:pt x="203197" y="520689"/>
                </a:lnTo>
                <a:lnTo>
                  <a:pt x="196852" y="527044"/>
                </a:lnTo>
                <a:lnTo>
                  <a:pt x="196852" y="901689"/>
                </a:lnTo>
                <a:lnTo>
                  <a:pt x="203197" y="901689"/>
                </a:lnTo>
                <a:lnTo>
                  <a:pt x="203197" y="533400"/>
                </a:lnTo>
                <a:lnTo>
                  <a:pt x="209550" y="527044"/>
                </a:lnTo>
                <a:lnTo>
                  <a:pt x="209550" y="533400"/>
                </a:lnTo>
                <a:lnTo>
                  <a:pt x="234952" y="533400"/>
                </a:lnTo>
                <a:lnTo>
                  <a:pt x="234952" y="908044"/>
                </a:lnTo>
                <a:lnTo>
                  <a:pt x="330198" y="908044"/>
                </a:lnTo>
                <a:close/>
              </a:path>
              <a:path w="431800" h="908050">
                <a:moveTo>
                  <a:pt x="209550" y="533400"/>
                </a:moveTo>
                <a:lnTo>
                  <a:pt x="209550" y="527044"/>
                </a:lnTo>
                <a:lnTo>
                  <a:pt x="203197" y="533400"/>
                </a:lnTo>
                <a:lnTo>
                  <a:pt x="209550" y="533400"/>
                </a:lnTo>
                <a:close/>
              </a:path>
              <a:path w="431800" h="908050">
                <a:moveTo>
                  <a:pt x="368298" y="603244"/>
                </a:moveTo>
                <a:lnTo>
                  <a:pt x="368298" y="330189"/>
                </a:lnTo>
                <a:lnTo>
                  <a:pt x="361943" y="323850"/>
                </a:lnTo>
                <a:lnTo>
                  <a:pt x="323843" y="323850"/>
                </a:lnTo>
                <a:lnTo>
                  <a:pt x="317504" y="330189"/>
                </a:lnTo>
                <a:lnTo>
                  <a:pt x="317504" y="901689"/>
                </a:lnTo>
                <a:lnTo>
                  <a:pt x="323843" y="901689"/>
                </a:lnTo>
                <a:lnTo>
                  <a:pt x="323843" y="336544"/>
                </a:lnTo>
                <a:lnTo>
                  <a:pt x="330198" y="330189"/>
                </a:lnTo>
                <a:lnTo>
                  <a:pt x="330198" y="336544"/>
                </a:lnTo>
                <a:lnTo>
                  <a:pt x="355604" y="336544"/>
                </a:lnTo>
                <a:lnTo>
                  <a:pt x="355604" y="330189"/>
                </a:lnTo>
                <a:lnTo>
                  <a:pt x="361943" y="336544"/>
                </a:lnTo>
                <a:lnTo>
                  <a:pt x="361943" y="603244"/>
                </a:lnTo>
                <a:lnTo>
                  <a:pt x="368298" y="603244"/>
                </a:lnTo>
                <a:close/>
              </a:path>
              <a:path w="431800" h="908050">
                <a:moveTo>
                  <a:pt x="330198" y="336544"/>
                </a:moveTo>
                <a:lnTo>
                  <a:pt x="330198" y="330189"/>
                </a:lnTo>
                <a:lnTo>
                  <a:pt x="323843" y="336544"/>
                </a:lnTo>
                <a:lnTo>
                  <a:pt x="330198" y="336544"/>
                </a:lnTo>
                <a:close/>
              </a:path>
              <a:path w="431800" h="908050">
                <a:moveTo>
                  <a:pt x="361943" y="336544"/>
                </a:moveTo>
                <a:lnTo>
                  <a:pt x="355604" y="330189"/>
                </a:lnTo>
                <a:lnTo>
                  <a:pt x="355604" y="336544"/>
                </a:lnTo>
                <a:lnTo>
                  <a:pt x="361943" y="336544"/>
                </a:lnTo>
                <a:close/>
              </a:path>
              <a:path w="431800" h="908050">
                <a:moveTo>
                  <a:pt x="425448" y="577839"/>
                </a:moveTo>
                <a:lnTo>
                  <a:pt x="425448" y="552450"/>
                </a:lnTo>
                <a:lnTo>
                  <a:pt x="419093" y="558789"/>
                </a:lnTo>
                <a:lnTo>
                  <a:pt x="419093" y="565144"/>
                </a:lnTo>
                <a:lnTo>
                  <a:pt x="393704" y="590550"/>
                </a:lnTo>
                <a:lnTo>
                  <a:pt x="387348" y="590550"/>
                </a:lnTo>
                <a:lnTo>
                  <a:pt x="380993" y="596889"/>
                </a:lnTo>
                <a:lnTo>
                  <a:pt x="368298" y="596889"/>
                </a:lnTo>
                <a:lnTo>
                  <a:pt x="368298" y="603244"/>
                </a:lnTo>
                <a:lnTo>
                  <a:pt x="361943" y="603244"/>
                </a:lnTo>
                <a:lnTo>
                  <a:pt x="361943" y="336544"/>
                </a:lnTo>
                <a:lnTo>
                  <a:pt x="355604" y="336544"/>
                </a:lnTo>
                <a:lnTo>
                  <a:pt x="355604" y="609600"/>
                </a:lnTo>
                <a:lnTo>
                  <a:pt x="380993" y="609600"/>
                </a:lnTo>
                <a:lnTo>
                  <a:pt x="387348" y="603244"/>
                </a:lnTo>
                <a:lnTo>
                  <a:pt x="393704" y="603244"/>
                </a:lnTo>
                <a:lnTo>
                  <a:pt x="400043" y="596889"/>
                </a:lnTo>
                <a:lnTo>
                  <a:pt x="406398" y="596889"/>
                </a:lnTo>
                <a:lnTo>
                  <a:pt x="406398" y="590550"/>
                </a:lnTo>
                <a:lnTo>
                  <a:pt x="419093" y="577839"/>
                </a:lnTo>
                <a:lnTo>
                  <a:pt x="425448" y="577839"/>
                </a:lnTo>
                <a:close/>
              </a:path>
              <a:path w="431800" h="908050">
                <a:moveTo>
                  <a:pt x="425448" y="266700"/>
                </a:moveTo>
                <a:lnTo>
                  <a:pt x="425448" y="247650"/>
                </a:lnTo>
                <a:lnTo>
                  <a:pt x="419093" y="247650"/>
                </a:lnTo>
                <a:lnTo>
                  <a:pt x="412754" y="241294"/>
                </a:lnTo>
                <a:lnTo>
                  <a:pt x="412754" y="253989"/>
                </a:lnTo>
                <a:lnTo>
                  <a:pt x="419093" y="260344"/>
                </a:lnTo>
                <a:lnTo>
                  <a:pt x="419093" y="266700"/>
                </a:lnTo>
                <a:lnTo>
                  <a:pt x="425448" y="266700"/>
                </a:lnTo>
                <a:close/>
              </a:path>
              <a:path w="431800" h="908050">
                <a:moveTo>
                  <a:pt x="431804" y="565144"/>
                </a:moveTo>
                <a:lnTo>
                  <a:pt x="431804" y="260344"/>
                </a:lnTo>
                <a:lnTo>
                  <a:pt x="425448" y="253989"/>
                </a:lnTo>
                <a:lnTo>
                  <a:pt x="425448" y="571500"/>
                </a:lnTo>
                <a:lnTo>
                  <a:pt x="431804" y="565144"/>
                </a:lnTo>
                <a:close/>
              </a:path>
              <a:path w="431800" h="908050">
                <a:moveTo>
                  <a:pt x="133350" y="82539"/>
                </a:moveTo>
                <a:lnTo>
                  <a:pt x="133350" y="50794"/>
                </a:lnTo>
                <a:lnTo>
                  <a:pt x="126997" y="63489"/>
                </a:lnTo>
                <a:lnTo>
                  <a:pt x="120652" y="69844"/>
                </a:lnTo>
                <a:lnTo>
                  <a:pt x="120652" y="126994"/>
                </a:lnTo>
                <a:lnTo>
                  <a:pt x="126997" y="139689"/>
                </a:lnTo>
                <a:lnTo>
                  <a:pt x="126997" y="88894"/>
                </a:lnTo>
                <a:lnTo>
                  <a:pt x="133350" y="82539"/>
                </a:lnTo>
                <a:close/>
              </a:path>
              <a:path w="431800" h="908050">
                <a:moveTo>
                  <a:pt x="133350" y="146044"/>
                </a:moveTo>
                <a:lnTo>
                  <a:pt x="133350" y="114300"/>
                </a:lnTo>
                <a:lnTo>
                  <a:pt x="126997" y="107944"/>
                </a:lnTo>
                <a:lnTo>
                  <a:pt x="126997" y="139689"/>
                </a:lnTo>
                <a:lnTo>
                  <a:pt x="133350" y="146044"/>
                </a:lnTo>
                <a:close/>
              </a:path>
              <a:path w="431800" h="908050">
                <a:moveTo>
                  <a:pt x="292102" y="82539"/>
                </a:moveTo>
                <a:lnTo>
                  <a:pt x="292102" y="50794"/>
                </a:lnTo>
                <a:lnTo>
                  <a:pt x="247650" y="6339"/>
                </a:lnTo>
                <a:lnTo>
                  <a:pt x="228600" y="6339"/>
                </a:lnTo>
                <a:lnTo>
                  <a:pt x="215902" y="0"/>
                </a:lnTo>
                <a:lnTo>
                  <a:pt x="203197" y="0"/>
                </a:lnTo>
                <a:lnTo>
                  <a:pt x="190500" y="6339"/>
                </a:lnTo>
                <a:lnTo>
                  <a:pt x="177802" y="6339"/>
                </a:lnTo>
                <a:lnTo>
                  <a:pt x="165097" y="12694"/>
                </a:lnTo>
                <a:lnTo>
                  <a:pt x="133350" y="44439"/>
                </a:lnTo>
                <a:lnTo>
                  <a:pt x="133350" y="63489"/>
                </a:lnTo>
                <a:lnTo>
                  <a:pt x="146047" y="50794"/>
                </a:lnTo>
                <a:lnTo>
                  <a:pt x="146047" y="44439"/>
                </a:lnTo>
                <a:lnTo>
                  <a:pt x="171450" y="19050"/>
                </a:lnTo>
                <a:lnTo>
                  <a:pt x="177802" y="19050"/>
                </a:lnTo>
                <a:lnTo>
                  <a:pt x="184147" y="12694"/>
                </a:lnTo>
                <a:lnTo>
                  <a:pt x="234952" y="12694"/>
                </a:lnTo>
                <a:lnTo>
                  <a:pt x="241297" y="19050"/>
                </a:lnTo>
                <a:lnTo>
                  <a:pt x="247650" y="19050"/>
                </a:lnTo>
                <a:lnTo>
                  <a:pt x="279397" y="50794"/>
                </a:lnTo>
                <a:lnTo>
                  <a:pt x="279397" y="57150"/>
                </a:lnTo>
                <a:lnTo>
                  <a:pt x="285750" y="63489"/>
                </a:lnTo>
                <a:lnTo>
                  <a:pt x="285750" y="69844"/>
                </a:lnTo>
                <a:lnTo>
                  <a:pt x="292102" y="82539"/>
                </a:lnTo>
                <a:close/>
              </a:path>
              <a:path w="431800" h="908050">
                <a:moveTo>
                  <a:pt x="292102" y="146044"/>
                </a:moveTo>
                <a:lnTo>
                  <a:pt x="292102" y="107944"/>
                </a:lnTo>
                <a:lnTo>
                  <a:pt x="285750" y="114300"/>
                </a:lnTo>
                <a:lnTo>
                  <a:pt x="285750" y="133350"/>
                </a:lnTo>
                <a:lnTo>
                  <a:pt x="279397" y="139689"/>
                </a:lnTo>
                <a:lnTo>
                  <a:pt x="279397" y="146044"/>
                </a:lnTo>
                <a:lnTo>
                  <a:pt x="247650" y="177789"/>
                </a:lnTo>
                <a:lnTo>
                  <a:pt x="241297" y="177789"/>
                </a:lnTo>
                <a:lnTo>
                  <a:pt x="234952" y="184144"/>
                </a:lnTo>
                <a:lnTo>
                  <a:pt x="215902" y="184144"/>
                </a:lnTo>
                <a:lnTo>
                  <a:pt x="209550" y="190500"/>
                </a:lnTo>
                <a:lnTo>
                  <a:pt x="203197" y="184144"/>
                </a:lnTo>
                <a:lnTo>
                  <a:pt x="184147" y="184144"/>
                </a:lnTo>
                <a:lnTo>
                  <a:pt x="177802" y="177789"/>
                </a:lnTo>
                <a:lnTo>
                  <a:pt x="171450" y="177789"/>
                </a:lnTo>
                <a:lnTo>
                  <a:pt x="146047" y="152400"/>
                </a:lnTo>
                <a:lnTo>
                  <a:pt x="146047" y="146044"/>
                </a:lnTo>
                <a:lnTo>
                  <a:pt x="133350" y="133350"/>
                </a:lnTo>
                <a:lnTo>
                  <a:pt x="133350" y="152400"/>
                </a:lnTo>
                <a:lnTo>
                  <a:pt x="165097" y="184144"/>
                </a:lnTo>
                <a:lnTo>
                  <a:pt x="177802" y="190500"/>
                </a:lnTo>
                <a:lnTo>
                  <a:pt x="184147" y="190500"/>
                </a:lnTo>
                <a:lnTo>
                  <a:pt x="190500" y="196839"/>
                </a:lnTo>
                <a:lnTo>
                  <a:pt x="228600" y="196839"/>
                </a:lnTo>
                <a:lnTo>
                  <a:pt x="234952" y="190500"/>
                </a:lnTo>
                <a:lnTo>
                  <a:pt x="247650" y="190500"/>
                </a:lnTo>
                <a:lnTo>
                  <a:pt x="292102" y="146044"/>
                </a:lnTo>
                <a:close/>
              </a:path>
              <a:path w="431800" h="908050">
                <a:moveTo>
                  <a:pt x="298447" y="126994"/>
                </a:moveTo>
                <a:lnTo>
                  <a:pt x="298447" y="69844"/>
                </a:lnTo>
                <a:lnTo>
                  <a:pt x="292102" y="63489"/>
                </a:lnTo>
                <a:lnTo>
                  <a:pt x="292102" y="139689"/>
                </a:lnTo>
                <a:lnTo>
                  <a:pt x="298447" y="126994"/>
                </a:lnTo>
                <a:close/>
              </a:path>
            </a:pathLst>
          </a:custGeom>
          <a:solidFill>
            <a:srgbClr val="7676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0856" y="2724148"/>
            <a:ext cx="144843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3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&amp;</a:t>
            </a:r>
            <a:r>
              <a:rPr sz="1800" b="1" spc="-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323299"/>
                </a:solidFill>
                <a:latin typeface="Arial"/>
                <a:cs typeface="Arial"/>
              </a:rPr>
              <a:t>utilisateurs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8401" y="1752600"/>
            <a:ext cx="8788396" cy="417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09695" y="2539998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23299"/>
                </a:solidFill>
                <a:latin typeface="Arial"/>
                <a:cs typeface="Arial"/>
              </a:rPr>
              <a:t>équipe </a:t>
            </a: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304" y="3886198"/>
            <a:ext cx="118808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indent="-101600">
              <a:lnSpc>
                <a:spcPct val="100000"/>
              </a:lnSpc>
              <a:spcBef>
                <a:spcPts val="100"/>
              </a:spcBef>
              <a:buChar char="-"/>
              <a:tabLst>
                <a:tab pos="114300" algn="l"/>
              </a:tabLst>
            </a:pPr>
            <a:r>
              <a:rPr sz="1400" spc="-10" dirty="0">
                <a:latin typeface="Arial"/>
                <a:cs typeface="Arial"/>
              </a:rPr>
              <a:t>spécifications</a:t>
            </a:r>
            <a:endParaRPr sz="1400">
              <a:latin typeface="Arial"/>
              <a:cs typeface="Arial"/>
            </a:endParaRPr>
          </a:p>
          <a:p>
            <a:pPr marL="114300" indent="-101600">
              <a:lnSpc>
                <a:spcPct val="100000"/>
              </a:lnSpc>
              <a:spcBef>
                <a:spcPts val="20"/>
              </a:spcBef>
              <a:buChar char="-"/>
              <a:tabLst>
                <a:tab pos="114300" algn="l"/>
              </a:tabLst>
            </a:pPr>
            <a:r>
              <a:rPr sz="1400" spc="-15" dirty="0">
                <a:latin typeface="Arial"/>
                <a:cs typeface="Arial"/>
              </a:rPr>
              <a:t>validations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2001" y="6902446"/>
            <a:ext cx="759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Arial"/>
                <a:cs typeface="Arial"/>
              </a:rPr>
              <a:t>p</a:t>
            </a:r>
            <a:r>
              <a:rPr sz="1400" spc="-20" dirty="0">
                <a:latin typeface="Arial"/>
                <a:cs typeface="Arial"/>
              </a:rPr>
              <a:t>r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0" dirty="0">
                <a:latin typeface="Arial"/>
                <a:cs typeface="Arial"/>
              </a:rPr>
              <a:t>y</a:t>
            </a:r>
            <a:r>
              <a:rPr sz="1400" spc="20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6751" y="5930897"/>
            <a:ext cx="1013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Arial"/>
                <a:cs typeface="Arial"/>
              </a:rPr>
              <a:t>1</a:t>
            </a:r>
            <a:r>
              <a:rPr sz="1425" spc="15" baseline="23391" dirty="0">
                <a:latin typeface="Arial"/>
                <a:cs typeface="Arial"/>
              </a:rPr>
              <a:t>ER </a:t>
            </a:r>
            <a:r>
              <a:rPr sz="1400" spc="10" dirty="0">
                <a:latin typeface="Arial"/>
                <a:cs typeface="Arial"/>
              </a:rPr>
              <a:t>de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série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2394" y="4165598"/>
            <a:ext cx="854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production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0445" y="4165598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Arial"/>
                <a:cs typeface="Arial"/>
              </a:rPr>
              <a:t>é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20" dirty="0">
                <a:latin typeface="Arial"/>
                <a:cs typeface="Arial"/>
              </a:rPr>
              <a:t>ud</a:t>
            </a:r>
            <a:r>
              <a:rPr sz="1400" spc="-3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7346" y="3568698"/>
            <a:ext cx="563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20" dirty="0">
                <a:latin typeface="Arial"/>
                <a:cs typeface="Arial"/>
              </a:rPr>
              <a:t>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20" dirty="0">
                <a:latin typeface="Arial"/>
                <a:cs typeface="Arial"/>
              </a:rPr>
              <a:t>r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00797" y="678814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69860" y="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00797" y="6778622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6986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00797" y="6797672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6986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70657" y="6445255"/>
            <a:ext cx="552450" cy="368300"/>
          </a:xfrm>
          <a:custGeom>
            <a:avLst/>
            <a:gdLst/>
            <a:ahLst/>
            <a:cxnLst/>
            <a:rect l="l" t="t" r="r" b="b"/>
            <a:pathLst>
              <a:path w="552450" h="368300">
                <a:moveTo>
                  <a:pt x="0" y="0"/>
                </a:moveTo>
                <a:lnTo>
                  <a:pt x="0" y="368295"/>
                </a:lnTo>
                <a:lnTo>
                  <a:pt x="552450" y="368295"/>
                </a:lnTo>
                <a:lnTo>
                  <a:pt x="552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64302" y="6438900"/>
            <a:ext cx="558800" cy="381000"/>
          </a:xfrm>
          <a:custGeom>
            <a:avLst/>
            <a:gdLst/>
            <a:ahLst/>
            <a:cxnLst/>
            <a:rect l="l" t="t" r="r" b="b"/>
            <a:pathLst>
              <a:path w="558800" h="381000">
                <a:moveTo>
                  <a:pt x="558805" y="12694"/>
                </a:moveTo>
                <a:lnTo>
                  <a:pt x="558805" y="0"/>
                </a:lnTo>
                <a:lnTo>
                  <a:pt x="0" y="0"/>
                </a:lnTo>
                <a:lnTo>
                  <a:pt x="0" y="381000"/>
                </a:lnTo>
                <a:lnTo>
                  <a:pt x="6355" y="381000"/>
                </a:lnTo>
                <a:lnTo>
                  <a:pt x="6355" y="12694"/>
                </a:lnTo>
                <a:lnTo>
                  <a:pt x="552450" y="12694"/>
                </a:lnTo>
                <a:lnTo>
                  <a:pt x="552450" y="6355"/>
                </a:lnTo>
                <a:lnTo>
                  <a:pt x="558805" y="12694"/>
                </a:lnTo>
                <a:close/>
              </a:path>
              <a:path w="558800" h="381000">
                <a:moveTo>
                  <a:pt x="558805" y="368305"/>
                </a:moveTo>
                <a:lnTo>
                  <a:pt x="6355" y="368305"/>
                </a:lnTo>
                <a:lnTo>
                  <a:pt x="6355" y="381000"/>
                </a:lnTo>
                <a:lnTo>
                  <a:pt x="552450" y="381000"/>
                </a:lnTo>
                <a:lnTo>
                  <a:pt x="552450" y="374644"/>
                </a:lnTo>
                <a:lnTo>
                  <a:pt x="558805" y="368305"/>
                </a:lnTo>
                <a:close/>
              </a:path>
              <a:path w="558800" h="381000">
                <a:moveTo>
                  <a:pt x="558805" y="12694"/>
                </a:moveTo>
                <a:lnTo>
                  <a:pt x="552450" y="6355"/>
                </a:lnTo>
                <a:lnTo>
                  <a:pt x="552450" y="12694"/>
                </a:lnTo>
                <a:lnTo>
                  <a:pt x="558805" y="12694"/>
                </a:lnTo>
                <a:close/>
              </a:path>
              <a:path w="558800" h="381000">
                <a:moveTo>
                  <a:pt x="558805" y="368305"/>
                </a:moveTo>
                <a:lnTo>
                  <a:pt x="558805" y="12694"/>
                </a:lnTo>
                <a:lnTo>
                  <a:pt x="552450" y="12694"/>
                </a:lnTo>
                <a:lnTo>
                  <a:pt x="552450" y="368305"/>
                </a:lnTo>
                <a:lnTo>
                  <a:pt x="558805" y="368305"/>
                </a:lnTo>
                <a:close/>
              </a:path>
              <a:path w="558800" h="381000">
                <a:moveTo>
                  <a:pt x="558805" y="381000"/>
                </a:moveTo>
                <a:lnTo>
                  <a:pt x="558805" y="368305"/>
                </a:lnTo>
                <a:lnTo>
                  <a:pt x="552450" y="374644"/>
                </a:lnTo>
                <a:lnTo>
                  <a:pt x="552450" y="381000"/>
                </a:lnTo>
                <a:lnTo>
                  <a:pt x="558805" y="3810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1647" y="6445255"/>
            <a:ext cx="819150" cy="368300"/>
          </a:xfrm>
          <a:custGeom>
            <a:avLst/>
            <a:gdLst/>
            <a:ahLst/>
            <a:cxnLst/>
            <a:rect l="l" t="t" r="r" b="b"/>
            <a:pathLst>
              <a:path w="819150" h="368300">
                <a:moveTo>
                  <a:pt x="0" y="0"/>
                </a:moveTo>
                <a:lnTo>
                  <a:pt x="0" y="368295"/>
                </a:lnTo>
                <a:lnTo>
                  <a:pt x="819150" y="368295"/>
                </a:lnTo>
                <a:lnTo>
                  <a:pt x="819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75307" y="6438900"/>
            <a:ext cx="831850" cy="381000"/>
          </a:xfrm>
          <a:custGeom>
            <a:avLst/>
            <a:gdLst/>
            <a:ahLst/>
            <a:cxnLst/>
            <a:rect l="l" t="t" r="r" b="b"/>
            <a:pathLst>
              <a:path w="831850" h="381000">
                <a:moveTo>
                  <a:pt x="831844" y="381000"/>
                </a:moveTo>
                <a:lnTo>
                  <a:pt x="831844" y="0"/>
                </a:lnTo>
                <a:lnTo>
                  <a:pt x="0" y="0"/>
                </a:lnTo>
                <a:lnTo>
                  <a:pt x="0" y="381000"/>
                </a:lnTo>
                <a:lnTo>
                  <a:pt x="6339" y="381000"/>
                </a:lnTo>
                <a:lnTo>
                  <a:pt x="6339" y="12694"/>
                </a:lnTo>
                <a:lnTo>
                  <a:pt x="819150" y="12694"/>
                </a:lnTo>
                <a:lnTo>
                  <a:pt x="819150" y="6355"/>
                </a:lnTo>
                <a:lnTo>
                  <a:pt x="825489" y="12694"/>
                </a:lnTo>
                <a:lnTo>
                  <a:pt x="825489" y="381000"/>
                </a:lnTo>
                <a:lnTo>
                  <a:pt x="831844" y="381000"/>
                </a:lnTo>
                <a:close/>
              </a:path>
              <a:path w="831850" h="381000">
                <a:moveTo>
                  <a:pt x="825489" y="368305"/>
                </a:moveTo>
                <a:lnTo>
                  <a:pt x="6339" y="368305"/>
                </a:lnTo>
                <a:lnTo>
                  <a:pt x="6339" y="381000"/>
                </a:lnTo>
                <a:lnTo>
                  <a:pt x="819150" y="381000"/>
                </a:lnTo>
                <a:lnTo>
                  <a:pt x="819150" y="374644"/>
                </a:lnTo>
                <a:lnTo>
                  <a:pt x="825489" y="368305"/>
                </a:lnTo>
                <a:close/>
              </a:path>
              <a:path w="831850" h="381000">
                <a:moveTo>
                  <a:pt x="825489" y="12694"/>
                </a:moveTo>
                <a:lnTo>
                  <a:pt x="819150" y="6355"/>
                </a:lnTo>
                <a:lnTo>
                  <a:pt x="819150" y="12694"/>
                </a:lnTo>
                <a:lnTo>
                  <a:pt x="825489" y="12694"/>
                </a:lnTo>
                <a:close/>
              </a:path>
              <a:path w="831850" h="381000">
                <a:moveTo>
                  <a:pt x="825489" y="368305"/>
                </a:moveTo>
                <a:lnTo>
                  <a:pt x="825489" y="12694"/>
                </a:lnTo>
                <a:lnTo>
                  <a:pt x="819150" y="12694"/>
                </a:lnTo>
                <a:lnTo>
                  <a:pt x="819150" y="368305"/>
                </a:lnTo>
                <a:lnTo>
                  <a:pt x="825489" y="368305"/>
                </a:lnTo>
                <a:close/>
              </a:path>
              <a:path w="831850" h="381000">
                <a:moveTo>
                  <a:pt x="825489" y="381000"/>
                </a:moveTo>
                <a:lnTo>
                  <a:pt x="825489" y="368305"/>
                </a:lnTo>
                <a:lnTo>
                  <a:pt x="819150" y="374644"/>
                </a:lnTo>
                <a:lnTo>
                  <a:pt x="819150" y="381000"/>
                </a:lnTo>
                <a:lnTo>
                  <a:pt x="825489" y="3810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02352" y="6705600"/>
            <a:ext cx="222244" cy="222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2457" y="6705600"/>
            <a:ext cx="222244" cy="22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1452" y="6705600"/>
            <a:ext cx="222244" cy="222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23107" y="6477000"/>
            <a:ext cx="285750" cy="336550"/>
          </a:xfrm>
          <a:custGeom>
            <a:avLst/>
            <a:gdLst/>
            <a:ahLst/>
            <a:cxnLst/>
            <a:rect l="l" t="t" r="r" b="b"/>
            <a:pathLst>
              <a:path w="285750" h="336550">
                <a:moveTo>
                  <a:pt x="285750" y="336544"/>
                </a:moveTo>
                <a:lnTo>
                  <a:pt x="285750" y="171450"/>
                </a:lnTo>
                <a:lnTo>
                  <a:pt x="146044" y="0"/>
                </a:lnTo>
                <a:lnTo>
                  <a:pt x="0" y="0"/>
                </a:lnTo>
                <a:lnTo>
                  <a:pt x="0" y="336544"/>
                </a:lnTo>
                <a:lnTo>
                  <a:pt x="285750" y="3365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16752" y="6470644"/>
            <a:ext cx="292100" cy="349250"/>
          </a:xfrm>
          <a:custGeom>
            <a:avLst/>
            <a:gdLst/>
            <a:ahLst/>
            <a:cxnLst/>
            <a:rect l="l" t="t" r="r" b="b"/>
            <a:pathLst>
              <a:path w="292100" h="349250">
                <a:moveTo>
                  <a:pt x="292105" y="336560"/>
                </a:moveTo>
                <a:lnTo>
                  <a:pt x="292105" y="171450"/>
                </a:lnTo>
                <a:lnTo>
                  <a:pt x="158755" y="6355"/>
                </a:lnTo>
                <a:lnTo>
                  <a:pt x="158755" y="0"/>
                </a:lnTo>
                <a:lnTo>
                  <a:pt x="0" y="0"/>
                </a:lnTo>
                <a:lnTo>
                  <a:pt x="0" y="342900"/>
                </a:lnTo>
                <a:lnTo>
                  <a:pt x="6355" y="342900"/>
                </a:lnTo>
                <a:lnTo>
                  <a:pt x="6355" y="12710"/>
                </a:lnTo>
                <a:lnTo>
                  <a:pt x="152400" y="12710"/>
                </a:lnTo>
                <a:lnTo>
                  <a:pt x="285750" y="177805"/>
                </a:lnTo>
                <a:lnTo>
                  <a:pt x="285750" y="336560"/>
                </a:lnTo>
                <a:lnTo>
                  <a:pt x="292105" y="336560"/>
                </a:lnTo>
                <a:close/>
              </a:path>
              <a:path w="292100" h="349250">
                <a:moveTo>
                  <a:pt x="292105" y="336560"/>
                </a:moveTo>
                <a:lnTo>
                  <a:pt x="6355" y="336560"/>
                </a:lnTo>
                <a:lnTo>
                  <a:pt x="6355" y="342900"/>
                </a:lnTo>
                <a:lnTo>
                  <a:pt x="285750" y="349113"/>
                </a:lnTo>
                <a:lnTo>
                  <a:pt x="285750" y="342900"/>
                </a:lnTo>
                <a:lnTo>
                  <a:pt x="292105" y="336560"/>
                </a:lnTo>
                <a:close/>
              </a:path>
              <a:path w="292100" h="349250">
                <a:moveTo>
                  <a:pt x="292105" y="349255"/>
                </a:moveTo>
                <a:lnTo>
                  <a:pt x="292105" y="336560"/>
                </a:lnTo>
                <a:lnTo>
                  <a:pt x="285750" y="342900"/>
                </a:lnTo>
                <a:lnTo>
                  <a:pt x="285750" y="349113"/>
                </a:lnTo>
                <a:lnTo>
                  <a:pt x="292105" y="3492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69152" y="6464305"/>
            <a:ext cx="146044" cy="184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35802" y="6705600"/>
            <a:ext cx="222244" cy="222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39852" y="4584700"/>
            <a:ext cx="177805" cy="114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63652" y="4444994"/>
            <a:ext cx="1619254" cy="1130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78102" y="4445005"/>
            <a:ext cx="2857500" cy="2324100"/>
          </a:xfrm>
          <a:custGeom>
            <a:avLst/>
            <a:gdLst/>
            <a:ahLst/>
            <a:cxnLst/>
            <a:rect l="l" t="t" r="r" b="b"/>
            <a:pathLst>
              <a:path w="2857500" h="2324100">
                <a:moveTo>
                  <a:pt x="2631018" y="2171700"/>
                </a:moveTo>
                <a:lnTo>
                  <a:pt x="2597155" y="2171700"/>
                </a:lnTo>
                <a:lnTo>
                  <a:pt x="2463805" y="2152650"/>
                </a:lnTo>
                <a:lnTo>
                  <a:pt x="2336794" y="2133600"/>
                </a:lnTo>
                <a:lnTo>
                  <a:pt x="2209800" y="2108194"/>
                </a:lnTo>
                <a:lnTo>
                  <a:pt x="2082805" y="2076450"/>
                </a:lnTo>
                <a:lnTo>
                  <a:pt x="1955794" y="2038350"/>
                </a:lnTo>
                <a:lnTo>
                  <a:pt x="1714500" y="1949439"/>
                </a:lnTo>
                <a:lnTo>
                  <a:pt x="1593844" y="1892289"/>
                </a:lnTo>
                <a:lnTo>
                  <a:pt x="1365244" y="1777989"/>
                </a:lnTo>
                <a:lnTo>
                  <a:pt x="1250944" y="1714500"/>
                </a:lnTo>
                <a:lnTo>
                  <a:pt x="1143000" y="1644639"/>
                </a:lnTo>
                <a:lnTo>
                  <a:pt x="1041394" y="1574794"/>
                </a:lnTo>
                <a:lnTo>
                  <a:pt x="939805" y="1498594"/>
                </a:lnTo>
                <a:lnTo>
                  <a:pt x="844555" y="1416039"/>
                </a:lnTo>
                <a:lnTo>
                  <a:pt x="666750" y="1250944"/>
                </a:lnTo>
                <a:lnTo>
                  <a:pt x="584194" y="1162050"/>
                </a:lnTo>
                <a:lnTo>
                  <a:pt x="507994" y="1073139"/>
                </a:lnTo>
                <a:lnTo>
                  <a:pt x="438150" y="984244"/>
                </a:lnTo>
                <a:lnTo>
                  <a:pt x="311155" y="793744"/>
                </a:lnTo>
                <a:lnTo>
                  <a:pt x="209550" y="603244"/>
                </a:lnTo>
                <a:lnTo>
                  <a:pt x="171450" y="501639"/>
                </a:lnTo>
                <a:lnTo>
                  <a:pt x="107944" y="298444"/>
                </a:lnTo>
                <a:lnTo>
                  <a:pt x="88894" y="203194"/>
                </a:lnTo>
                <a:lnTo>
                  <a:pt x="76200" y="0"/>
                </a:lnTo>
                <a:lnTo>
                  <a:pt x="0" y="0"/>
                </a:lnTo>
                <a:lnTo>
                  <a:pt x="6355" y="107944"/>
                </a:lnTo>
                <a:lnTo>
                  <a:pt x="19050" y="215889"/>
                </a:lnTo>
                <a:lnTo>
                  <a:pt x="38100" y="323850"/>
                </a:lnTo>
                <a:lnTo>
                  <a:pt x="63505" y="425439"/>
                </a:lnTo>
                <a:lnTo>
                  <a:pt x="101605" y="533400"/>
                </a:lnTo>
                <a:lnTo>
                  <a:pt x="190500" y="736594"/>
                </a:lnTo>
                <a:lnTo>
                  <a:pt x="247650" y="838200"/>
                </a:lnTo>
                <a:lnTo>
                  <a:pt x="374644" y="1028700"/>
                </a:lnTo>
                <a:lnTo>
                  <a:pt x="450844" y="1123950"/>
                </a:lnTo>
                <a:lnTo>
                  <a:pt x="533400" y="1219200"/>
                </a:lnTo>
                <a:lnTo>
                  <a:pt x="615955" y="1308094"/>
                </a:lnTo>
                <a:lnTo>
                  <a:pt x="704850" y="1390650"/>
                </a:lnTo>
                <a:lnTo>
                  <a:pt x="895350" y="1555744"/>
                </a:lnTo>
                <a:lnTo>
                  <a:pt x="996955" y="1631944"/>
                </a:lnTo>
                <a:lnTo>
                  <a:pt x="1104900" y="1708144"/>
                </a:lnTo>
                <a:lnTo>
                  <a:pt x="1212844" y="1777989"/>
                </a:lnTo>
                <a:lnTo>
                  <a:pt x="1441444" y="1905000"/>
                </a:lnTo>
                <a:lnTo>
                  <a:pt x="1682755" y="2019300"/>
                </a:lnTo>
                <a:lnTo>
                  <a:pt x="1936744" y="2108194"/>
                </a:lnTo>
                <a:lnTo>
                  <a:pt x="2063755" y="2146294"/>
                </a:lnTo>
                <a:lnTo>
                  <a:pt x="2197105" y="2178039"/>
                </a:lnTo>
                <a:lnTo>
                  <a:pt x="2324100" y="2209800"/>
                </a:lnTo>
                <a:lnTo>
                  <a:pt x="2590800" y="2247900"/>
                </a:lnTo>
                <a:lnTo>
                  <a:pt x="2626781" y="2247900"/>
                </a:lnTo>
                <a:lnTo>
                  <a:pt x="2631018" y="2171700"/>
                </a:lnTo>
                <a:close/>
              </a:path>
              <a:path w="2857500" h="2324100">
                <a:moveTo>
                  <a:pt x="2667000" y="2304875"/>
                </a:moveTo>
                <a:lnTo>
                  <a:pt x="2667000" y="2247900"/>
                </a:lnTo>
                <a:lnTo>
                  <a:pt x="2626781" y="2247900"/>
                </a:lnTo>
                <a:lnTo>
                  <a:pt x="2622545" y="2324100"/>
                </a:lnTo>
                <a:lnTo>
                  <a:pt x="2667000" y="2304875"/>
                </a:lnTo>
                <a:close/>
              </a:path>
              <a:path w="2857500" h="2324100">
                <a:moveTo>
                  <a:pt x="2667000" y="2247900"/>
                </a:moveTo>
                <a:lnTo>
                  <a:pt x="2667000" y="2171700"/>
                </a:lnTo>
                <a:lnTo>
                  <a:pt x="2631018" y="2171700"/>
                </a:lnTo>
                <a:lnTo>
                  <a:pt x="2626781" y="2247900"/>
                </a:lnTo>
                <a:lnTo>
                  <a:pt x="2667000" y="2247900"/>
                </a:lnTo>
                <a:close/>
              </a:path>
              <a:path w="2857500" h="2324100">
                <a:moveTo>
                  <a:pt x="2857500" y="2222494"/>
                </a:moveTo>
                <a:lnTo>
                  <a:pt x="2635255" y="2095500"/>
                </a:lnTo>
                <a:lnTo>
                  <a:pt x="2631018" y="2171700"/>
                </a:lnTo>
                <a:lnTo>
                  <a:pt x="2667000" y="2171700"/>
                </a:lnTo>
                <a:lnTo>
                  <a:pt x="2667000" y="2304875"/>
                </a:lnTo>
                <a:lnTo>
                  <a:pt x="2857500" y="22224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21502" y="2209805"/>
            <a:ext cx="1619254" cy="1136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08257" y="1022347"/>
            <a:ext cx="3340100" cy="1771650"/>
          </a:xfrm>
          <a:custGeom>
            <a:avLst/>
            <a:gdLst/>
            <a:ahLst/>
            <a:cxnLst/>
            <a:rect l="l" t="t" r="r" b="b"/>
            <a:pathLst>
              <a:path w="3340100" h="1771650">
                <a:moveTo>
                  <a:pt x="3340089" y="977902"/>
                </a:moveTo>
                <a:lnTo>
                  <a:pt x="3340089" y="196852"/>
                </a:lnTo>
                <a:lnTo>
                  <a:pt x="3334851" y="151958"/>
                </a:lnTo>
                <a:lnTo>
                  <a:pt x="3319948" y="110618"/>
                </a:lnTo>
                <a:lnTo>
                  <a:pt x="3296605" y="74054"/>
                </a:lnTo>
                <a:lnTo>
                  <a:pt x="3266041" y="43488"/>
                </a:lnTo>
                <a:lnTo>
                  <a:pt x="3229479" y="20143"/>
                </a:lnTo>
                <a:lnTo>
                  <a:pt x="3188142" y="5239"/>
                </a:lnTo>
                <a:lnTo>
                  <a:pt x="3143250" y="0"/>
                </a:lnTo>
                <a:lnTo>
                  <a:pt x="196839" y="0"/>
                </a:lnTo>
                <a:lnTo>
                  <a:pt x="151947" y="5239"/>
                </a:lnTo>
                <a:lnTo>
                  <a:pt x="110609" y="20143"/>
                </a:lnTo>
                <a:lnTo>
                  <a:pt x="74048" y="43488"/>
                </a:lnTo>
                <a:lnTo>
                  <a:pt x="43484" y="74054"/>
                </a:lnTo>
                <a:lnTo>
                  <a:pt x="20141" y="110618"/>
                </a:lnTo>
                <a:lnTo>
                  <a:pt x="5238" y="151958"/>
                </a:lnTo>
                <a:lnTo>
                  <a:pt x="0" y="196852"/>
                </a:lnTo>
                <a:lnTo>
                  <a:pt x="0" y="977902"/>
                </a:lnTo>
                <a:lnTo>
                  <a:pt x="5238" y="1022795"/>
                </a:lnTo>
                <a:lnTo>
                  <a:pt x="20141" y="1064134"/>
                </a:lnTo>
                <a:lnTo>
                  <a:pt x="43484" y="1100699"/>
                </a:lnTo>
                <a:lnTo>
                  <a:pt x="74048" y="1131266"/>
                </a:lnTo>
                <a:lnTo>
                  <a:pt x="110609" y="1154612"/>
                </a:lnTo>
                <a:lnTo>
                  <a:pt x="151947" y="1169517"/>
                </a:lnTo>
                <a:lnTo>
                  <a:pt x="196839" y="1174757"/>
                </a:lnTo>
                <a:lnTo>
                  <a:pt x="1949439" y="1174757"/>
                </a:lnTo>
                <a:lnTo>
                  <a:pt x="1949439" y="1648657"/>
                </a:lnTo>
                <a:lnTo>
                  <a:pt x="2781300" y="1174757"/>
                </a:lnTo>
                <a:lnTo>
                  <a:pt x="3143250" y="1174757"/>
                </a:lnTo>
                <a:lnTo>
                  <a:pt x="3188142" y="1169517"/>
                </a:lnTo>
                <a:lnTo>
                  <a:pt x="3229479" y="1154612"/>
                </a:lnTo>
                <a:lnTo>
                  <a:pt x="3266041" y="1131266"/>
                </a:lnTo>
                <a:lnTo>
                  <a:pt x="3296605" y="1100699"/>
                </a:lnTo>
                <a:lnTo>
                  <a:pt x="3319948" y="1064134"/>
                </a:lnTo>
                <a:lnTo>
                  <a:pt x="3334851" y="1022795"/>
                </a:lnTo>
                <a:lnTo>
                  <a:pt x="3340089" y="977902"/>
                </a:lnTo>
                <a:close/>
              </a:path>
              <a:path w="3340100" h="1771650">
                <a:moveTo>
                  <a:pt x="1949439" y="1648657"/>
                </a:moveTo>
                <a:lnTo>
                  <a:pt x="1949439" y="1174757"/>
                </a:lnTo>
                <a:lnTo>
                  <a:pt x="1733550" y="1771647"/>
                </a:lnTo>
                <a:lnTo>
                  <a:pt x="1949439" y="16486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5547" y="1009650"/>
            <a:ext cx="3359150" cy="1797050"/>
          </a:xfrm>
          <a:custGeom>
            <a:avLst/>
            <a:gdLst/>
            <a:ahLst/>
            <a:cxnLst/>
            <a:rect l="l" t="t" r="r" b="b"/>
            <a:pathLst>
              <a:path w="3359150" h="1797050">
                <a:moveTo>
                  <a:pt x="3359155" y="1035055"/>
                </a:moveTo>
                <a:lnTo>
                  <a:pt x="3359155" y="165097"/>
                </a:lnTo>
                <a:lnTo>
                  <a:pt x="3346460" y="126997"/>
                </a:lnTo>
                <a:lnTo>
                  <a:pt x="3327410" y="95250"/>
                </a:lnTo>
                <a:lnTo>
                  <a:pt x="3327410" y="88897"/>
                </a:lnTo>
                <a:lnTo>
                  <a:pt x="3302005" y="63502"/>
                </a:lnTo>
                <a:lnTo>
                  <a:pt x="3270260" y="38100"/>
                </a:lnTo>
                <a:lnTo>
                  <a:pt x="3238500" y="19050"/>
                </a:lnTo>
                <a:lnTo>
                  <a:pt x="3232160" y="19050"/>
                </a:lnTo>
                <a:lnTo>
                  <a:pt x="3200400" y="6352"/>
                </a:lnTo>
                <a:lnTo>
                  <a:pt x="3194060" y="6352"/>
                </a:lnTo>
                <a:lnTo>
                  <a:pt x="3155960" y="0"/>
                </a:lnTo>
                <a:lnTo>
                  <a:pt x="209550" y="0"/>
                </a:lnTo>
                <a:lnTo>
                  <a:pt x="165110" y="6352"/>
                </a:lnTo>
                <a:lnTo>
                  <a:pt x="127010" y="19050"/>
                </a:lnTo>
                <a:lnTo>
                  <a:pt x="63505" y="63502"/>
                </a:lnTo>
                <a:lnTo>
                  <a:pt x="38100" y="88897"/>
                </a:lnTo>
                <a:lnTo>
                  <a:pt x="38100" y="95250"/>
                </a:lnTo>
                <a:lnTo>
                  <a:pt x="19050" y="126997"/>
                </a:lnTo>
                <a:lnTo>
                  <a:pt x="6355" y="165097"/>
                </a:lnTo>
                <a:lnTo>
                  <a:pt x="0" y="209550"/>
                </a:lnTo>
                <a:lnTo>
                  <a:pt x="0" y="990600"/>
                </a:lnTo>
                <a:lnTo>
                  <a:pt x="6355" y="1035055"/>
                </a:lnTo>
                <a:lnTo>
                  <a:pt x="19050" y="1073155"/>
                </a:lnTo>
                <a:lnTo>
                  <a:pt x="19050" y="209550"/>
                </a:lnTo>
                <a:lnTo>
                  <a:pt x="25405" y="171450"/>
                </a:lnTo>
                <a:lnTo>
                  <a:pt x="38100" y="133350"/>
                </a:lnTo>
                <a:lnTo>
                  <a:pt x="50810" y="101602"/>
                </a:lnTo>
                <a:lnTo>
                  <a:pt x="101605" y="50797"/>
                </a:lnTo>
                <a:lnTo>
                  <a:pt x="139705" y="31747"/>
                </a:lnTo>
                <a:lnTo>
                  <a:pt x="139705" y="35981"/>
                </a:lnTo>
                <a:lnTo>
                  <a:pt x="171450" y="25402"/>
                </a:lnTo>
                <a:lnTo>
                  <a:pt x="209550" y="19050"/>
                </a:lnTo>
                <a:lnTo>
                  <a:pt x="3155960" y="19050"/>
                </a:lnTo>
                <a:lnTo>
                  <a:pt x="3194060" y="25402"/>
                </a:lnTo>
                <a:lnTo>
                  <a:pt x="3225805" y="35981"/>
                </a:lnTo>
                <a:lnTo>
                  <a:pt x="3225805" y="31747"/>
                </a:lnTo>
                <a:lnTo>
                  <a:pt x="3263905" y="50797"/>
                </a:lnTo>
                <a:lnTo>
                  <a:pt x="3263905" y="55880"/>
                </a:lnTo>
                <a:lnTo>
                  <a:pt x="3289310" y="76200"/>
                </a:lnTo>
                <a:lnTo>
                  <a:pt x="3314700" y="101602"/>
                </a:lnTo>
                <a:lnTo>
                  <a:pt x="3314700" y="112167"/>
                </a:lnTo>
                <a:lnTo>
                  <a:pt x="3327410" y="133350"/>
                </a:lnTo>
                <a:lnTo>
                  <a:pt x="3340105" y="171450"/>
                </a:lnTo>
                <a:lnTo>
                  <a:pt x="3340105" y="1083745"/>
                </a:lnTo>
                <a:lnTo>
                  <a:pt x="3346460" y="1073155"/>
                </a:lnTo>
                <a:lnTo>
                  <a:pt x="3359155" y="1035055"/>
                </a:lnTo>
                <a:close/>
              </a:path>
              <a:path w="3359150" h="1797050">
                <a:moveTo>
                  <a:pt x="1968505" y="1193794"/>
                </a:moveTo>
                <a:lnTo>
                  <a:pt x="1968505" y="1181100"/>
                </a:lnTo>
                <a:lnTo>
                  <a:pt x="209550" y="1181100"/>
                </a:lnTo>
                <a:lnTo>
                  <a:pt x="171450" y="1174744"/>
                </a:lnTo>
                <a:lnTo>
                  <a:pt x="133350" y="1162050"/>
                </a:lnTo>
                <a:lnTo>
                  <a:pt x="101605" y="1143000"/>
                </a:lnTo>
                <a:lnTo>
                  <a:pt x="101605" y="1149355"/>
                </a:lnTo>
                <a:lnTo>
                  <a:pt x="76200" y="1123950"/>
                </a:lnTo>
                <a:lnTo>
                  <a:pt x="50810" y="1092205"/>
                </a:lnTo>
                <a:lnTo>
                  <a:pt x="50810" y="1098544"/>
                </a:lnTo>
                <a:lnTo>
                  <a:pt x="38100" y="1060444"/>
                </a:lnTo>
                <a:lnTo>
                  <a:pt x="38100" y="1066800"/>
                </a:lnTo>
                <a:lnTo>
                  <a:pt x="25405" y="1028700"/>
                </a:lnTo>
                <a:lnTo>
                  <a:pt x="19050" y="990600"/>
                </a:lnTo>
                <a:lnTo>
                  <a:pt x="19050" y="1073155"/>
                </a:lnTo>
                <a:lnTo>
                  <a:pt x="63505" y="1136644"/>
                </a:lnTo>
                <a:lnTo>
                  <a:pt x="95250" y="1162050"/>
                </a:lnTo>
                <a:lnTo>
                  <a:pt x="165110" y="1193794"/>
                </a:lnTo>
                <a:lnTo>
                  <a:pt x="209550" y="1200150"/>
                </a:lnTo>
                <a:lnTo>
                  <a:pt x="1944950" y="1200150"/>
                </a:lnTo>
                <a:lnTo>
                  <a:pt x="1949455" y="1187455"/>
                </a:lnTo>
                <a:lnTo>
                  <a:pt x="1962150" y="1200150"/>
                </a:lnTo>
                <a:lnTo>
                  <a:pt x="1962150" y="1211704"/>
                </a:lnTo>
                <a:lnTo>
                  <a:pt x="1968505" y="1193794"/>
                </a:lnTo>
                <a:close/>
              </a:path>
              <a:path w="3359150" h="1797050">
                <a:moveTo>
                  <a:pt x="139705" y="35981"/>
                </a:moveTo>
                <a:lnTo>
                  <a:pt x="139705" y="31747"/>
                </a:lnTo>
                <a:lnTo>
                  <a:pt x="133350" y="38100"/>
                </a:lnTo>
                <a:lnTo>
                  <a:pt x="139705" y="35981"/>
                </a:lnTo>
                <a:close/>
              </a:path>
              <a:path w="3359150" h="1797050">
                <a:moveTo>
                  <a:pt x="1962150" y="1211704"/>
                </a:moveTo>
                <a:lnTo>
                  <a:pt x="1962150" y="1200150"/>
                </a:lnTo>
                <a:lnTo>
                  <a:pt x="1944950" y="1200150"/>
                </a:lnTo>
                <a:lnTo>
                  <a:pt x="1739905" y="1778005"/>
                </a:lnTo>
                <a:lnTo>
                  <a:pt x="1739905" y="1790700"/>
                </a:lnTo>
                <a:lnTo>
                  <a:pt x="1746260" y="1790700"/>
                </a:lnTo>
                <a:lnTo>
                  <a:pt x="1746260" y="1778005"/>
                </a:lnTo>
                <a:lnTo>
                  <a:pt x="1765020" y="1767252"/>
                </a:lnTo>
                <a:lnTo>
                  <a:pt x="1962150" y="1211704"/>
                </a:lnTo>
                <a:close/>
              </a:path>
              <a:path w="3359150" h="1797050">
                <a:moveTo>
                  <a:pt x="1765020" y="1767252"/>
                </a:moveTo>
                <a:lnTo>
                  <a:pt x="1746260" y="1778005"/>
                </a:lnTo>
                <a:lnTo>
                  <a:pt x="1758955" y="1784344"/>
                </a:lnTo>
                <a:lnTo>
                  <a:pt x="1765020" y="1767252"/>
                </a:lnTo>
                <a:close/>
              </a:path>
              <a:path w="3359150" h="1797050">
                <a:moveTo>
                  <a:pt x="3232160" y="1181100"/>
                </a:moveTo>
                <a:lnTo>
                  <a:pt x="3232160" y="1162050"/>
                </a:lnTo>
                <a:lnTo>
                  <a:pt x="3194060" y="1174744"/>
                </a:lnTo>
                <a:lnTo>
                  <a:pt x="3155960" y="1181100"/>
                </a:lnTo>
                <a:lnTo>
                  <a:pt x="2787655" y="1181100"/>
                </a:lnTo>
                <a:lnTo>
                  <a:pt x="1765020" y="1767252"/>
                </a:lnTo>
                <a:lnTo>
                  <a:pt x="1758955" y="1784344"/>
                </a:lnTo>
                <a:lnTo>
                  <a:pt x="1746260" y="1778005"/>
                </a:lnTo>
                <a:lnTo>
                  <a:pt x="1746260" y="1790700"/>
                </a:lnTo>
                <a:lnTo>
                  <a:pt x="1752600" y="1797055"/>
                </a:lnTo>
                <a:lnTo>
                  <a:pt x="1752600" y="1790700"/>
                </a:lnTo>
                <a:lnTo>
                  <a:pt x="2800350" y="1193794"/>
                </a:lnTo>
                <a:lnTo>
                  <a:pt x="2800350" y="1200150"/>
                </a:lnTo>
                <a:lnTo>
                  <a:pt x="3155960" y="1200150"/>
                </a:lnTo>
                <a:lnTo>
                  <a:pt x="3194060" y="1193794"/>
                </a:lnTo>
                <a:lnTo>
                  <a:pt x="3200400" y="1193794"/>
                </a:lnTo>
                <a:lnTo>
                  <a:pt x="3232160" y="1181100"/>
                </a:lnTo>
                <a:close/>
              </a:path>
              <a:path w="3359150" h="1797050">
                <a:moveTo>
                  <a:pt x="1962150" y="1200150"/>
                </a:moveTo>
                <a:lnTo>
                  <a:pt x="1949455" y="1187455"/>
                </a:lnTo>
                <a:lnTo>
                  <a:pt x="1944950" y="1200150"/>
                </a:lnTo>
                <a:lnTo>
                  <a:pt x="1962150" y="1200150"/>
                </a:lnTo>
                <a:close/>
              </a:path>
              <a:path w="3359150" h="1797050">
                <a:moveTo>
                  <a:pt x="2800350" y="1200150"/>
                </a:moveTo>
                <a:lnTo>
                  <a:pt x="2800350" y="1193794"/>
                </a:lnTo>
                <a:lnTo>
                  <a:pt x="2794010" y="1200150"/>
                </a:lnTo>
                <a:lnTo>
                  <a:pt x="2800350" y="1200150"/>
                </a:lnTo>
                <a:close/>
              </a:path>
              <a:path w="3359150" h="1797050">
                <a:moveTo>
                  <a:pt x="3232160" y="38100"/>
                </a:moveTo>
                <a:lnTo>
                  <a:pt x="3225805" y="31747"/>
                </a:lnTo>
                <a:lnTo>
                  <a:pt x="3225805" y="35981"/>
                </a:lnTo>
                <a:lnTo>
                  <a:pt x="3232160" y="38100"/>
                </a:lnTo>
                <a:close/>
              </a:path>
              <a:path w="3359150" h="1797050">
                <a:moveTo>
                  <a:pt x="3263905" y="1143000"/>
                </a:moveTo>
                <a:lnTo>
                  <a:pt x="3225805" y="1162050"/>
                </a:lnTo>
                <a:lnTo>
                  <a:pt x="3232160" y="1162050"/>
                </a:lnTo>
                <a:lnTo>
                  <a:pt x="3232160" y="1181100"/>
                </a:lnTo>
                <a:lnTo>
                  <a:pt x="3238500" y="1181100"/>
                </a:lnTo>
                <a:lnTo>
                  <a:pt x="3257550" y="1169673"/>
                </a:lnTo>
                <a:lnTo>
                  <a:pt x="3257550" y="1149355"/>
                </a:lnTo>
                <a:lnTo>
                  <a:pt x="3263905" y="1143000"/>
                </a:lnTo>
                <a:close/>
              </a:path>
              <a:path w="3359150" h="1797050">
                <a:moveTo>
                  <a:pt x="3263905" y="55880"/>
                </a:moveTo>
                <a:lnTo>
                  <a:pt x="3263905" y="50797"/>
                </a:lnTo>
                <a:lnTo>
                  <a:pt x="3257550" y="50797"/>
                </a:lnTo>
                <a:lnTo>
                  <a:pt x="3263905" y="55880"/>
                </a:lnTo>
                <a:close/>
              </a:path>
              <a:path w="3359150" h="1797050">
                <a:moveTo>
                  <a:pt x="3314700" y="1120782"/>
                </a:moveTo>
                <a:lnTo>
                  <a:pt x="3314700" y="1092205"/>
                </a:lnTo>
                <a:lnTo>
                  <a:pt x="3289310" y="1123950"/>
                </a:lnTo>
                <a:lnTo>
                  <a:pt x="3257550" y="1149355"/>
                </a:lnTo>
                <a:lnTo>
                  <a:pt x="3257550" y="1169673"/>
                </a:lnTo>
                <a:lnTo>
                  <a:pt x="3270260" y="1162050"/>
                </a:lnTo>
                <a:lnTo>
                  <a:pt x="3302005" y="1136644"/>
                </a:lnTo>
                <a:lnTo>
                  <a:pt x="3314700" y="1120782"/>
                </a:lnTo>
                <a:close/>
              </a:path>
              <a:path w="3359150" h="1797050">
                <a:moveTo>
                  <a:pt x="3314700" y="112167"/>
                </a:moveTo>
                <a:lnTo>
                  <a:pt x="3314700" y="101602"/>
                </a:lnTo>
                <a:lnTo>
                  <a:pt x="3308360" y="101602"/>
                </a:lnTo>
                <a:lnTo>
                  <a:pt x="3314700" y="112167"/>
                </a:lnTo>
                <a:close/>
              </a:path>
              <a:path w="3359150" h="1797050">
                <a:moveTo>
                  <a:pt x="3340105" y="1083745"/>
                </a:moveTo>
                <a:lnTo>
                  <a:pt x="3340105" y="1028700"/>
                </a:lnTo>
                <a:lnTo>
                  <a:pt x="3327410" y="1066800"/>
                </a:lnTo>
                <a:lnTo>
                  <a:pt x="3327410" y="1060444"/>
                </a:lnTo>
                <a:lnTo>
                  <a:pt x="3308360" y="1098544"/>
                </a:lnTo>
                <a:lnTo>
                  <a:pt x="3314700" y="1092205"/>
                </a:lnTo>
                <a:lnTo>
                  <a:pt x="3314700" y="1120782"/>
                </a:lnTo>
                <a:lnTo>
                  <a:pt x="3327410" y="1104900"/>
                </a:lnTo>
                <a:lnTo>
                  <a:pt x="3340105" y="108374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19395" y="1142999"/>
            <a:ext cx="2702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23299"/>
                </a:solidFill>
                <a:latin typeface="Arial"/>
                <a:cs typeface="Arial"/>
              </a:rPr>
              <a:t>jusqu'à </a:t>
            </a:r>
            <a:r>
              <a:rPr sz="1400" b="1" spc="10" dirty="0">
                <a:solidFill>
                  <a:srgbClr val="323299"/>
                </a:solidFill>
                <a:latin typeface="Arial"/>
                <a:cs typeface="Arial"/>
              </a:rPr>
              <a:t>10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stagiaires par</a:t>
            </a:r>
            <a:r>
              <a:rPr sz="1400" b="1" spc="-2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équipe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17795" y="1515111"/>
            <a:ext cx="2912110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lnSpc>
                <a:spcPct val="122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323299"/>
                </a:solidFill>
                <a:latin typeface="Arial"/>
                <a:cs typeface="Arial"/>
              </a:rPr>
              <a:t>il </a:t>
            </a:r>
            <a:r>
              <a:rPr sz="1400" b="1" spc="-5" dirty="0">
                <a:solidFill>
                  <a:srgbClr val="323299"/>
                </a:solidFill>
                <a:latin typeface="Arial"/>
                <a:cs typeface="Arial"/>
              </a:rPr>
              <a:t>est </a:t>
            </a:r>
            <a:r>
              <a:rPr sz="1400" b="1" spc="-10" dirty="0">
                <a:solidFill>
                  <a:srgbClr val="323299"/>
                </a:solidFill>
                <a:latin typeface="Arial"/>
                <a:cs typeface="Arial"/>
              </a:rPr>
              <a:t>possible </a:t>
            </a:r>
            <a:r>
              <a:rPr sz="1400" b="1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400" b="1" spc="5" dirty="0">
                <a:solidFill>
                  <a:srgbClr val="323299"/>
                </a:solidFill>
                <a:latin typeface="Arial"/>
                <a:cs typeface="Arial"/>
              </a:rPr>
              <a:t>mettre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1400" b="1" spc="-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équipes  </a:t>
            </a:r>
            <a:r>
              <a:rPr sz="1400" b="1" spc="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compétition, </a:t>
            </a:r>
            <a:r>
              <a:rPr sz="1400" b="1" spc="-10" dirty="0">
                <a:solidFill>
                  <a:srgbClr val="323299"/>
                </a:solidFill>
                <a:latin typeface="Arial"/>
                <a:cs typeface="Arial"/>
              </a:rPr>
              <a:t>soit </a:t>
            </a:r>
            <a:r>
              <a:rPr sz="1400" b="1" spc="10" dirty="0">
                <a:solidFill>
                  <a:srgbClr val="323299"/>
                </a:solidFill>
                <a:latin typeface="Arial"/>
                <a:cs typeface="Arial"/>
              </a:rPr>
              <a:t>20</a:t>
            </a:r>
            <a:r>
              <a:rPr sz="1400" b="1" spc="-229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stagiaires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58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 planification </a:t>
            </a:r>
            <a:r>
              <a:rPr spc="-5" dirty="0"/>
              <a:t>des</a:t>
            </a:r>
            <a:r>
              <a:rPr spc="-15" dirty="0"/>
              <a:t> </a:t>
            </a:r>
            <a:r>
              <a:rPr spc="5" dirty="0"/>
              <a:t>ressources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6389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Définition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"qui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fait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quoi" </a:t>
            </a:r>
            <a:r>
              <a:rPr sz="2000" spc="-4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diagramme de</a:t>
            </a:r>
            <a:r>
              <a:rPr sz="2000" spc="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Gantt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7957" y="1835155"/>
            <a:ext cx="8064489" cy="521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6660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Calculs des coûts </a:t>
            </a:r>
            <a:r>
              <a:rPr dirty="0"/>
              <a:t>: </a:t>
            </a:r>
            <a:r>
              <a:rPr spc="-10" dirty="0"/>
              <a:t>coût </a:t>
            </a:r>
            <a:r>
              <a:rPr spc="-5" dirty="0"/>
              <a:t>projet </a:t>
            </a:r>
            <a:r>
              <a:rPr spc="5" dirty="0"/>
              <a:t>et </a:t>
            </a:r>
            <a:r>
              <a:rPr spc="-10" dirty="0"/>
              <a:t>coût</a:t>
            </a:r>
            <a:r>
              <a:rPr spc="-55" dirty="0"/>
              <a:t> </a:t>
            </a:r>
            <a:r>
              <a:rPr spc="-15" dirty="0"/>
              <a:t>produit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7353" y="1295399"/>
            <a:ext cx="6782434" cy="13792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Comment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calculer 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coût du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r>
              <a:rPr sz="2000" spc="-2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677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67715" algn="l"/>
                <a:tab pos="7683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valoriser les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matériaux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prototype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3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1800" spc="-15" baseline="25462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série</a:t>
            </a:r>
            <a:endParaRPr sz="1800">
              <a:latin typeface="Arial"/>
              <a:cs typeface="Arial"/>
            </a:endParaRPr>
          </a:p>
          <a:p>
            <a:pPr marL="7677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767715" algn="l"/>
                <a:tab pos="7683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valoriser les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temps</a:t>
            </a:r>
            <a:r>
              <a:rPr sz="18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passés</a:t>
            </a:r>
            <a:endParaRPr sz="1800">
              <a:latin typeface="Arial"/>
              <a:cs typeface="Arial"/>
            </a:endParaRPr>
          </a:p>
          <a:p>
            <a:pPr marL="7677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67715" algn="l"/>
                <a:tab pos="7683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valoriser les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autres</a:t>
            </a:r>
            <a:r>
              <a:rPr sz="1800" spc="2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coûts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2978149"/>
            <a:ext cx="2781935" cy="10858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Matériaux</a:t>
            </a:r>
            <a:r>
              <a:rPr sz="2000" spc="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3250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euros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/</a:t>
            </a:r>
            <a:r>
              <a:rPr sz="1800" spc="-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Temps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passés</a:t>
            </a:r>
            <a:r>
              <a:rPr sz="2000" spc="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53" y="4039868"/>
            <a:ext cx="3093085" cy="105283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755015" indent="-286385">
              <a:lnSpc>
                <a:spcPct val="100000"/>
              </a:lnSpc>
              <a:spcBef>
                <a:spcPts val="5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études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50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€/min</a:t>
            </a:r>
            <a:endParaRPr sz="1800">
              <a:latin typeface="Arial"/>
              <a:cs typeface="Arial"/>
            </a:endParaRPr>
          </a:p>
          <a:p>
            <a:pPr marL="755015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production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100 €/min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9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Centre d'Essais</a:t>
            </a:r>
            <a:r>
              <a:rPr sz="2000" spc="1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252" y="5062218"/>
            <a:ext cx="3270885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540"/>
              </a:spcBef>
              <a:buClr>
                <a:srgbClr val="0099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uniquement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-2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prototype</a:t>
            </a:r>
            <a:endParaRPr sz="18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coût </a:t>
            </a:r>
            <a:r>
              <a:rPr sz="1800" spc="-40" dirty="0">
                <a:solidFill>
                  <a:srgbClr val="323299"/>
                </a:solidFill>
                <a:latin typeface="Arial"/>
                <a:cs typeface="Arial"/>
              </a:rPr>
              <a:t>fixe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500</a:t>
            </a:r>
            <a:r>
              <a:rPr sz="1800" spc="-3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euros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053" y="6058603"/>
            <a:ext cx="4026535" cy="7118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Calcul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coûts</a:t>
            </a:r>
            <a:r>
              <a:rPr sz="2000" spc="1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0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coût du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projet,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coût du</a:t>
            </a:r>
            <a:r>
              <a:rPr sz="1800" spc="-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8745" y="295910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1920" y="3165477"/>
            <a:ext cx="4851400" cy="0"/>
          </a:xfrm>
          <a:custGeom>
            <a:avLst/>
            <a:gdLst/>
            <a:ahLst/>
            <a:cxnLst/>
            <a:rect l="l" t="t" r="r" b="b"/>
            <a:pathLst>
              <a:path w="4851400">
                <a:moveTo>
                  <a:pt x="0" y="0"/>
                </a:moveTo>
                <a:lnTo>
                  <a:pt x="485140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30844" y="2978294"/>
            <a:ext cx="11938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latin typeface="Arial"/>
                <a:cs typeface="Arial"/>
              </a:rPr>
              <a:t>CALCUL </a:t>
            </a:r>
            <a:r>
              <a:rPr sz="900" b="1" spc="-20" dirty="0">
                <a:latin typeface="Arial"/>
                <a:cs typeface="Arial"/>
              </a:rPr>
              <a:t>DES</a:t>
            </a:r>
            <a:r>
              <a:rPr sz="900" b="1" spc="5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COUTS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9344" y="6266234"/>
            <a:ext cx="664210" cy="80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dirty="0">
                <a:latin typeface="Arial"/>
                <a:cs typeface="Arial"/>
              </a:rPr>
              <a:t>Plateau Projet</a:t>
            </a:r>
            <a:r>
              <a:rPr sz="300" baseline="27777" dirty="0">
                <a:latin typeface="Arial"/>
                <a:cs typeface="Arial"/>
              </a:rPr>
              <a:t>®</a:t>
            </a:r>
            <a:r>
              <a:rPr sz="350" dirty="0">
                <a:latin typeface="Arial"/>
                <a:cs typeface="Arial"/>
              </a:rPr>
              <a:t>, licence</a:t>
            </a:r>
            <a:r>
              <a:rPr sz="350" spc="-70" dirty="0">
                <a:latin typeface="Arial"/>
                <a:cs typeface="Arial"/>
              </a:rPr>
              <a:t> </a:t>
            </a:r>
            <a:r>
              <a:rPr sz="350" spc="-10" dirty="0">
                <a:latin typeface="Arial"/>
                <a:cs typeface="Arial"/>
              </a:rPr>
              <a:t>n°100</a:t>
            </a:r>
            <a:endParaRPr sz="3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259452" y="3759205"/>
          <a:ext cx="2781300" cy="156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259452" y="5473705"/>
          <a:ext cx="2781300" cy="311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259452" y="5930905"/>
          <a:ext cx="2781300" cy="311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259452" y="3257550"/>
          <a:ext cx="2781300" cy="361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243840" marR="84455" indent="-146050">
                        <a:lnSpc>
                          <a:spcPts val="1050"/>
                        </a:lnSpc>
                        <a:spcBef>
                          <a:spcPts val="384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prévision 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à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J0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 marR="140970" indent="-88900">
                        <a:lnSpc>
                          <a:spcPts val="1050"/>
                        </a:lnSpc>
                        <a:spcBef>
                          <a:spcPts val="384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révision 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à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J1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 marR="140970" indent="-95250">
                        <a:lnSpc>
                          <a:spcPts val="1050"/>
                        </a:lnSpc>
                        <a:spcBef>
                          <a:spcPts val="384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ré</a:t>
                      </a:r>
                      <a:r>
                        <a:rPr sz="900" spc="5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ision 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à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J2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 marR="140970" indent="-88900">
                        <a:lnSpc>
                          <a:spcPts val="1050"/>
                        </a:lnSpc>
                        <a:spcBef>
                          <a:spcPts val="384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révision 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à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J3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202052" y="3759205"/>
          <a:ext cx="1955800" cy="156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9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Coût des Matières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Coût des Études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b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Coût de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Production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Coût des Essais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Coût du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Projet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2a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205225" y="5476878"/>
            <a:ext cx="1416685" cy="3111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75"/>
              </a:spcBef>
            </a:pPr>
            <a:r>
              <a:rPr sz="900" b="1" spc="-5" dirty="0">
                <a:latin typeface="Arial"/>
                <a:cs typeface="Arial"/>
              </a:rPr>
              <a:t>Coût du 1</a:t>
            </a:r>
            <a:r>
              <a:rPr sz="900" b="1" spc="-7" baseline="27777" dirty="0">
                <a:latin typeface="Arial"/>
                <a:cs typeface="Arial"/>
              </a:rPr>
              <a:t>ER </a:t>
            </a:r>
            <a:r>
              <a:rPr sz="900" b="1" spc="-5" dirty="0">
                <a:latin typeface="Arial"/>
                <a:cs typeface="Arial"/>
              </a:rPr>
              <a:t>de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Série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1283" y="5476878"/>
            <a:ext cx="539750" cy="3111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725"/>
              </a:spcBef>
            </a:pPr>
            <a:r>
              <a:rPr sz="600" dirty="0">
                <a:latin typeface="Arial"/>
                <a:cs typeface="Arial"/>
              </a:rPr>
              <a:t>=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600" dirty="0">
                <a:latin typeface="Arial"/>
                <a:cs typeface="Arial"/>
              </a:rPr>
              <a:t>+</a:t>
            </a:r>
            <a:r>
              <a:rPr sz="800" dirty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05225" y="5934078"/>
            <a:ext cx="1416685" cy="3111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225"/>
              </a:spcBef>
            </a:pPr>
            <a:r>
              <a:rPr sz="900" b="1" spc="-5" dirty="0">
                <a:latin typeface="Arial"/>
                <a:cs typeface="Arial"/>
              </a:rPr>
              <a:t>Coût du </a:t>
            </a:r>
            <a:r>
              <a:rPr sz="900" b="1" spc="-10" dirty="0">
                <a:latin typeface="Arial"/>
                <a:cs typeface="Arial"/>
              </a:rPr>
              <a:t>Produit</a:t>
            </a:r>
            <a:r>
              <a:rPr sz="900" b="1" spc="4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série</a:t>
            </a:r>
            <a:endParaRPr sz="90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20"/>
              </a:spcBef>
            </a:pPr>
            <a:r>
              <a:rPr sz="700" spc="-10" dirty="0">
                <a:latin typeface="Arial"/>
                <a:cs typeface="Arial"/>
              </a:rPr>
              <a:t>(estimation)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1283" y="5934078"/>
            <a:ext cx="539750" cy="3111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725"/>
              </a:spcBef>
            </a:pPr>
            <a:r>
              <a:rPr sz="600" spc="-5" dirty="0">
                <a:latin typeface="Arial"/>
                <a:cs typeface="Arial"/>
              </a:rPr>
              <a:t>=</a:t>
            </a:r>
            <a:r>
              <a:rPr sz="800" spc="-5" dirty="0">
                <a:latin typeface="Arial"/>
                <a:cs typeface="Arial"/>
              </a:rPr>
              <a:t>a</a:t>
            </a:r>
            <a:r>
              <a:rPr sz="600" spc="-5" dirty="0">
                <a:latin typeface="Arial"/>
                <a:cs typeface="Arial"/>
              </a:rPr>
              <a:t>+</a:t>
            </a:r>
            <a:r>
              <a:rPr sz="800" spc="-5" dirty="0">
                <a:latin typeface="Arial"/>
                <a:cs typeface="Arial"/>
              </a:rPr>
              <a:t>%c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47945" y="2908294"/>
            <a:ext cx="0" cy="3442335"/>
          </a:xfrm>
          <a:custGeom>
            <a:avLst/>
            <a:gdLst/>
            <a:ahLst/>
            <a:cxnLst/>
            <a:rect l="l" t="t" r="r" b="b"/>
            <a:pathLst>
              <a:path h="3442335">
                <a:moveTo>
                  <a:pt x="0" y="0"/>
                </a:moveTo>
                <a:lnTo>
                  <a:pt x="0" y="3441710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51120" y="2911472"/>
            <a:ext cx="4953000" cy="0"/>
          </a:xfrm>
          <a:custGeom>
            <a:avLst/>
            <a:gdLst/>
            <a:ahLst/>
            <a:cxnLst/>
            <a:rect l="l" t="t" r="r" b="b"/>
            <a:pathLst>
              <a:path w="4953000">
                <a:moveTo>
                  <a:pt x="0" y="0"/>
                </a:moveTo>
                <a:lnTo>
                  <a:pt x="495300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07294" y="2908294"/>
            <a:ext cx="0" cy="3442335"/>
          </a:xfrm>
          <a:custGeom>
            <a:avLst/>
            <a:gdLst/>
            <a:ahLst/>
            <a:cxnLst/>
            <a:rect l="l" t="t" r="r" b="b"/>
            <a:pathLst>
              <a:path h="3442335">
                <a:moveTo>
                  <a:pt x="0" y="0"/>
                </a:moveTo>
                <a:lnTo>
                  <a:pt x="0" y="3441710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1257" y="6346827"/>
            <a:ext cx="4953000" cy="0"/>
          </a:xfrm>
          <a:custGeom>
            <a:avLst/>
            <a:gdLst/>
            <a:ahLst/>
            <a:cxnLst/>
            <a:rect l="l" t="t" r="r" b="b"/>
            <a:pathLst>
              <a:path w="4953000">
                <a:moveTo>
                  <a:pt x="0" y="0"/>
                </a:moveTo>
                <a:lnTo>
                  <a:pt x="495300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28057" y="1117601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6051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5003800" cy="0"/>
          </a:xfrm>
          <a:custGeom>
            <a:avLst/>
            <a:gdLst/>
            <a:ahLst/>
            <a:cxnLst/>
            <a:rect l="l" t="t" r="r" b="b"/>
            <a:pathLst>
              <a:path w="5003800">
                <a:moveTo>
                  <a:pt x="0" y="0"/>
                </a:moveTo>
                <a:lnTo>
                  <a:pt x="5003804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26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Tableau </a:t>
            </a:r>
            <a:r>
              <a:rPr spc="-10" dirty="0"/>
              <a:t>de bord </a:t>
            </a:r>
            <a:r>
              <a:rPr dirty="0"/>
              <a:t>:</a:t>
            </a:r>
            <a:r>
              <a:rPr spc="-150" dirty="0"/>
              <a:t> </a:t>
            </a:r>
            <a:r>
              <a:rPr spc="-5" dirty="0"/>
              <a:t>indicateurs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53" y="2089149"/>
            <a:ext cx="2070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suivi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2000" spc="-3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délais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53" y="2819399"/>
            <a:ext cx="2833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suivi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 coût du</a:t>
            </a:r>
            <a:r>
              <a:rPr sz="2000" spc="-2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653" y="3549648"/>
            <a:ext cx="4593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suivi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 coût du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produit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(1</a:t>
            </a:r>
            <a:r>
              <a:rPr sz="2025" spc="-15" baseline="24691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-3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série)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0444" y="568972"/>
            <a:ext cx="2822575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250" b="1" spc="-5" dirty="0">
                <a:latin typeface="Arial"/>
                <a:cs typeface="Arial"/>
              </a:rPr>
              <a:t>TABLEAU </a:t>
            </a:r>
            <a:r>
              <a:rPr sz="1250" b="1" dirty="0">
                <a:latin typeface="Arial"/>
                <a:cs typeface="Arial"/>
              </a:rPr>
              <a:t>DE</a:t>
            </a:r>
            <a:r>
              <a:rPr sz="1250" b="1" spc="35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BORD</a:t>
            </a: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Arial"/>
                <a:cs typeface="Arial"/>
              </a:rPr>
              <a:t>DÉVELOPPEMENT </a:t>
            </a:r>
            <a:r>
              <a:rPr sz="1000" b="1" spc="15" dirty="0">
                <a:latin typeface="Arial"/>
                <a:cs typeface="Arial"/>
              </a:rPr>
              <a:t>D'UN </a:t>
            </a:r>
            <a:r>
              <a:rPr sz="1000" b="1" dirty="0">
                <a:latin typeface="Arial"/>
                <a:cs typeface="Arial"/>
              </a:rPr>
              <a:t>NOUVEAU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PRODUIT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5907" y="6831607"/>
            <a:ext cx="92456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latin typeface="Arial"/>
                <a:cs typeface="Arial"/>
              </a:rPr>
              <a:t>Plateau </a:t>
            </a:r>
            <a:r>
              <a:rPr sz="500" spc="5" dirty="0">
                <a:latin typeface="Arial"/>
                <a:cs typeface="Arial"/>
              </a:rPr>
              <a:t>Projet</a:t>
            </a:r>
            <a:r>
              <a:rPr sz="450" spc="7" baseline="27777" dirty="0">
                <a:latin typeface="Arial"/>
                <a:cs typeface="Arial"/>
              </a:rPr>
              <a:t>®</a:t>
            </a:r>
            <a:r>
              <a:rPr sz="500" spc="5" dirty="0">
                <a:latin typeface="Arial"/>
                <a:cs typeface="Arial"/>
              </a:rPr>
              <a:t>, </a:t>
            </a:r>
            <a:r>
              <a:rPr sz="500" dirty="0">
                <a:latin typeface="Arial"/>
                <a:cs typeface="Arial"/>
              </a:rPr>
              <a:t>licence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n°100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10496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4706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32356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83183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0833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8483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6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929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7694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2459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7224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1989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67546" y="1301752"/>
            <a:ext cx="0" cy="3028950"/>
          </a:xfrm>
          <a:custGeom>
            <a:avLst/>
            <a:gdLst/>
            <a:ahLst/>
            <a:cxnLst/>
            <a:rect l="l" t="t" r="r" b="b"/>
            <a:pathLst>
              <a:path h="3028950">
                <a:moveTo>
                  <a:pt x="0" y="0"/>
                </a:moveTo>
                <a:lnTo>
                  <a:pt x="0" y="30289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6023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37056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15196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1323" y="1136647"/>
            <a:ext cx="0" cy="3194685"/>
          </a:xfrm>
          <a:custGeom>
            <a:avLst/>
            <a:gdLst/>
            <a:ahLst/>
            <a:cxnLst/>
            <a:rect l="l" t="t" r="r" b="b"/>
            <a:pathLst>
              <a:path h="3194685">
                <a:moveTo>
                  <a:pt x="0" y="0"/>
                </a:moveTo>
                <a:lnTo>
                  <a:pt x="0" y="319406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10144" y="4312092"/>
            <a:ext cx="14922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20" dirty="0">
                <a:latin typeface="Arial"/>
                <a:cs typeface="Arial"/>
              </a:rPr>
              <a:t>3</a:t>
            </a:r>
            <a:r>
              <a:rPr sz="850" b="1" spc="-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87892" y="4323360"/>
            <a:ext cx="996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2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40242" y="4323360"/>
            <a:ext cx="996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1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30862" y="4323360"/>
            <a:ext cx="996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83192" y="4323360"/>
            <a:ext cx="996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4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32514" y="4323360"/>
            <a:ext cx="933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7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78492" y="4323360"/>
            <a:ext cx="996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6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80164" y="4323360"/>
            <a:ext cx="933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8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04086" y="4323360"/>
            <a:ext cx="3790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9715" algn="l"/>
              </a:tabLst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1</a:t>
            </a:r>
            <a:r>
              <a:rPr sz="500" dirty="0">
                <a:latin typeface="Arial"/>
                <a:cs typeface="Arial"/>
              </a:rPr>
              <a:t>0	</a:t>
            </a:r>
            <a:r>
              <a:rPr sz="500" spc="15" dirty="0">
                <a:latin typeface="Arial"/>
                <a:cs typeface="Arial"/>
              </a:rPr>
              <a:t>1</a:t>
            </a:r>
            <a:r>
              <a:rPr sz="500" spc="-35" dirty="0">
                <a:latin typeface="Arial"/>
                <a:cs typeface="Arial"/>
              </a:rPr>
              <a:t>2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24347" y="1123950"/>
            <a:ext cx="3962400" cy="3213100"/>
          </a:xfrm>
          <a:custGeom>
            <a:avLst/>
            <a:gdLst/>
            <a:ahLst/>
            <a:cxnLst/>
            <a:rect l="l" t="t" r="r" b="b"/>
            <a:pathLst>
              <a:path w="3962400" h="3213100">
                <a:moveTo>
                  <a:pt x="25405" y="25402"/>
                </a:moveTo>
                <a:lnTo>
                  <a:pt x="12710" y="0"/>
                </a:lnTo>
                <a:lnTo>
                  <a:pt x="0" y="25402"/>
                </a:lnTo>
                <a:lnTo>
                  <a:pt x="12710" y="25402"/>
                </a:lnTo>
                <a:lnTo>
                  <a:pt x="12710" y="19050"/>
                </a:lnTo>
                <a:lnTo>
                  <a:pt x="19050" y="19050"/>
                </a:lnTo>
                <a:lnTo>
                  <a:pt x="19050" y="25402"/>
                </a:lnTo>
                <a:lnTo>
                  <a:pt x="25405" y="25402"/>
                </a:lnTo>
                <a:close/>
              </a:path>
              <a:path w="3962400" h="3213100">
                <a:moveTo>
                  <a:pt x="19050" y="25402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25402"/>
                </a:lnTo>
                <a:lnTo>
                  <a:pt x="19050" y="25402"/>
                </a:lnTo>
                <a:close/>
              </a:path>
              <a:path w="3962400" h="3213100">
                <a:moveTo>
                  <a:pt x="19050" y="3200400"/>
                </a:moveTo>
                <a:lnTo>
                  <a:pt x="19050" y="25402"/>
                </a:lnTo>
                <a:lnTo>
                  <a:pt x="12710" y="25402"/>
                </a:lnTo>
                <a:lnTo>
                  <a:pt x="12710" y="3200400"/>
                </a:lnTo>
                <a:lnTo>
                  <a:pt x="19050" y="3200400"/>
                </a:lnTo>
                <a:close/>
              </a:path>
              <a:path w="3962400" h="3213100">
                <a:moveTo>
                  <a:pt x="3943350" y="3206755"/>
                </a:moveTo>
                <a:lnTo>
                  <a:pt x="3943350" y="3200400"/>
                </a:lnTo>
                <a:lnTo>
                  <a:pt x="12710" y="3200400"/>
                </a:lnTo>
                <a:lnTo>
                  <a:pt x="19050" y="3206755"/>
                </a:lnTo>
                <a:lnTo>
                  <a:pt x="3943350" y="3206755"/>
                </a:lnTo>
                <a:close/>
              </a:path>
              <a:path w="3962400" h="3213100">
                <a:moveTo>
                  <a:pt x="19050" y="3206755"/>
                </a:moveTo>
                <a:lnTo>
                  <a:pt x="12710" y="3200400"/>
                </a:lnTo>
                <a:lnTo>
                  <a:pt x="12710" y="3206755"/>
                </a:lnTo>
                <a:lnTo>
                  <a:pt x="19050" y="3206755"/>
                </a:lnTo>
                <a:close/>
              </a:path>
              <a:path w="3962400" h="3213100">
                <a:moveTo>
                  <a:pt x="3962400" y="3206755"/>
                </a:moveTo>
                <a:lnTo>
                  <a:pt x="3943350" y="3194045"/>
                </a:lnTo>
                <a:lnTo>
                  <a:pt x="3943350" y="3213095"/>
                </a:lnTo>
                <a:lnTo>
                  <a:pt x="3962400" y="32067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37057" y="1123950"/>
            <a:ext cx="3892550" cy="3206750"/>
          </a:xfrm>
          <a:custGeom>
            <a:avLst/>
            <a:gdLst/>
            <a:ahLst/>
            <a:cxnLst/>
            <a:rect l="l" t="t" r="r" b="b"/>
            <a:pathLst>
              <a:path w="3892550" h="3206750">
                <a:moveTo>
                  <a:pt x="3892539" y="12697"/>
                </a:moveTo>
                <a:lnTo>
                  <a:pt x="3886200" y="0"/>
                </a:lnTo>
                <a:lnTo>
                  <a:pt x="0" y="3194045"/>
                </a:lnTo>
                <a:lnTo>
                  <a:pt x="6339" y="3206755"/>
                </a:lnTo>
                <a:lnTo>
                  <a:pt x="3892539" y="12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41807" y="1015011"/>
            <a:ext cx="2774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latin typeface="Arial"/>
                <a:cs typeface="Arial"/>
              </a:rPr>
              <a:t>m</a:t>
            </a:r>
            <a:r>
              <a:rPr sz="500" b="1" spc="5" dirty="0">
                <a:latin typeface="Arial"/>
                <a:cs typeface="Arial"/>
              </a:rPr>
              <a:t>i</a:t>
            </a:r>
            <a:r>
              <a:rPr sz="500" b="1" spc="35" dirty="0">
                <a:latin typeface="Arial"/>
                <a:cs typeface="Arial"/>
              </a:rPr>
              <a:t>n</a:t>
            </a:r>
            <a:r>
              <a:rPr sz="500" b="1" spc="-15" dirty="0">
                <a:latin typeface="Arial"/>
                <a:cs typeface="Arial"/>
              </a:rPr>
              <a:t>u</a:t>
            </a:r>
            <a:r>
              <a:rPr sz="500" b="1" spc="-20" dirty="0">
                <a:latin typeface="Arial"/>
                <a:cs typeface="Arial"/>
              </a:rPr>
              <a:t>t</a:t>
            </a:r>
            <a:r>
              <a:rPr sz="500" b="1" spc="15" dirty="0">
                <a:latin typeface="Arial"/>
                <a:cs typeface="Arial"/>
              </a:rPr>
              <a:t>e</a:t>
            </a:r>
            <a:r>
              <a:rPr sz="500" b="1" dirty="0"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34356" y="4215410"/>
            <a:ext cx="2711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5" dirty="0">
                <a:latin typeface="Arial"/>
                <a:cs typeface="Arial"/>
              </a:rPr>
              <a:t>minutes</a:t>
            </a:r>
            <a:endParaRPr sz="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27806" y="4323360"/>
            <a:ext cx="933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9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37057" y="167322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37056" y="187959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7056" y="208280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37057" y="228917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37056" y="248919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7057" y="2695578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37056" y="290195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37057" y="310197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7056" y="330834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37056" y="351155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37057" y="3717926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37056" y="391794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37057" y="4124328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37056" y="177800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37056" y="198120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37056" y="218439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37056" y="238760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37057" y="2593976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37057" y="279717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37056" y="300354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37056" y="320675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37056" y="340995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37056" y="361314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37056" y="381635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37056" y="401955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37057" y="4225921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37056" y="1371600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37056" y="1574794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75507" y="1266825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37057" y="1266825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37056" y="1473202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75507" y="1165226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7057" y="1165226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7057" y="4327526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14792" y="1110261"/>
            <a:ext cx="231775" cy="333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500" spc="-5" dirty="0">
                <a:latin typeface="Arial"/>
                <a:cs typeface="Arial"/>
              </a:rPr>
              <a:t>155</a:t>
            </a:r>
            <a:endParaRPr sz="500">
              <a:latin typeface="Arial"/>
              <a:cs typeface="Arial"/>
            </a:endParaRPr>
          </a:p>
          <a:p>
            <a:pPr marR="29845" algn="r">
              <a:lnSpc>
                <a:spcPct val="100000"/>
              </a:lnSpc>
            </a:pPr>
            <a:r>
              <a:rPr sz="850" b="1" spc="20" dirty="0">
                <a:latin typeface="Arial"/>
                <a:cs typeface="Arial"/>
              </a:rPr>
              <a:t>1</a:t>
            </a:r>
            <a:r>
              <a:rPr sz="850" b="1" spc="-30" dirty="0">
                <a:latin typeface="Arial"/>
                <a:cs typeface="Arial"/>
              </a:rPr>
              <a:t>5</a:t>
            </a:r>
            <a:r>
              <a:rPr sz="850" b="1" spc="-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30"/>
              </a:spcBef>
            </a:pPr>
            <a:r>
              <a:rPr sz="500" spc="-5" dirty="0">
                <a:latin typeface="Arial"/>
                <a:cs typeface="Arial"/>
              </a:rPr>
              <a:t>145</a:t>
            </a:r>
            <a:endParaRPr sz="5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500" spc="-5" dirty="0">
                <a:latin typeface="Arial"/>
                <a:cs typeface="Arial"/>
              </a:rPr>
              <a:t>140</a:t>
            </a:r>
            <a:endParaRPr sz="500">
              <a:latin typeface="Arial"/>
              <a:cs typeface="Arial"/>
            </a:endParaRPr>
          </a:p>
          <a:p>
            <a:pPr marL="88900">
              <a:lnSpc>
                <a:spcPts val="575"/>
              </a:lnSpc>
              <a:spcBef>
                <a:spcPts val="200"/>
              </a:spcBef>
            </a:pPr>
            <a:r>
              <a:rPr sz="500" spc="-5" dirty="0">
                <a:latin typeface="Arial"/>
                <a:cs typeface="Arial"/>
              </a:rPr>
              <a:t>135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994"/>
              </a:lnSpc>
            </a:pPr>
            <a:r>
              <a:rPr sz="850" b="1" spc="-5" dirty="0">
                <a:latin typeface="Arial"/>
                <a:cs typeface="Arial"/>
              </a:rPr>
              <a:t>130</a:t>
            </a:r>
            <a:endParaRPr sz="85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30"/>
              </a:spcBef>
            </a:pPr>
            <a:r>
              <a:rPr sz="500" spc="-5" dirty="0">
                <a:latin typeface="Arial"/>
                <a:cs typeface="Arial"/>
              </a:rPr>
              <a:t>125</a:t>
            </a:r>
            <a:endParaRPr sz="5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500" spc="-5" dirty="0">
                <a:latin typeface="Arial"/>
                <a:cs typeface="Arial"/>
              </a:rPr>
              <a:t>125</a:t>
            </a:r>
            <a:endParaRPr sz="5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200"/>
              </a:spcBef>
            </a:pPr>
            <a:r>
              <a:rPr sz="500" spc="-20" dirty="0">
                <a:latin typeface="Arial"/>
                <a:cs typeface="Arial"/>
              </a:rPr>
              <a:t>115</a:t>
            </a:r>
            <a:endParaRPr sz="5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200"/>
              </a:spcBef>
            </a:pPr>
            <a:r>
              <a:rPr sz="500" spc="-20" dirty="0">
                <a:latin typeface="Arial"/>
                <a:cs typeface="Arial"/>
              </a:rPr>
              <a:t>110</a:t>
            </a:r>
            <a:endParaRPr sz="5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200"/>
              </a:spcBef>
            </a:pPr>
            <a:r>
              <a:rPr sz="500" spc="-5" dirty="0">
                <a:latin typeface="Arial"/>
                <a:cs typeface="Arial"/>
              </a:rPr>
              <a:t>105</a:t>
            </a:r>
            <a:endParaRPr sz="5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500" spc="-5" dirty="0">
                <a:latin typeface="Arial"/>
                <a:cs typeface="Arial"/>
              </a:rPr>
              <a:t>100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95</a:t>
            </a:r>
            <a:endParaRPr sz="5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90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85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80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75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50"/>
              </a:spcBef>
            </a:pPr>
            <a:r>
              <a:rPr sz="500" spc="-15" dirty="0">
                <a:latin typeface="Arial"/>
                <a:cs typeface="Arial"/>
              </a:rPr>
              <a:t>65</a:t>
            </a:r>
            <a:endParaRPr sz="5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60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55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50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45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40</a:t>
            </a:r>
            <a:endParaRPr sz="500">
              <a:latin typeface="Arial"/>
              <a:cs typeface="Arial"/>
            </a:endParaRPr>
          </a:p>
          <a:p>
            <a:pPr marL="126364">
              <a:lnSpc>
                <a:spcPts val="575"/>
              </a:lnSpc>
              <a:spcBef>
                <a:spcPts val="200"/>
              </a:spcBef>
            </a:pPr>
            <a:r>
              <a:rPr sz="500" spc="-15" dirty="0">
                <a:latin typeface="Arial"/>
                <a:cs typeface="Arial"/>
              </a:rPr>
              <a:t>35</a:t>
            </a:r>
            <a:endParaRPr sz="500">
              <a:latin typeface="Arial"/>
              <a:cs typeface="Arial"/>
            </a:endParaRPr>
          </a:p>
          <a:p>
            <a:pPr marL="75565">
              <a:lnSpc>
                <a:spcPts val="994"/>
              </a:lnSpc>
            </a:pPr>
            <a:r>
              <a:rPr sz="850" b="1" spc="-15" dirty="0">
                <a:latin typeface="Arial"/>
                <a:cs typeface="Arial"/>
              </a:rPr>
              <a:t>30</a:t>
            </a:r>
            <a:endParaRPr sz="850">
              <a:latin typeface="Arial"/>
              <a:cs typeface="Arial"/>
            </a:endParaRPr>
          </a:p>
          <a:p>
            <a:pPr marR="28575" algn="r">
              <a:lnSpc>
                <a:spcPct val="100000"/>
              </a:lnSpc>
              <a:spcBef>
                <a:spcPts val="30"/>
              </a:spcBef>
            </a:pPr>
            <a:r>
              <a:rPr sz="500" spc="-35" dirty="0">
                <a:latin typeface="Arial"/>
                <a:cs typeface="Arial"/>
              </a:rPr>
              <a:t>2</a:t>
            </a:r>
            <a:r>
              <a:rPr sz="500" dirty="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  <a:p>
            <a:pPr marR="28575" algn="r">
              <a:lnSpc>
                <a:spcPct val="100000"/>
              </a:lnSpc>
              <a:spcBef>
                <a:spcPts val="200"/>
              </a:spcBef>
            </a:pPr>
            <a:r>
              <a:rPr sz="500" spc="-35" dirty="0">
                <a:latin typeface="Arial"/>
                <a:cs typeface="Arial"/>
              </a:rPr>
              <a:t>2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  <a:p>
            <a:pPr marR="28575" algn="r">
              <a:lnSpc>
                <a:spcPct val="100000"/>
              </a:lnSpc>
              <a:spcBef>
                <a:spcPts val="200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dirty="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  <a:p>
            <a:pPr marR="28575" algn="r">
              <a:lnSpc>
                <a:spcPct val="100000"/>
              </a:lnSpc>
              <a:spcBef>
                <a:spcPts val="200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  <a:p>
            <a:pPr marR="28575" algn="r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850" spc="-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256393" y="4323360"/>
            <a:ext cx="1314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1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967593" y="4312092"/>
            <a:ext cx="70167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7365" algn="l"/>
              </a:tabLst>
            </a:pPr>
            <a:r>
              <a:rPr sz="850" b="1" spc="-30" dirty="0">
                <a:latin typeface="Arial"/>
                <a:cs typeface="Arial"/>
              </a:rPr>
              <a:t>13</a:t>
            </a:r>
            <a:r>
              <a:rPr sz="850" b="1" spc="-5" dirty="0">
                <a:latin typeface="Arial"/>
                <a:cs typeface="Arial"/>
              </a:rPr>
              <a:t>0</a:t>
            </a:r>
            <a:r>
              <a:rPr sz="850" b="1" dirty="0">
                <a:latin typeface="Arial"/>
                <a:cs typeface="Arial"/>
              </a:rPr>
              <a:t>	</a:t>
            </a:r>
            <a:r>
              <a:rPr sz="850" b="1" spc="-30" dirty="0">
                <a:latin typeface="Arial"/>
                <a:cs typeface="Arial"/>
              </a:rPr>
              <a:t>1</a:t>
            </a:r>
            <a:r>
              <a:rPr sz="850" b="1" spc="20" dirty="0">
                <a:latin typeface="Arial"/>
                <a:cs typeface="Arial"/>
              </a:rPr>
              <a:t>5</a:t>
            </a:r>
            <a:r>
              <a:rPr sz="850" b="1" spc="-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246992" y="4323360"/>
            <a:ext cx="1377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14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980057" y="1073152"/>
            <a:ext cx="1695450" cy="228600"/>
          </a:xfrm>
          <a:custGeom>
            <a:avLst/>
            <a:gdLst/>
            <a:ahLst/>
            <a:cxnLst/>
            <a:rect l="l" t="t" r="r" b="b"/>
            <a:pathLst>
              <a:path w="1695450" h="228600">
                <a:moveTo>
                  <a:pt x="0" y="0"/>
                </a:moveTo>
                <a:lnTo>
                  <a:pt x="0" y="228600"/>
                </a:lnTo>
                <a:lnTo>
                  <a:pt x="1695450" y="228600"/>
                </a:lnTo>
                <a:lnTo>
                  <a:pt x="1695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80057" y="1066800"/>
            <a:ext cx="1695450" cy="241300"/>
          </a:xfrm>
          <a:custGeom>
            <a:avLst/>
            <a:gdLst/>
            <a:ahLst/>
            <a:cxnLst/>
            <a:rect l="l" t="t" r="r" b="b"/>
            <a:pathLst>
              <a:path w="1695450" h="241300">
                <a:moveTo>
                  <a:pt x="1695450" y="12697"/>
                </a:moveTo>
                <a:lnTo>
                  <a:pt x="1695450" y="0"/>
                </a:lnTo>
                <a:lnTo>
                  <a:pt x="0" y="0"/>
                </a:lnTo>
                <a:lnTo>
                  <a:pt x="0" y="12697"/>
                </a:lnTo>
                <a:lnTo>
                  <a:pt x="6339" y="6352"/>
                </a:lnTo>
                <a:lnTo>
                  <a:pt x="6339" y="12697"/>
                </a:lnTo>
                <a:lnTo>
                  <a:pt x="1689094" y="12697"/>
                </a:lnTo>
                <a:lnTo>
                  <a:pt x="1689094" y="6352"/>
                </a:lnTo>
                <a:lnTo>
                  <a:pt x="1695450" y="12697"/>
                </a:lnTo>
                <a:close/>
              </a:path>
              <a:path w="1695450" h="241300">
                <a:moveTo>
                  <a:pt x="6339" y="12697"/>
                </a:moveTo>
                <a:lnTo>
                  <a:pt x="6339" y="6352"/>
                </a:lnTo>
                <a:lnTo>
                  <a:pt x="0" y="12697"/>
                </a:lnTo>
                <a:lnTo>
                  <a:pt x="6339" y="12697"/>
                </a:lnTo>
                <a:close/>
              </a:path>
              <a:path w="1695450" h="241300">
                <a:moveTo>
                  <a:pt x="6339" y="228600"/>
                </a:moveTo>
                <a:lnTo>
                  <a:pt x="6339" y="12697"/>
                </a:lnTo>
                <a:lnTo>
                  <a:pt x="0" y="12697"/>
                </a:lnTo>
                <a:lnTo>
                  <a:pt x="0" y="228600"/>
                </a:lnTo>
                <a:lnTo>
                  <a:pt x="6339" y="228600"/>
                </a:lnTo>
                <a:close/>
              </a:path>
              <a:path w="1695450" h="241300">
                <a:moveTo>
                  <a:pt x="1695450" y="228600"/>
                </a:moveTo>
                <a:lnTo>
                  <a:pt x="0" y="228600"/>
                </a:lnTo>
                <a:lnTo>
                  <a:pt x="6339" y="234952"/>
                </a:lnTo>
                <a:lnTo>
                  <a:pt x="6339" y="241297"/>
                </a:lnTo>
                <a:lnTo>
                  <a:pt x="1689094" y="241297"/>
                </a:lnTo>
                <a:lnTo>
                  <a:pt x="1689094" y="234952"/>
                </a:lnTo>
                <a:lnTo>
                  <a:pt x="1695450" y="228600"/>
                </a:lnTo>
                <a:close/>
              </a:path>
              <a:path w="1695450" h="241300">
                <a:moveTo>
                  <a:pt x="6339" y="241297"/>
                </a:moveTo>
                <a:lnTo>
                  <a:pt x="6339" y="234952"/>
                </a:lnTo>
                <a:lnTo>
                  <a:pt x="0" y="228600"/>
                </a:lnTo>
                <a:lnTo>
                  <a:pt x="0" y="241297"/>
                </a:lnTo>
                <a:lnTo>
                  <a:pt x="6339" y="241297"/>
                </a:lnTo>
                <a:close/>
              </a:path>
              <a:path w="1695450" h="241300">
                <a:moveTo>
                  <a:pt x="1695450" y="12697"/>
                </a:moveTo>
                <a:lnTo>
                  <a:pt x="1689094" y="6352"/>
                </a:lnTo>
                <a:lnTo>
                  <a:pt x="1689094" y="12697"/>
                </a:lnTo>
                <a:lnTo>
                  <a:pt x="1695450" y="12697"/>
                </a:lnTo>
                <a:close/>
              </a:path>
              <a:path w="1695450" h="241300">
                <a:moveTo>
                  <a:pt x="1695450" y="228600"/>
                </a:moveTo>
                <a:lnTo>
                  <a:pt x="1695450" y="12697"/>
                </a:lnTo>
                <a:lnTo>
                  <a:pt x="1689094" y="12697"/>
                </a:lnTo>
                <a:lnTo>
                  <a:pt x="1689094" y="228600"/>
                </a:lnTo>
                <a:lnTo>
                  <a:pt x="1695450" y="228600"/>
                </a:lnTo>
                <a:close/>
              </a:path>
              <a:path w="1695450" h="241300">
                <a:moveTo>
                  <a:pt x="1695450" y="241297"/>
                </a:moveTo>
                <a:lnTo>
                  <a:pt x="1695450" y="228600"/>
                </a:lnTo>
                <a:lnTo>
                  <a:pt x="1689094" y="234952"/>
                </a:lnTo>
                <a:lnTo>
                  <a:pt x="1689094" y="241297"/>
                </a:lnTo>
                <a:lnTo>
                  <a:pt x="1695450" y="241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367393" y="1100928"/>
            <a:ext cx="92329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b="1" spc="5" dirty="0">
                <a:latin typeface="Arial"/>
                <a:cs typeface="Arial"/>
              </a:rPr>
              <a:t>Suivi </a:t>
            </a:r>
            <a:r>
              <a:rPr sz="900" b="1" dirty="0">
                <a:latin typeface="Arial"/>
                <a:cs typeface="Arial"/>
              </a:rPr>
              <a:t>des</a:t>
            </a:r>
            <a:r>
              <a:rPr sz="900" b="1" spc="35" dirty="0">
                <a:latin typeface="Arial"/>
                <a:cs typeface="Arial"/>
              </a:rPr>
              <a:t> </a:t>
            </a:r>
            <a:r>
              <a:rPr sz="900" b="1" spc="5" dirty="0">
                <a:latin typeface="Arial"/>
                <a:cs typeface="Arial"/>
              </a:rPr>
              <a:t>Délais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767197" y="4718044"/>
            <a:ext cx="1930400" cy="1981200"/>
          </a:xfrm>
          <a:custGeom>
            <a:avLst/>
            <a:gdLst/>
            <a:ahLst/>
            <a:cxnLst/>
            <a:rect l="l" t="t" r="r" b="b"/>
            <a:pathLst>
              <a:path w="1930400" h="1981200">
                <a:moveTo>
                  <a:pt x="19050" y="25405"/>
                </a:moveTo>
                <a:lnTo>
                  <a:pt x="6355" y="0"/>
                </a:lnTo>
                <a:lnTo>
                  <a:pt x="0" y="25405"/>
                </a:lnTo>
                <a:lnTo>
                  <a:pt x="6355" y="25405"/>
                </a:lnTo>
                <a:lnTo>
                  <a:pt x="6355" y="19050"/>
                </a:lnTo>
                <a:lnTo>
                  <a:pt x="12710" y="19050"/>
                </a:lnTo>
                <a:lnTo>
                  <a:pt x="12710" y="25405"/>
                </a:lnTo>
                <a:lnTo>
                  <a:pt x="19050" y="25405"/>
                </a:lnTo>
                <a:close/>
              </a:path>
              <a:path w="1930400" h="1981200">
                <a:moveTo>
                  <a:pt x="12710" y="25405"/>
                </a:moveTo>
                <a:lnTo>
                  <a:pt x="12710" y="19050"/>
                </a:lnTo>
                <a:lnTo>
                  <a:pt x="6355" y="19050"/>
                </a:lnTo>
                <a:lnTo>
                  <a:pt x="6355" y="25405"/>
                </a:lnTo>
                <a:lnTo>
                  <a:pt x="12710" y="25405"/>
                </a:lnTo>
                <a:close/>
              </a:path>
              <a:path w="1930400" h="1981200">
                <a:moveTo>
                  <a:pt x="12710" y="1968505"/>
                </a:moveTo>
                <a:lnTo>
                  <a:pt x="12710" y="25405"/>
                </a:lnTo>
                <a:lnTo>
                  <a:pt x="6355" y="25405"/>
                </a:lnTo>
                <a:lnTo>
                  <a:pt x="6355" y="1968505"/>
                </a:lnTo>
                <a:lnTo>
                  <a:pt x="12710" y="1968505"/>
                </a:lnTo>
                <a:close/>
              </a:path>
              <a:path w="1930400" h="1981200">
                <a:moveTo>
                  <a:pt x="1911355" y="1974860"/>
                </a:moveTo>
                <a:lnTo>
                  <a:pt x="1911355" y="1968505"/>
                </a:lnTo>
                <a:lnTo>
                  <a:pt x="6355" y="1968505"/>
                </a:lnTo>
                <a:lnTo>
                  <a:pt x="6355" y="1974860"/>
                </a:lnTo>
                <a:lnTo>
                  <a:pt x="1911355" y="1974860"/>
                </a:lnTo>
                <a:close/>
              </a:path>
              <a:path w="1930400" h="1981200">
                <a:moveTo>
                  <a:pt x="1930405" y="1968505"/>
                </a:moveTo>
                <a:lnTo>
                  <a:pt x="1905000" y="1955810"/>
                </a:lnTo>
                <a:lnTo>
                  <a:pt x="1905000" y="1968505"/>
                </a:lnTo>
                <a:lnTo>
                  <a:pt x="1911355" y="1968505"/>
                </a:lnTo>
                <a:lnTo>
                  <a:pt x="1911355" y="1978024"/>
                </a:lnTo>
                <a:lnTo>
                  <a:pt x="1930405" y="1968505"/>
                </a:lnTo>
                <a:close/>
              </a:path>
              <a:path w="1930400" h="1981200">
                <a:moveTo>
                  <a:pt x="1911355" y="1978024"/>
                </a:moveTo>
                <a:lnTo>
                  <a:pt x="1911355" y="1974860"/>
                </a:lnTo>
                <a:lnTo>
                  <a:pt x="1905000" y="1974860"/>
                </a:lnTo>
                <a:lnTo>
                  <a:pt x="1905000" y="1981200"/>
                </a:lnTo>
                <a:lnTo>
                  <a:pt x="1911355" y="1978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570357" y="6450606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3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70357" y="6266459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3</a:t>
            </a:r>
            <a:r>
              <a:rPr sz="500" spc="-35" dirty="0">
                <a:latin typeface="Arial"/>
                <a:cs typeface="Arial"/>
              </a:rPr>
              <a:t>5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570357" y="6082312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4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70357" y="5898158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4</a:t>
            </a:r>
            <a:r>
              <a:rPr sz="500" spc="-35" dirty="0">
                <a:latin typeface="Arial"/>
                <a:cs typeface="Arial"/>
              </a:rPr>
              <a:t>5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570357" y="5714010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5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532257" y="5512737"/>
            <a:ext cx="23876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b="1" spc="15" dirty="0">
                <a:latin typeface="Arial"/>
                <a:cs typeface="Arial"/>
              </a:rPr>
              <a:t>15</a:t>
            </a:r>
            <a:r>
              <a:rPr sz="600" b="1" spc="-35" dirty="0">
                <a:latin typeface="Arial"/>
                <a:cs typeface="Arial"/>
              </a:rPr>
              <a:t>5</a:t>
            </a:r>
            <a:r>
              <a:rPr sz="600" b="1" spc="15" dirty="0">
                <a:latin typeface="Arial"/>
                <a:cs typeface="Arial"/>
              </a:rPr>
              <a:t>0</a:t>
            </a:r>
            <a:r>
              <a:rPr sz="600" b="1" spc="-5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70357" y="5339357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6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570357" y="5155203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6</a:t>
            </a:r>
            <a:r>
              <a:rPr sz="500" spc="-35" dirty="0">
                <a:latin typeface="Arial"/>
                <a:cs typeface="Arial"/>
              </a:rPr>
              <a:t>5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70357" y="4971056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7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570357" y="4786908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Arial"/>
                <a:cs typeface="Arial"/>
              </a:rPr>
              <a:t>1</a:t>
            </a:r>
            <a:r>
              <a:rPr sz="500" spc="15" dirty="0">
                <a:latin typeface="Arial"/>
                <a:cs typeface="Arial"/>
              </a:rPr>
              <a:t>7</a:t>
            </a:r>
            <a:r>
              <a:rPr sz="500" spc="-35" dirty="0">
                <a:latin typeface="Arial"/>
                <a:cs typeface="Arial"/>
              </a:rPr>
              <a:t>5</a:t>
            </a:r>
            <a:r>
              <a:rPr sz="500" spc="1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710057" y="6659636"/>
            <a:ext cx="7937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633857" y="4615458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35" dirty="0">
                <a:latin typeface="Arial"/>
                <a:cs typeface="Arial"/>
              </a:rPr>
              <a:t>€</a:t>
            </a:r>
            <a:r>
              <a:rPr sz="500" b="1" spc="-15" dirty="0">
                <a:latin typeface="Arial"/>
                <a:cs typeface="Arial"/>
              </a:rPr>
              <a:t>u</a:t>
            </a:r>
            <a:r>
              <a:rPr sz="500" b="1" dirty="0">
                <a:latin typeface="Arial"/>
                <a:cs typeface="Arial"/>
              </a:rPr>
              <a:t>r</a:t>
            </a:r>
            <a:r>
              <a:rPr sz="500" b="1" spc="35" dirty="0">
                <a:latin typeface="Arial"/>
                <a:cs typeface="Arial"/>
              </a:rPr>
              <a:t>o</a:t>
            </a:r>
            <a:r>
              <a:rPr sz="500" b="1" dirty="0"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065657" y="6678686"/>
            <a:ext cx="13652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30" dirty="0">
                <a:latin typeface="Arial"/>
                <a:cs typeface="Arial"/>
              </a:rPr>
              <a:t>3</a:t>
            </a:r>
            <a:r>
              <a:rPr sz="750" b="1" spc="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234081" y="6678686"/>
            <a:ext cx="42862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5" dirty="0">
                <a:latin typeface="Arial"/>
                <a:cs typeface="Arial"/>
              </a:rPr>
              <a:t>130</a:t>
            </a:r>
            <a:r>
              <a:rPr sz="750" b="1" spc="125" dirty="0">
                <a:latin typeface="Arial"/>
                <a:cs typeface="Arial"/>
              </a:rPr>
              <a:t> </a:t>
            </a:r>
            <a:r>
              <a:rPr sz="750" b="1" spc="5" dirty="0">
                <a:latin typeface="Arial"/>
                <a:cs typeface="Arial"/>
              </a:rPr>
              <a:t>150</a:t>
            </a:r>
            <a:endParaRPr sz="75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773551" y="5949955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73552" y="6042026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73551" y="6134100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73552" y="6226171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73551" y="631824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73552" y="6410328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73551" y="650240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73551" y="659765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73551" y="6686550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73551" y="576579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3551" y="5854705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73552" y="5026021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3551" y="511809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3551" y="521334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73551" y="5302255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73551" y="5397505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73551" y="5486400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73552" y="5581646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73551" y="5670544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73552" y="4841876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73551" y="4933950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>
                <a:moveTo>
                  <a:pt x="0" y="0"/>
                </a:moveTo>
                <a:lnTo>
                  <a:pt x="18986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38675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85304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20865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79906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900546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1802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9427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5615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37679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3240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1175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8800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7052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32613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4677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67425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9097" y="6457950"/>
            <a:ext cx="1968500" cy="203200"/>
          </a:xfrm>
          <a:custGeom>
            <a:avLst/>
            <a:gdLst/>
            <a:ahLst/>
            <a:cxnLst/>
            <a:rect l="l" t="t" r="r" b="b"/>
            <a:pathLst>
              <a:path w="1968500" h="203200">
                <a:moveTo>
                  <a:pt x="1968505" y="101605"/>
                </a:moveTo>
                <a:lnTo>
                  <a:pt x="1714500" y="101605"/>
                </a:lnTo>
                <a:lnTo>
                  <a:pt x="1295400" y="0"/>
                </a:lnTo>
                <a:lnTo>
                  <a:pt x="838200" y="107944"/>
                </a:lnTo>
                <a:lnTo>
                  <a:pt x="482605" y="57150"/>
                </a:lnTo>
                <a:lnTo>
                  <a:pt x="0" y="114300"/>
                </a:lnTo>
                <a:lnTo>
                  <a:pt x="0" y="203194"/>
                </a:lnTo>
                <a:lnTo>
                  <a:pt x="476250" y="146044"/>
                </a:lnTo>
                <a:lnTo>
                  <a:pt x="838200" y="196855"/>
                </a:lnTo>
                <a:lnTo>
                  <a:pt x="1289060" y="88894"/>
                </a:lnTo>
                <a:lnTo>
                  <a:pt x="1701805" y="190500"/>
                </a:lnTo>
                <a:lnTo>
                  <a:pt x="1962150" y="196855"/>
                </a:lnTo>
                <a:lnTo>
                  <a:pt x="1968505" y="1016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211702" y="6457950"/>
            <a:ext cx="1485900" cy="107950"/>
          </a:xfrm>
          <a:custGeom>
            <a:avLst/>
            <a:gdLst/>
            <a:ahLst/>
            <a:cxnLst/>
            <a:rect l="l" t="t" r="r" b="b"/>
            <a:pathLst>
              <a:path w="1485900" h="107950">
                <a:moveTo>
                  <a:pt x="357964" y="107385"/>
                </a:moveTo>
                <a:lnTo>
                  <a:pt x="0" y="57150"/>
                </a:lnTo>
                <a:lnTo>
                  <a:pt x="355594" y="107944"/>
                </a:lnTo>
                <a:lnTo>
                  <a:pt x="357964" y="107385"/>
                </a:lnTo>
                <a:close/>
              </a:path>
              <a:path w="1485900" h="107950">
                <a:moveTo>
                  <a:pt x="361950" y="107944"/>
                </a:moveTo>
                <a:lnTo>
                  <a:pt x="357964" y="107385"/>
                </a:lnTo>
                <a:lnTo>
                  <a:pt x="355594" y="107944"/>
                </a:lnTo>
                <a:lnTo>
                  <a:pt x="361950" y="107944"/>
                </a:lnTo>
                <a:close/>
              </a:path>
              <a:path w="1485900" h="107950">
                <a:moveTo>
                  <a:pt x="812794" y="0"/>
                </a:moveTo>
                <a:lnTo>
                  <a:pt x="357964" y="107385"/>
                </a:lnTo>
                <a:lnTo>
                  <a:pt x="361950" y="107944"/>
                </a:lnTo>
                <a:lnTo>
                  <a:pt x="812794" y="0"/>
                </a:lnTo>
                <a:close/>
              </a:path>
              <a:path w="1485900" h="107950">
                <a:moveTo>
                  <a:pt x="1231894" y="101605"/>
                </a:moveTo>
                <a:lnTo>
                  <a:pt x="812794" y="0"/>
                </a:lnTo>
                <a:lnTo>
                  <a:pt x="1225555" y="101605"/>
                </a:lnTo>
                <a:lnTo>
                  <a:pt x="1231894" y="101605"/>
                </a:lnTo>
                <a:close/>
              </a:path>
              <a:path w="1485900" h="107950">
                <a:moveTo>
                  <a:pt x="1485900" y="107944"/>
                </a:moveTo>
                <a:lnTo>
                  <a:pt x="1485900" y="101605"/>
                </a:lnTo>
                <a:lnTo>
                  <a:pt x="1231894" y="101605"/>
                </a:lnTo>
                <a:lnTo>
                  <a:pt x="1485900" y="1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29097" y="6546845"/>
            <a:ext cx="1708785" cy="120650"/>
          </a:xfrm>
          <a:custGeom>
            <a:avLst/>
            <a:gdLst/>
            <a:ahLst/>
            <a:cxnLst/>
            <a:rect l="l" t="t" r="r" b="b"/>
            <a:pathLst>
              <a:path w="1708784" h="120650">
                <a:moveTo>
                  <a:pt x="482605" y="57150"/>
                </a:moveTo>
                <a:lnTo>
                  <a:pt x="0" y="114300"/>
                </a:lnTo>
                <a:lnTo>
                  <a:pt x="0" y="120655"/>
                </a:lnTo>
                <a:lnTo>
                  <a:pt x="482605" y="57150"/>
                </a:lnTo>
                <a:close/>
              </a:path>
              <a:path w="1708784" h="120650">
                <a:moveTo>
                  <a:pt x="1708160" y="101605"/>
                </a:moveTo>
                <a:lnTo>
                  <a:pt x="1289060" y="0"/>
                </a:lnTo>
                <a:lnTo>
                  <a:pt x="838200" y="107960"/>
                </a:lnTo>
                <a:lnTo>
                  <a:pt x="1289060" y="6355"/>
                </a:lnTo>
                <a:lnTo>
                  <a:pt x="1708160" y="101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564243" y="6552207"/>
            <a:ext cx="2711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5" dirty="0">
                <a:latin typeface="Arial"/>
                <a:cs typeface="Arial"/>
              </a:rPr>
              <a:t>minutes</a:t>
            </a:r>
            <a:endParaRPr sz="50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5957697" y="4578355"/>
            <a:ext cx="1555750" cy="228600"/>
          </a:xfrm>
          <a:custGeom>
            <a:avLst/>
            <a:gdLst/>
            <a:ahLst/>
            <a:cxnLst/>
            <a:rect l="l" t="t" r="r" b="b"/>
            <a:pathLst>
              <a:path w="1555750" h="228600">
                <a:moveTo>
                  <a:pt x="0" y="0"/>
                </a:moveTo>
                <a:lnTo>
                  <a:pt x="0" y="228600"/>
                </a:lnTo>
                <a:lnTo>
                  <a:pt x="1555744" y="228600"/>
                </a:lnTo>
                <a:lnTo>
                  <a:pt x="15557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57697" y="4572000"/>
            <a:ext cx="1562100" cy="241300"/>
          </a:xfrm>
          <a:custGeom>
            <a:avLst/>
            <a:gdLst/>
            <a:ahLst/>
            <a:cxnLst/>
            <a:rect l="l" t="t" r="r" b="b"/>
            <a:pathLst>
              <a:path w="1562100" h="241300">
                <a:moveTo>
                  <a:pt x="1562100" y="241294"/>
                </a:moveTo>
                <a:lnTo>
                  <a:pt x="1562100" y="0"/>
                </a:lnTo>
                <a:lnTo>
                  <a:pt x="0" y="0"/>
                </a:lnTo>
                <a:lnTo>
                  <a:pt x="0" y="12694"/>
                </a:lnTo>
                <a:lnTo>
                  <a:pt x="6355" y="6355"/>
                </a:lnTo>
                <a:lnTo>
                  <a:pt x="6355" y="12694"/>
                </a:lnTo>
                <a:lnTo>
                  <a:pt x="1549405" y="12694"/>
                </a:lnTo>
                <a:lnTo>
                  <a:pt x="1549405" y="6355"/>
                </a:lnTo>
                <a:lnTo>
                  <a:pt x="1555760" y="12694"/>
                </a:lnTo>
                <a:lnTo>
                  <a:pt x="1555760" y="241294"/>
                </a:lnTo>
                <a:lnTo>
                  <a:pt x="1562100" y="241294"/>
                </a:lnTo>
                <a:close/>
              </a:path>
              <a:path w="1562100" h="241300">
                <a:moveTo>
                  <a:pt x="6355" y="12694"/>
                </a:moveTo>
                <a:lnTo>
                  <a:pt x="6355" y="6355"/>
                </a:lnTo>
                <a:lnTo>
                  <a:pt x="0" y="12694"/>
                </a:lnTo>
                <a:lnTo>
                  <a:pt x="6355" y="12694"/>
                </a:lnTo>
                <a:close/>
              </a:path>
              <a:path w="1562100" h="241300">
                <a:moveTo>
                  <a:pt x="6355" y="228600"/>
                </a:moveTo>
                <a:lnTo>
                  <a:pt x="6355" y="12694"/>
                </a:lnTo>
                <a:lnTo>
                  <a:pt x="0" y="12694"/>
                </a:lnTo>
                <a:lnTo>
                  <a:pt x="0" y="228600"/>
                </a:lnTo>
                <a:lnTo>
                  <a:pt x="6355" y="228600"/>
                </a:lnTo>
                <a:close/>
              </a:path>
              <a:path w="1562100" h="241300">
                <a:moveTo>
                  <a:pt x="1555760" y="228600"/>
                </a:moveTo>
                <a:lnTo>
                  <a:pt x="0" y="228600"/>
                </a:lnTo>
                <a:lnTo>
                  <a:pt x="6355" y="234955"/>
                </a:lnTo>
                <a:lnTo>
                  <a:pt x="6355" y="241294"/>
                </a:lnTo>
                <a:lnTo>
                  <a:pt x="1549405" y="241294"/>
                </a:lnTo>
                <a:lnTo>
                  <a:pt x="1549405" y="234955"/>
                </a:lnTo>
                <a:lnTo>
                  <a:pt x="1555760" y="228600"/>
                </a:lnTo>
                <a:close/>
              </a:path>
              <a:path w="1562100" h="241300">
                <a:moveTo>
                  <a:pt x="6355" y="241294"/>
                </a:moveTo>
                <a:lnTo>
                  <a:pt x="6355" y="234955"/>
                </a:lnTo>
                <a:lnTo>
                  <a:pt x="0" y="228600"/>
                </a:lnTo>
                <a:lnTo>
                  <a:pt x="0" y="241294"/>
                </a:lnTo>
                <a:lnTo>
                  <a:pt x="6355" y="241294"/>
                </a:lnTo>
                <a:close/>
              </a:path>
              <a:path w="1562100" h="241300">
                <a:moveTo>
                  <a:pt x="1555760" y="12694"/>
                </a:moveTo>
                <a:lnTo>
                  <a:pt x="1549405" y="6355"/>
                </a:lnTo>
                <a:lnTo>
                  <a:pt x="1549405" y="12694"/>
                </a:lnTo>
                <a:lnTo>
                  <a:pt x="1555760" y="12694"/>
                </a:lnTo>
                <a:close/>
              </a:path>
              <a:path w="1562100" h="241300">
                <a:moveTo>
                  <a:pt x="1555760" y="228600"/>
                </a:moveTo>
                <a:lnTo>
                  <a:pt x="1555760" y="12694"/>
                </a:lnTo>
                <a:lnTo>
                  <a:pt x="1549405" y="12694"/>
                </a:lnTo>
                <a:lnTo>
                  <a:pt x="1549405" y="228600"/>
                </a:lnTo>
                <a:lnTo>
                  <a:pt x="1555760" y="228600"/>
                </a:lnTo>
                <a:close/>
              </a:path>
              <a:path w="1562100" h="241300">
                <a:moveTo>
                  <a:pt x="1555760" y="241294"/>
                </a:moveTo>
                <a:lnTo>
                  <a:pt x="1555760" y="228600"/>
                </a:lnTo>
                <a:lnTo>
                  <a:pt x="1549405" y="234955"/>
                </a:lnTo>
                <a:lnTo>
                  <a:pt x="1549405" y="241294"/>
                </a:lnTo>
                <a:lnTo>
                  <a:pt x="1555760" y="241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6319644" y="4606129"/>
            <a:ext cx="839469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b="1" spc="10" dirty="0">
                <a:latin typeface="Arial"/>
                <a:cs typeface="Arial"/>
              </a:rPr>
              <a:t>Coût </a:t>
            </a:r>
            <a:r>
              <a:rPr sz="900" b="1" spc="5" dirty="0">
                <a:latin typeface="Arial"/>
                <a:cs typeface="Arial"/>
              </a:rPr>
              <a:t>du</a:t>
            </a:r>
            <a:r>
              <a:rPr sz="900" b="1" spc="-50" dirty="0">
                <a:latin typeface="Arial"/>
                <a:cs typeface="Arial"/>
              </a:rPr>
              <a:t> </a:t>
            </a:r>
            <a:r>
              <a:rPr sz="900" b="1" spc="15" dirty="0">
                <a:latin typeface="Arial"/>
                <a:cs typeface="Arial"/>
              </a:rPr>
              <a:t>Projet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964302" y="4718044"/>
            <a:ext cx="1930400" cy="1981200"/>
          </a:xfrm>
          <a:custGeom>
            <a:avLst/>
            <a:gdLst/>
            <a:ahLst/>
            <a:cxnLst/>
            <a:rect l="l" t="t" r="r" b="b"/>
            <a:pathLst>
              <a:path w="1930400" h="1981200">
                <a:moveTo>
                  <a:pt x="19050" y="25405"/>
                </a:moveTo>
                <a:lnTo>
                  <a:pt x="6355" y="0"/>
                </a:lnTo>
                <a:lnTo>
                  <a:pt x="0" y="25405"/>
                </a:lnTo>
                <a:lnTo>
                  <a:pt x="6355" y="25405"/>
                </a:lnTo>
                <a:lnTo>
                  <a:pt x="6355" y="19050"/>
                </a:lnTo>
                <a:lnTo>
                  <a:pt x="12694" y="19050"/>
                </a:lnTo>
                <a:lnTo>
                  <a:pt x="12694" y="25405"/>
                </a:lnTo>
                <a:lnTo>
                  <a:pt x="19050" y="25405"/>
                </a:lnTo>
                <a:close/>
              </a:path>
              <a:path w="1930400" h="1981200">
                <a:moveTo>
                  <a:pt x="12694" y="25405"/>
                </a:moveTo>
                <a:lnTo>
                  <a:pt x="12694" y="19050"/>
                </a:lnTo>
                <a:lnTo>
                  <a:pt x="6355" y="19050"/>
                </a:lnTo>
                <a:lnTo>
                  <a:pt x="6355" y="25405"/>
                </a:lnTo>
                <a:lnTo>
                  <a:pt x="12694" y="25405"/>
                </a:lnTo>
                <a:close/>
              </a:path>
              <a:path w="1930400" h="1981200">
                <a:moveTo>
                  <a:pt x="12694" y="1968505"/>
                </a:moveTo>
                <a:lnTo>
                  <a:pt x="12694" y="25405"/>
                </a:lnTo>
                <a:lnTo>
                  <a:pt x="6355" y="25405"/>
                </a:lnTo>
                <a:lnTo>
                  <a:pt x="6355" y="1968505"/>
                </a:lnTo>
                <a:lnTo>
                  <a:pt x="12694" y="1968505"/>
                </a:lnTo>
                <a:close/>
              </a:path>
              <a:path w="1930400" h="1981200">
                <a:moveTo>
                  <a:pt x="1911355" y="1974860"/>
                </a:moveTo>
                <a:lnTo>
                  <a:pt x="1911355" y="1968505"/>
                </a:lnTo>
                <a:lnTo>
                  <a:pt x="6355" y="1968505"/>
                </a:lnTo>
                <a:lnTo>
                  <a:pt x="6355" y="1974860"/>
                </a:lnTo>
                <a:lnTo>
                  <a:pt x="1911355" y="1974860"/>
                </a:lnTo>
                <a:close/>
              </a:path>
              <a:path w="1930400" h="1981200">
                <a:moveTo>
                  <a:pt x="1930405" y="1968505"/>
                </a:moveTo>
                <a:lnTo>
                  <a:pt x="1905000" y="1955810"/>
                </a:lnTo>
                <a:lnTo>
                  <a:pt x="1905000" y="1968505"/>
                </a:lnTo>
                <a:lnTo>
                  <a:pt x="1911355" y="1968505"/>
                </a:lnTo>
                <a:lnTo>
                  <a:pt x="1911355" y="1978024"/>
                </a:lnTo>
                <a:lnTo>
                  <a:pt x="1930405" y="1968505"/>
                </a:lnTo>
                <a:close/>
              </a:path>
              <a:path w="1930400" h="1981200">
                <a:moveTo>
                  <a:pt x="1911355" y="1978024"/>
                </a:moveTo>
                <a:lnTo>
                  <a:pt x="1911355" y="1974860"/>
                </a:lnTo>
                <a:lnTo>
                  <a:pt x="1905000" y="1974860"/>
                </a:lnTo>
                <a:lnTo>
                  <a:pt x="1905000" y="1981200"/>
                </a:lnTo>
                <a:lnTo>
                  <a:pt x="1911355" y="1978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7799206" y="6425206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48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799206" y="6228354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49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799206" y="6025154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50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799206" y="5828301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51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799206" y="5225049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54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799206" y="5028197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55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799206" y="4824997"/>
            <a:ext cx="16954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5" dirty="0">
                <a:latin typeface="Arial"/>
                <a:cs typeface="Arial"/>
              </a:rPr>
              <a:t>56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7907154" y="6659626"/>
            <a:ext cx="7937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7850004" y="4615447"/>
            <a:ext cx="2012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35" dirty="0">
                <a:latin typeface="Arial"/>
                <a:cs typeface="Arial"/>
              </a:rPr>
              <a:t>€</a:t>
            </a:r>
            <a:r>
              <a:rPr sz="500" b="1" spc="-15" dirty="0">
                <a:latin typeface="Arial"/>
                <a:cs typeface="Arial"/>
              </a:rPr>
              <a:t>u</a:t>
            </a:r>
            <a:r>
              <a:rPr sz="500" b="1" dirty="0">
                <a:latin typeface="Arial"/>
                <a:cs typeface="Arial"/>
              </a:rPr>
              <a:t>r</a:t>
            </a:r>
            <a:r>
              <a:rPr sz="500" b="1" spc="35" dirty="0">
                <a:latin typeface="Arial"/>
                <a:cs typeface="Arial"/>
              </a:rPr>
              <a:t>o</a:t>
            </a:r>
            <a:r>
              <a:rPr sz="500" b="1" dirty="0"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970656" y="608330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970656" y="617855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970656" y="628014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970656" y="6381750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970657" y="6480176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970656" y="657860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970656" y="668019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970656" y="588009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970656" y="5981700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970656" y="507999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970656" y="5181600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970656" y="528320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970656" y="537845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970656" y="5480044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970657" y="5581646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970657" y="5680076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970656" y="577850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970657" y="4879976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970656" y="4978405"/>
            <a:ext cx="1880235" cy="0"/>
          </a:xfrm>
          <a:custGeom>
            <a:avLst/>
            <a:gdLst/>
            <a:ahLst/>
            <a:cxnLst/>
            <a:rect l="l" t="t" r="r" b="b"/>
            <a:pathLst>
              <a:path w="1880234">
                <a:moveTo>
                  <a:pt x="0" y="0"/>
                </a:moveTo>
                <a:lnTo>
                  <a:pt x="1879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7773793" y="5416724"/>
            <a:ext cx="194945" cy="31178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r>
              <a:rPr sz="500" spc="15" dirty="0">
                <a:latin typeface="Arial"/>
                <a:cs typeface="Arial"/>
              </a:rPr>
              <a:t>53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5" dirty="0">
                <a:latin typeface="Arial"/>
                <a:cs typeface="Arial"/>
              </a:rPr>
              <a:t>5</a:t>
            </a:r>
            <a:r>
              <a:rPr sz="600" b="1" spc="-35" dirty="0">
                <a:latin typeface="Arial"/>
                <a:cs typeface="Arial"/>
              </a:rPr>
              <a:t>2</a:t>
            </a:r>
            <a:r>
              <a:rPr sz="600" b="1" spc="15" dirty="0">
                <a:latin typeface="Arial"/>
                <a:cs typeface="Arial"/>
              </a:rPr>
              <a:t>5</a:t>
            </a:r>
            <a:r>
              <a:rPr sz="600" b="1" spc="-5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500" spc="15" dirty="0">
                <a:latin typeface="Arial"/>
                <a:cs typeface="Arial"/>
              </a:rPr>
              <a:t>52</a:t>
            </a:r>
            <a:r>
              <a:rPr sz="500" spc="-35" dirty="0">
                <a:latin typeface="Arial"/>
                <a:cs typeface="Arial"/>
              </a:rPr>
              <a:t>0</a:t>
            </a:r>
            <a:r>
              <a:rPr sz="500" dirty="0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833578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05015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40574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976996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097652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15125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691375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5324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57390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92949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80885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285106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16445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523223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640702" y="4806955"/>
            <a:ext cx="0" cy="1879600"/>
          </a:xfrm>
          <a:custGeom>
            <a:avLst/>
            <a:gdLst/>
            <a:ahLst/>
            <a:cxnLst/>
            <a:rect l="l" t="t" r="r" b="b"/>
            <a:pathLst>
              <a:path h="1879600">
                <a:moveTo>
                  <a:pt x="0" y="0"/>
                </a:moveTo>
                <a:lnTo>
                  <a:pt x="0" y="187959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764533" y="4775194"/>
            <a:ext cx="0" cy="1911350"/>
          </a:xfrm>
          <a:custGeom>
            <a:avLst/>
            <a:gdLst/>
            <a:ahLst/>
            <a:cxnLst/>
            <a:rect l="l" t="t" r="r" b="b"/>
            <a:pathLst>
              <a:path h="1911350">
                <a:moveTo>
                  <a:pt x="0" y="0"/>
                </a:moveTo>
                <a:lnTo>
                  <a:pt x="0" y="1911355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8269093" y="6678686"/>
            <a:ext cx="13017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-20" dirty="0">
                <a:latin typeface="Arial"/>
                <a:cs typeface="Arial"/>
              </a:rPr>
              <a:t>3</a:t>
            </a:r>
            <a:r>
              <a:rPr sz="750" b="1" spc="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9437525" y="6678686"/>
            <a:ext cx="428625" cy="141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5" dirty="0">
                <a:latin typeface="Arial"/>
                <a:cs typeface="Arial"/>
              </a:rPr>
              <a:t>130</a:t>
            </a:r>
            <a:r>
              <a:rPr sz="750" b="1" spc="125" dirty="0">
                <a:latin typeface="Arial"/>
                <a:cs typeface="Arial"/>
              </a:rPr>
              <a:t> </a:t>
            </a:r>
            <a:r>
              <a:rPr sz="750" b="1" spc="5" dirty="0">
                <a:latin typeface="Arial"/>
                <a:cs typeface="Arial"/>
              </a:rPr>
              <a:t>150</a:t>
            </a:r>
            <a:endParaRPr sz="75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8154802" y="4578355"/>
            <a:ext cx="1555750" cy="228600"/>
          </a:xfrm>
          <a:custGeom>
            <a:avLst/>
            <a:gdLst/>
            <a:ahLst/>
            <a:cxnLst/>
            <a:rect l="l" t="t" r="r" b="b"/>
            <a:pathLst>
              <a:path w="1555750" h="228600">
                <a:moveTo>
                  <a:pt x="0" y="0"/>
                </a:moveTo>
                <a:lnTo>
                  <a:pt x="0" y="228600"/>
                </a:lnTo>
                <a:lnTo>
                  <a:pt x="1555744" y="228600"/>
                </a:lnTo>
                <a:lnTo>
                  <a:pt x="15557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154802" y="4572000"/>
            <a:ext cx="1562100" cy="241300"/>
          </a:xfrm>
          <a:custGeom>
            <a:avLst/>
            <a:gdLst/>
            <a:ahLst/>
            <a:cxnLst/>
            <a:rect l="l" t="t" r="r" b="b"/>
            <a:pathLst>
              <a:path w="1562100" h="241300">
                <a:moveTo>
                  <a:pt x="1562100" y="241294"/>
                </a:moveTo>
                <a:lnTo>
                  <a:pt x="1562100" y="0"/>
                </a:lnTo>
                <a:lnTo>
                  <a:pt x="0" y="0"/>
                </a:lnTo>
                <a:lnTo>
                  <a:pt x="0" y="12694"/>
                </a:lnTo>
                <a:lnTo>
                  <a:pt x="6355" y="6355"/>
                </a:lnTo>
                <a:lnTo>
                  <a:pt x="6355" y="12694"/>
                </a:lnTo>
                <a:lnTo>
                  <a:pt x="1549405" y="12694"/>
                </a:lnTo>
                <a:lnTo>
                  <a:pt x="1549405" y="6355"/>
                </a:lnTo>
                <a:lnTo>
                  <a:pt x="1555744" y="12694"/>
                </a:lnTo>
                <a:lnTo>
                  <a:pt x="1555744" y="241294"/>
                </a:lnTo>
                <a:lnTo>
                  <a:pt x="1562100" y="241294"/>
                </a:lnTo>
                <a:close/>
              </a:path>
              <a:path w="1562100" h="241300">
                <a:moveTo>
                  <a:pt x="6355" y="12694"/>
                </a:moveTo>
                <a:lnTo>
                  <a:pt x="6355" y="6355"/>
                </a:lnTo>
                <a:lnTo>
                  <a:pt x="0" y="12694"/>
                </a:lnTo>
                <a:lnTo>
                  <a:pt x="6355" y="12694"/>
                </a:lnTo>
                <a:close/>
              </a:path>
              <a:path w="1562100" h="241300">
                <a:moveTo>
                  <a:pt x="6355" y="228600"/>
                </a:moveTo>
                <a:lnTo>
                  <a:pt x="6355" y="12694"/>
                </a:lnTo>
                <a:lnTo>
                  <a:pt x="0" y="12694"/>
                </a:lnTo>
                <a:lnTo>
                  <a:pt x="0" y="228600"/>
                </a:lnTo>
                <a:lnTo>
                  <a:pt x="6355" y="228600"/>
                </a:lnTo>
                <a:close/>
              </a:path>
              <a:path w="1562100" h="241300">
                <a:moveTo>
                  <a:pt x="1555744" y="228600"/>
                </a:moveTo>
                <a:lnTo>
                  <a:pt x="0" y="228600"/>
                </a:lnTo>
                <a:lnTo>
                  <a:pt x="6355" y="234955"/>
                </a:lnTo>
                <a:lnTo>
                  <a:pt x="6355" y="241294"/>
                </a:lnTo>
                <a:lnTo>
                  <a:pt x="1549405" y="241294"/>
                </a:lnTo>
                <a:lnTo>
                  <a:pt x="1549405" y="234955"/>
                </a:lnTo>
                <a:lnTo>
                  <a:pt x="1555744" y="228600"/>
                </a:lnTo>
                <a:close/>
              </a:path>
              <a:path w="1562100" h="241300">
                <a:moveTo>
                  <a:pt x="6355" y="241294"/>
                </a:moveTo>
                <a:lnTo>
                  <a:pt x="6355" y="234955"/>
                </a:lnTo>
                <a:lnTo>
                  <a:pt x="0" y="228600"/>
                </a:lnTo>
                <a:lnTo>
                  <a:pt x="0" y="241294"/>
                </a:lnTo>
                <a:lnTo>
                  <a:pt x="6355" y="241294"/>
                </a:lnTo>
                <a:close/>
              </a:path>
              <a:path w="1562100" h="241300">
                <a:moveTo>
                  <a:pt x="1555744" y="12694"/>
                </a:moveTo>
                <a:lnTo>
                  <a:pt x="1549405" y="6355"/>
                </a:lnTo>
                <a:lnTo>
                  <a:pt x="1549405" y="12694"/>
                </a:lnTo>
                <a:lnTo>
                  <a:pt x="1555744" y="12694"/>
                </a:lnTo>
                <a:close/>
              </a:path>
              <a:path w="1562100" h="241300">
                <a:moveTo>
                  <a:pt x="1555744" y="228600"/>
                </a:moveTo>
                <a:lnTo>
                  <a:pt x="1555744" y="12694"/>
                </a:lnTo>
                <a:lnTo>
                  <a:pt x="1549405" y="12694"/>
                </a:lnTo>
                <a:lnTo>
                  <a:pt x="1549405" y="228600"/>
                </a:lnTo>
                <a:lnTo>
                  <a:pt x="1555744" y="228600"/>
                </a:lnTo>
                <a:close/>
              </a:path>
              <a:path w="1562100" h="241300">
                <a:moveTo>
                  <a:pt x="1555744" y="241294"/>
                </a:moveTo>
                <a:lnTo>
                  <a:pt x="1555744" y="228600"/>
                </a:lnTo>
                <a:lnTo>
                  <a:pt x="1549405" y="234955"/>
                </a:lnTo>
                <a:lnTo>
                  <a:pt x="1549405" y="241294"/>
                </a:lnTo>
                <a:lnTo>
                  <a:pt x="1555744" y="241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8332593" y="4606129"/>
            <a:ext cx="12090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10" dirty="0">
                <a:latin typeface="Arial"/>
                <a:cs typeface="Arial"/>
              </a:rPr>
              <a:t>Coût </a:t>
            </a:r>
            <a:r>
              <a:rPr sz="900" b="1" spc="5" dirty="0">
                <a:latin typeface="Arial"/>
                <a:cs typeface="Arial"/>
              </a:rPr>
              <a:t>du </a:t>
            </a:r>
            <a:r>
              <a:rPr sz="900" b="1" spc="15" dirty="0">
                <a:latin typeface="Arial"/>
                <a:cs typeface="Arial"/>
              </a:rPr>
              <a:t>1</a:t>
            </a:r>
            <a:r>
              <a:rPr sz="900" b="1" spc="22" baseline="27777" dirty="0">
                <a:latin typeface="Arial"/>
                <a:cs typeface="Arial"/>
              </a:rPr>
              <a:t>ER </a:t>
            </a:r>
            <a:r>
              <a:rPr sz="900" b="1" spc="5" dirty="0">
                <a:latin typeface="Arial"/>
                <a:cs typeface="Arial"/>
              </a:rPr>
              <a:t>de</a:t>
            </a:r>
            <a:r>
              <a:rPr sz="900" b="1" spc="-120" dirty="0">
                <a:latin typeface="Arial"/>
                <a:cs typeface="Arial"/>
              </a:rPr>
              <a:t> </a:t>
            </a:r>
            <a:r>
              <a:rPr sz="900" b="1" spc="10" dirty="0">
                <a:latin typeface="Arial"/>
                <a:cs typeface="Arial"/>
              </a:rPr>
              <a:t>série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7913507" y="6457950"/>
            <a:ext cx="1968500" cy="203200"/>
          </a:xfrm>
          <a:custGeom>
            <a:avLst/>
            <a:gdLst/>
            <a:ahLst/>
            <a:cxnLst/>
            <a:rect l="l" t="t" r="r" b="b"/>
            <a:pathLst>
              <a:path w="1968500" h="203200">
                <a:moveTo>
                  <a:pt x="1968489" y="196855"/>
                </a:moveTo>
                <a:lnTo>
                  <a:pt x="1968489" y="101605"/>
                </a:lnTo>
                <a:lnTo>
                  <a:pt x="1714500" y="101605"/>
                </a:lnTo>
                <a:lnTo>
                  <a:pt x="1295400" y="0"/>
                </a:lnTo>
                <a:lnTo>
                  <a:pt x="844539" y="107944"/>
                </a:lnTo>
                <a:lnTo>
                  <a:pt x="482589" y="57150"/>
                </a:lnTo>
                <a:lnTo>
                  <a:pt x="6339" y="114300"/>
                </a:lnTo>
                <a:lnTo>
                  <a:pt x="0" y="203194"/>
                </a:lnTo>
                <a:lnTo>
                  <a:pt x="476250" y="146044"/>
                </a:lnTo>
                <a:lnTo>
                  <a:pt x="838200" y="196855"/>
                </a:lnTo>
                <a:lnTo>
                  <a:pt x="1295400" y="88894"/>
                </a:lnTo>
                <a:lnTo>
                  <a:pt x="1701789" y="190500"/>
                </a:lnTo>
                <a:lnTo>
                  <a:pt x="1968489" y="196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628007" y="6559555"/>
            <a:ext cx="254000" cy="6350"/>
          </a:xfrm>
          <a:custGeom>
            <a:avLst/>
            <a:gdLst/>
            <a:ahLst/>
            <a:cxnLst/>
            <a:rect l="l" t="t" r="r" b="b"/>
            <a:pathLst>
              <a:path w="254000" h="6350">
                <a:moveTo>
                  <a:pt x="253989" y="6339"/>
                </a:moveTo>
                <a:lnTo>
                  <a:pt x="253989" y="0"/>
                </a:lnTo>
                <a:lnTo>
                  <a:pt x="0" y="0"/>
                </a:lnTo>
                <a:lnTo>
                  <a:pt x="253989" y="6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913507" y="6546845"/>
            <a:ext cx="1714500" cy="120650"/>
          </a:xfrm>
          <a:custGeom>
            <a:avLst/>
            <a:gdLst/>
            <a:ahLst/>
            <a:cxnLst/>
            <a:rect l="l" t="t" r="r" b="b"/>
            <a:pathLst>
              <a:path w="1714500" h="120650">
                <a:moveTo>
                  <a:pt x="482589" y="57150"/>
                </a:moveTo>
                <a:lnTo>
                  <a:pt x="0" y="114300"/>
                </a:lnTo>
                <a:lnTo>
                  <a:pt x="0" y="120655"/>
                </a:lnTo>
                <a:lnTo>
                  <a:pt x="482589" y="57150"/>
                </a:lnTo>
                <a:close/>
              </a:path>
              <a:path w="1714500" h="120650">
                <a:moveTo>
                  <a:pt x="840563" y="107402"/>
                </a:moveTo>
                <a:lnTo>
                  <a:pt x="482589" y="57150"/>
                </a:lnTo>
                <a:lnTo>
                  <a:pt x="838200" y="107960"/>
                </a:lnTo>
                <a:lnTo>
                  <a:pt x="840563" y="107402"/>
                </a:lnTo>
                <a:close/>
              </a:path>
              <a:path w="1714500" h="120650">
                <a:moveTo>
                  <a:pt x="844539" y="107960"/>
                </a:moveTo>
                <a:lnTo>
                  <a:pt x="840563" y="107402"/>
                </a:lnTo>
                <a:lnTo>
                  <a:pt x="838200" y="107960"/>
                </a:lnTo>
                <a:lnTo>
                  <a:pt x="844539" y="107960"/>
                </a:lnTo>
                <a:close/>
              </a:path>
              <a:path w="1714500" h="120650">
                <a:moveTo>
                  <a:pt x="1714500" y="101605"/>
                </a:moveTo>
                <a:lnTo>
                  <a:pt x="1295400" y="0"/>
                </a:lnTo>
                <a:lnTo>
                  <a:pt x="840563" y="107402"/>
                </a:lnTo>
                <a:lnTo>
                  <a:pt x="844539" y="107960"/>
                </a:lnTo>
                <a:lnTo>
                  <a:pt x="1295400" y="6355"/>
                </a:lnTo>
                <a:lnTo>
                  <a:pt x="1708144" y="101605"/>
                </a:lnTo>
                <a:lnTo>
                  <a:pt x="1714500" y="101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 txBox="1"/>
          <p:nvPr/>
        </p:nvSpPr>
        <p:spPr>
          <a:xfrm>
            <a:off x="9748642" y="6552207"/>
            <a:ext cx="2774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latin typeface="Arial"/>
                <a:cs typeface="Arial"/>
              </a:rPr>
              <a:t>m</a:t>
            </a:r>
            <a:r>
              <a:rPr sz="500" b="1" spc="5" dirty="0">
                <a:latin typeface="Arial"/>
                <a:cs typeface="Arial"/>
              </a:rPr>
              <a:t>i</a:t>
            </a:r>
            <a:r>
              <a:rPr sz="500" b="1" spc="-15" dirty="0">
                <a:latin typeface="Arial"/>
                <a:cs typeface="Arial"/>
              </a:rPr>
              <a:t>n</a:t>
            </a:r>
            <a:r>
              <a:rPr sz="500" b="1" spc="35" dirty="0">
                <a:latin typeface="Arial"/>
                <a:cs typeface="Arial"/>
              </a:rPr>
              <a:t>u</a:t>
            </a:r>
            <a:r>
              <a:rPr sz="500" b="1" spc="-20" dirty="0">
                <a:latin typeface="Arial"/>
                <a:cs typeface="Arial"/>
              </a:rPr>
              <a:t>t</a:t>
            </a:r>
            <a:r>
              <a:rPr sz="500" b="1" spc="15" dirty="0">
                <a:latin typeface="Arial"/>
                <a:cs typeface="Arial"/>
              </a:rPr>
              <a:t>e</a:t>
            </a:r>
            <a:r>
              <a:rPr sz="500" b="1" dirty="0"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5519547" y="533400"/>
            <a:ext cx="4521200" cy="6426200"/>
          </a:xfrm>
          <a:custGeom>
            <a:avLst/>
            <a:gdLst/>
            <a:ahLst/>
            <a:cxnLst/>
            <a:rect l="l" t="t" r="r" b="b"/>
            <a:pathLst>
              <a:path w="4521200" h="6426200">
                <a:moveTo>
                  <a:pt x="12710" y="0"/>
                </a:moveTo>
                <a:lnTo>
                  <a:pt x="0" y="0"/>
                </a:lnTo>
                <a:lnTo>
                  <a:pt x="0" y="6426205"/>
                </a:lnTo>
                <a:lnTo>
                  <a:pt x="6355" y="6426205"/>
                </a:lnTo>
                <a:lnTo>
                  <a:pt x="6355" y="6352"/>
                </a:lnTo>
                <a:lnTo>
                  <a:pt x="12710" y="0"/>
                </a:lnTo>
                <a:close/>
              </a:path>
              <a:path w="4521200" h="6426200">
                <a:moveTo>
                  <a:pt x="4521205" y="6426205"/>
                </a:moveTo>
                <a:lnTo>
                  <a:pt x="4521205" y="0"/>
                </a:lnTo>
                <a:lnTo>
                  <a:pt x="12710" y="0"/>
                </a:lnTo>
                <a:lnTo>
                  <a:pt x="6355" y="6352"/>
                </a:lnTo>
                <a:lnTo>
                  <a:pt x="4514850" y="6352"/>
                </a:lnTo>
                <a:lnTo>
                  <a:pt x="4514850" y="6426205"/>
                </a:lnTo>
                <a:lnTo>
                  <a:pt x="4521205" y="6426205"/>
                </a:lnTo>
                <a:close/>
              </a:path>
              <a:path w="4521200" h="6426200">
                <a:moveTo>
                  <a:pt x="12710" y="6413495"/>
                </a:moveTo>
                <a:lnTo>
                  <a:pt x="12710" y="6352"/>
                </a:lnTo>
                <a:lnTo>
                  <a:pt x="6355" y="6352"/>
                </a:lnTo>
                <a:lnTo>
                  <a:pt x="6355" y="6413495"/>
                </a:lnTo>
                <a:lnTo>
                  <a:pt x="12710" y="6413495"/>
                </a:lnTo>
                <a:close/>
              </a:path>
              <a:path w="4521200" h="6426200">
                <a:moveTo>
                  <a:pt x="4514850" y="6426205"/>
                </a:moveTo>
                <a:lnTo>
                  <a:pt x="4514850" y="6413495"/>
                </a:lnTo>
                <a:lnTo>
                  <a:pt x="6355" y="6413495"/>
                </a:lnTo>
                <a:lnTo>
                  <a:pt x="12710" y="6419850"/>
                </a:lnTo>
                <a:lnTo>
                  <a:pt x="12710" y="6426205"/>
                </a:lnTo>
                <a:lnTo>
                  <a:pt x="4514850" y="6426205"/>
                </a:lnTo>
                <a:close/>
              </a:path>
              <a:path w="4521200" h="6426200">
                <a:moveTo>
                  <a:pt x="12710" y="6426205"/>
                </a:moveTo>
                <a:lnTo>
                  <a:pt x="12710" y="6419850"/>
                </a:lnTo>
                <a:lnTo>
                  <a:pt x="6355" y="6413495"/>
                </a:lnTo>
                <a:lnTo>
                  <a:pt x="6355" y="6426205"/>
                </a:lnTo>
                <a:lnTo>
                  <a:pt x="12710" y="64262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97" name="object 19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09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Tableau </a:t>
            </a:r>
            <a:r>
              <a:rPr spc="-10" dirty="0"/>
              <a:t>de bord </a:t>
            </a:r>
            <a:r>
              <a:rPr dirty="0"/>
              <a:t>: passage </a:t>
            </a:r>
            <a:r>
              <a:rPr spc="-10" dirty="0"/>
              <a:t>de</a:t>
            </a:r>
            <a:r>
              <a:rPr spc="-150" dirty="0"/>
              <a:t> </a:t>
            </a:r>
            <a:r>
              <a:rPr spc="-10" dirty="0"/>
              <a:t>jalon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4686298"/>
            <a:ext cx="6262370" cy="1117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réunion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animée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Chef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Projet /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Qualité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arrêt </a:t>
            </a:r>
            <a:r>
              <a:rPr sz="2000" b="1" spc="-10" dirty="0">
                <a:solidFill>
                  <a:srgbClr val="323299"/>
                </a:solidFill>
                <a:latin typeface="Arial"/>
                <a:cs typeface="Arial"/>
              </a:rPr>
              <a:t>impératif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activités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-3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développement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arrêt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000" spc="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chrono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9352" y="1479548"/>
            <a:ext cx="1187450" cy="482600"/>
          </a:xfrm>
          <a:custGeom>
            <a:avLst/>
            <a:gdLst/>
            <a:ahLst/>
            <a:cxnLst/>
            <a:rect l="l" t="t" r="r" b="b"/>
            <a:pathLst>
              <a:path w="1187450" h="482600">
                <a:moveTo>
                  <a:pt x="1187455" y="241307"/>
                </a:moveTo>
                <a:lnTo>
                  <a:pt x="1173712" y="189517"/>
                </a:lnTo>
                <a:lnTo>
                  <a:pt x="1134412" y="141609"/>
                </a:lnTo>
                <a:lnTo>
                  <a:pt x="1072443" y="98759"/>
                </a:lnTo>
                <a:lnTo>
                  <a:pt x="1033861" y="79598"/>
                </a:lnTo>
                <a:lnTo>
                  <a:pt x="990696" y="62141"/>
                </a:lnTo>
                <a:lnTo>
                  <a:pt x="943309" y="46535"/>
                </a:lnTo>
                <a:lnTo>
                  <a:pt x="892061" y="32927"/>
                </a:lnTo>
                <a:lnTo>
                  <a:pt x="837313" y="21465"/>
                </a:lnTo>
                <a:lnTo>
                  <a:pt x="779426" y="12294"/>
                </a:lnTo>
                <a:lnTo>
                  <a:pt x="718763" y="5562"/>
                </a:lnTo>
                <a:lnTo>
                  <a:pt x="655684" y="1414"/>
                </a:lnTo>
                <a:lnTo>
                  <a:pt x="590550" y="0"/>
                </a:lnTo>
                <a:lnTo>
                  <a:pt x="526604" y="1414"/>
                </a:lnTo>
                <a:lnTo>
                  <a:pt x="464554" y="5562"/>
                </a:lnTo>
                <a:lnTo>
                  <a:pt x="404774" y="12294"/>
                </a:lnTo>
                <a:lnTo>
                  <a:pt x="347635" y="21465"/>
                </a:lnTo>
                <a:lnTo>
                  <a:pt x="293511" y="32927"/>
                </a:lnTo>
                <a:lnTo>
                  <a:pt x="242773" y="46535"/>
                </a:lnTo>
                <a:lnTo>
                  <a:pt x="195794" y="62141"/>
                </a:lnTo>
                <a:lnTo>
                  <a:pt x="152947" y="79598"/>
                </a:lnTo>
                <a:lnTo>
                  <a:pt x="114604" y="98759"/>
                </a:lnTo>
                <a:lnTo>
                  <a:pt x="81138" y="119479"/>
                </a:lnTo>
                <a:lnTo>
                  <a:pt x="30327" y="165004"/>
                </a:lnTo>
                <a:lnTo>
                  <a:pt x="3493" y="215000"/>
                </a:lnTo>
                <a:lnTo>
                  <a:pt x="0" y="241307"/>
                </a:lnTo>
                <a:lnTo>
                  <a:pt x="3493" y="267613"/>
                </a:lnTo>
                <a:lnTo>
                  <a:pt x="30327" y="317608"/>
                </a:lnTo>
                <a:lnTo>
                  <a:pt x="81138" y="363131"/>
                </a:lnTo>
                <a:lnTo>
                  <a:pt x="114604" y="383850"/>
                </a:lnTo>
                <a:lnTo>
                  <a:pt x="152947" y="403010"/>
                </a:lnTo>
                <a:lnTo>
                  <a:pt x="195794" y="420466"/>
                </a:lnTo>
                <a:lnTo>
                  <a:pt x="242773" y="436071"/>
                </a:lnTo>
                <a:lnTo>
                  <a:pt x="293511" y="449677"/>
                </a:lnTo>
                <a:lnTo>
                  <a:pt x="347635" y="461138"/>
                </a:lnTo>
                <a:lnTo>
                  <a:pt x="404774" y="470308"/>
                </a:lnTo>
                <a:lnTo>
                  <a:pt x="464554" y="477040"/>
                </a:lnTo>
                <a:lnTo>
                  <a:pt x="526604" y="481187"/>
                </a:lnTo>
                <a:lnTo>
                  <a:pt x="590550" y="482602"/>
                </a:lnTo>
                <a:lnTo>
                  <a:pt x="655684" y="481187"/>
                </a:lnTo>
                <a:lnTo>
                  <a:pt x="718763" y="477040"/>
                </a:lnTo>
                <a:lnTo>
                  <a:pt x="779426" y="470308"/>
                </a:lnTo>
                <a:lnTo>
                  <a:pt x="837313" y="461138"/>
                </a:lnTo>
                <a:lnTo>
                  <a:pt x="892061" y="449677"/>
                </a:lnTo>
                <a:lnTo>
                  <a:pt x="943309" y="436071"/>
                </a:lnTo>
                <a:lnTo>
                  <a:pt x="990696" y="420466"/>
                </a:lnTo>
                <a:lnTo>
                  <a:pt x="1033861" y="403010"/>
                </a:lnTo>
                <a:lnTo>
                  <a:pt x="1072443" y="383850"/>
                </a:lnTo>
                <a:lnTo>
                  <a:pt x="1106080" y="363131"/>
                </a:lnTo>
                <a:lnTo>
                  <a:pt x="1157076" y="317608"/>
                </a:lnTo>
                <a:lnTo>
                  <a:pt x="1183959" y="267613"/>
                </a:lnTo>
                <a:lnTo>
                  <a:pt x="1187455" y="2413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657" y="1466850"/>
            <a:ext cx="1206500" cy="508000"/>
          </a:xfrm>
          <a:custGeom>
            <a:avLst/>
            <a:gdLst/>
            <a:ahLst/>
            <a:cxnLst/>
            <a:rect l="l" t="t" r="r" b="b"/>
            <a:pathLst>
              <a:path w="1206500" h="508000">
                <a:moveTo>
                  <a:pt x="1206489" y="285750"/>
                </a:moveTo>
                <a:lnTo>
                  <a:pt x="1206489" y="228600"/>
                </a:lnTo>
                <a:lnTo>
                  <a:pt x="1200150" y="203194"/>
                </a:lnTo>
                <a:lnTo>
                  <a:pt x="1193794" y="203194"/>
                </a:lnTo>
                <a:lnTo>
                  <a:pt x="1181100" y="177805"/>
                </a:lnTo>
                <a:lnTo>
                  <a:pt x="1162050" y="152400"/>
                </a:lnTo>
                <a:lnTo>
                  <a:pt x="1136644" y="133350"/>
                </a:lnTo>
                <a:lnTo>
                  <a:pt x="1104900" y="107944"/>
                </a:lnTo>
                <a:lnTo>
                  <a:pt x="1066800" y="88894"/>
                </a:lnTo>
                <a:lnTo>
                  <a:pt x="1028700" y="76200"/>
                </a:lnTo>
                <a:lnTo>
                  <a:pt x="984244" y="57150"/>
                </a:lnTo>
                <a:lnTo>
                  <a:pt x="939789" y="44452"/>
                </a:lnTo>
                <a:lnTo>
                  <a:pt x="838200" y="19050"/>
                </a:lnTo>
                <a:lnTo>
                  <a:pt x="666750" y="0"/>
                </a:lnTo>
                <a:lnTo>
                  <a:pt x="546094" y="0"/>
                </a:lnTo>
                <a:lnTo>
                  <a:pt x="482589" y="6352"/>
                </a:lnTo>
                <a:lnTo>
                  <a:pt x="425439" y="12697"/>
                </a:lnTo>
                <a:lnTo>
                  <a:pt x="374644" y="19050"/>
                </a:lnTo>
                <a:lnTo>
                  <a:pt x="222244" y="57150"/>
                </a:lnTo>
                <a:lnTo>
                  <a:pt x="184144" y="76200"/>
                </a:lnTo>
                <a:lnTo>
                  <a:pt x="146044" y="88894"/>
                </a:lnTo>
                <a:lnTo>
                  <a:pt x="107944" y="107944"/>
                </a:lnTo>
                <a:lnTo>
                  <a:pt x="76200" y="133350"/>
                </a:lnTo>
                <a:lnTo>
                  <a:pt x="50794" y="152400"/>
                </a:lnTo>
                <a:lnTo>
                  <a:pt x="31744" y="177805"/>
                </a:lnTo>
                <a:lnTo>
                  <a:pt x="19050" y="203194"/>
                </a:lnTo>
                <a:lnTo>
                  <a:pt x="12694" y="203194"/>
                </a:lnTo>
                <a:lnTo>
                  <a:pt x="0" y="254005"/>
                </a:lnTo>
                <a:lnTo>
                  <a:pt x="6339" y="279394"/>
                </a:lnTo>
                <a:lnTo>
                  <a:pt x="6339" y="285750"/>
                </a:lnTo>
                <a:lnTo>
                  <a:pt x="12694" y="304800"/>
                </a:lnTo>
                <a:lnTo>
                  <a:pt x="19050" y="311155"/>
                </a:lnTo>
                <a:lnTo>
                  <a:pt x="19050" y="254005"/>
                </a:lnTo>
                <a:lnTo>
                  <a:pt x="25389" y="228600"/>
                </a:lnTo>
                <a:lnTo>
                  <a:pt x="25389" y="234955"/>
                </a:lnTo>
                <a:lnTo>
                  <a:pt x="31744" y="209550"/>
                </a:lnTo>
                <a:lnTo>
                  <a:pt x="44439" y="184144"/>
                </a:lnTo>
                <a:lnTo>
                  <a:pt x="44439" y="190500"/>
                </a:lnTo>
                <a:lnTo>
                  <a:pt x="63489" y="165094"/>
                </a:lnTo>
                <a:lnTo>
                  <a:pt x="88894" y="146044"/>
                </a:lnTo>
                <a:lnTo>
                  <a:pt x="152400" y="107944"/>
                </a:lnTo>
                <a:lnTo>
                  <a:pt x="190500" y="88894"/>
                </a:lnTo>
                <a:lnTo>
                  <a:pt x="228600" y="76200"/>
                </a:lnTo>
                <a:lnTo>
                  <a:pt x="279394" y="63505"/>
                </a:lnTo>
                <a:lnTo>
                  <a:pt x="323850" y="50797"/>
                </a:lnTo>
                <a:lnTo>
                  <a:pt x="374644" y="38100"/>
                </a:lnTo>
                <a:lnTo>
                  <a:pt x="546094" y="19050"/>
                </a:lnTo>
                <a:lnTo>
                  <a:pt x="666750" y="19050"/>
                </a:lnTo>
                <a:lnTo>
                  <a:pt x="838200" y="38100"/>
                </a:lnTo>
                <a:lnTo>
                  <a:pt x="888994" y="50797"/>
                </a:lnTo>
                <a:lnTo>
                  <a:pt x="933450" y="63505"/>
                </a:lnTo>
                <a:lnTo>
                  <a:pt x="984244" y="76200"/>
                </a:lnTo>
                <a:lnTo>
                  <a:pt x="1022344" y="88894"/>
                </a:lnTo>
                <a:lnTo>
                  <a:pt x="1060444" y="107944"/>
                </a:lnTo>
                <a:lnTo>
                  <a:pt x="1123950" y="146044"/>
                </a:lnTo>
                <a:lnTo>
                  <a:pt x="1168389" y="190500"/>
                </a:lnTo>
                <a:lnTo>
                  <a:pt x="1168389" y="184144"/>
                </a:lnTo>
                <a:lnTo>
                  <a:pt x="1181100" y="209550"/>
                </a:lnTo>
                <a:lnTo>
                  <a:pt x="1187439" y="234955"/>
                </a:lnTo>
                <a:lnTo>
                  <a:pt x="1187439" y="320691"/>
                </a:lnTo>
                <a:lnTo>
                  <a:pt x="1193794" y="311155"/>
                </a:lnTo>
                <a:lnTo>
                  <a:pt x="1193794" y="304800"/>
                </a:lnTo>
                <a:lnTo>
                  <a:pt x="1200150" y="304800"/>
                </a:lnTo>
                <a:lnTo>
                  <a:pt x="1206489" y="285750"/>
                </a:lnTo>
                <a:close/>
              </a:path>
              <a:path w="1206500" h="508000">
                <a:moveTo>
                  <a:pt x="1187439" y="320691"/>
                </a:moveTo>
                <a:lnTo>
                  <a:pt x="1187439" y="279394"/>
                </a:lnTo>
                <a:lnTo>
                  <a:pt x="1181100" y="298444"/>
                </a:lnTo>
                <a:lnTo>
                  <a:pt x="1168389" y="323850"/>
                </a:lnTo>
                <a:lnTo>
                  <a:pt x="1123950" y="361950"/>
                </a:lnTo>
                <a:lnTo>
                  <a:pt x="1060444" y="400050"/>
                </a:lnTo>
                <a:lnTo>
                  <a:pt x="1022344" y="419100"/>
                </a:lnTo>
                <a:lnTo>
                  <a:pt x="888994" y="457200"/>
                </a:lnTo>
                <a:lnTo>
                  <a:pt x="838200" y="469894"/>
                </a:lnTo>
                <a:lnTo>
                  <a:pt x="666750" y="488944"/>
                </a:lnTo>
                <a:lnTo>
                  <a:pt x="546094" y="488944"/>
                </a:lnTo>
                <a:lnTo>
                  <a:pt x="374644" y="469894"/>
                </a:lnTo>
                <a:lnTo>
                  <a:pt x="323850" y="457200"/>
                </a:lnTo>
                <a:lnTo>
                  <a:pt x="279394" y="444505"/>
                </a:lnTo>
                <a:lnTo>
                  <a:pt x="228600" y="431794"/>
                </a:lnTo>
                <a:lnTo>
                  <a:pt x="190500" y="419100"/>
                </a:lnTo>
                <a:lnTo>
                  <a:pt x="152400" y="400050"/>
                </a:lnTo>
                <a:lnTo>
                  <a:pt x="88894" y="361950"/>
                </a:lnTo>
                <a:lnTo>
                  <a:pt x="44439" y="323850"/>
                </a:lnTo>
                <a:lnTo>
                  <a:pt x="25389" y="279394"/>
                </a:lnTo>
                <a:lnTo>
                  <a:pt x="19050" y="254005"/>
                </a:lnTo>
                <a:lnTo>
                  <a:pt x="19050" y="311155"/>
                </a:lnTo>
                <a:lnTo>
                  <a:pt x="31744" y="330205"/>
                </a:lnTo>
                <a:lnTo>
                  <a:pt x="31744" y="336544"/>
                </a:lnTo>
                <a:lnTo>
                  <a:pt x="76200" y="381000"/>
                </a:lnTo>
                <a:lnTo>
                  <a:pt x="184144" y="438150"/>
                </a:lnTo>
                <a:lnTo>
                  <a:pt x="273039" y="463555"/>
                </a:lnTo>
                <a:lnTo>
                  <a:pt x="374644" y="488944"/>
                </a:lnTo>
                <a:lnTo>
                  <a:pt x="425439" y="495300"/>
                </a:lnTo>
                <a:lnTo>
                  <a:pt x="488944" y="501655"/>
                </a:lnTo>
                <a:lnTo>
                  <a:pt x="546094" y="507994"/>
                </a:lnTo>
                <a:lnTo>
                  <a:pt x="666750" y="507994"/>
                </a:lnTo>
                <a:lnTo>
                  <a:pt x="730239" y="501655"/>
                </a:lnTo>
                <a:lnTo>
                  <a:pt x="781050" y="495300"/>
                </a:lnTo>
                <a:lnTo>
                  <a:pt x="838200" y="488944"/>
                </a:lnTo>
                <a:lnTo>
                  <a:pt x="939789" y="463555"/>
                </a:lnTo>
                <a:lnTo>
                  <a:pt x="1028700" y="438150"/>
                </a:lnTo>
                <a:lnTo>
                  <a:pt x="1104900" y="400050"/>
                </a:lnTo>
                <a:lnTo>
                  <a:pt x="1181100" y="336544"/>
                </a:lnTo>
                <a:lnTo>
                  <a:pt x="1181100" y="330205"/>
                </a:lnTo>
                <a:lnTo>
                  <a:pt x="1187439" y="3206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6995" y="1549399"/>
            <a:ext cx="897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Jalon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73702" y="1479548"/>
            <a:ext cx="1187450" cy="482600"/>
          </a:xfrm>
          <a:custGeom>
            <a:avLst/>
            <a:gdLst/>
            <a:ahLst/>
            <a:cxnLst/>
            <a:rect l="l" t="t" r="r" b="b"/>
            <a:pathLst>
              <a:path w="1187450" h="482600">
                <a:moveTo>
                  <a:pt x="1187455" y="241307"/>
                </a:moveTo>
                <a:lnTo>
                  <a:pt x="1173712" y="189517"/>
                </a:lnTo>
                <a:lnTo>
                  <a:pt x="1134412" y="141609"/>
                </a:lnTo>
                <a:lnTo>
                  <a:pt x="1072443" y="98759"/>
                </a:lnTo>
                <a:lnTo>
                  <a:pt x="1033861" y="79598"/>
                </a:lnTo>
                <a:lnTo>
                  <a:pt x="990696" y="62141"/>
                </a:lnTo>
                <a:lnTo>
                  <a:pt x="943309" y="46535"/>
                </a:lnTo>
                <a:lnTo>
                  <a:pt x="892061" y="32927"/>
                </a:lnTo>
                <a:lnTo>
                  <a:pt x="837313" y="21465"/>
                </a:lnTo>
                <a:lnTo>
                  <a:pt x="779426" y="12294"/>
                </a:lnTo>
                <a:lnTo>
                  <a:pt x="718763" y="5562"/>
                </a:lnTo>
                <a:lnTo>
                  <a:pt x="655684" y="1414"/>
                </a:lnTo>
                <a:lnTo>
                  <a:pt x="590550" y="0"/>
                </a:lnTo>
                <a:lnTo>
                  <a:pt x="526604" y="1414"/>
                </a:lnTo>
                <a:lnTo>
                  <a:pt x="464554" y="5562"/>
                </a:lnTo>
                <a:lnTo>
                  <a:pt x="404774" y="12294"/>
                </a:lnTo>
                <a:lnTo>
                  <a:pt x="347635" y="21465"/>
                </a:lnTo>
                <a:lnTo>
                  <a:pt x="293511" y="32927"/>
                </a:lnTo>
                <a:lnTo>
                  <a:pt x="242773" y="46535"/>
                </a:lnTo>
                <a:lnTo>
                  <a:pt x="195794" y="62141"/>
                </a:lnTo>
                <a:lnTo>
                  <a:pt x="152947" y="79598"/>
                </a:lnTo>
                <a:lnTo>
                  <a:pt x="114604" y="98759"/>
                </a:lnTo>
                <a:lnTo>
                  <a:pt x="81138" y="119479"/>
                </a:lnTo>
                <a:lnTo>
                  <a:pt x="30327" y="165004"/>
                </a:lnTo>
                <a:lnTo>
                  <a:pt x="3493" y="215000"/>
                </a:lnTo>
                <a:lnTo>
                  <a:pt x="0" y="241307"/>
                </a:lnTo>
                <a:lnTo>
                  <a:pt x="3493" y="267613"/>
                </a:lnTo>
                <a:lnTo>
                  <a:pt x="30327" y="317608"/>
                </a:lnTo>
                <a:lnTo>
                  <a:pt x="81138" y="363131"/>
                </a:lnTo>
                <a:lnTo>
                  <a:pt x="114604" y="383850"/>
                </a:lnTo>
                <a:lnTo>
                  <a:pt x="152947" y="403010"/>
                </a:lnTo>
                <a:lnTo>
                  <a:pt x="195794" y="420466"/>
                </a:lnTo>
                <a:lnTo>
                  <a:pt x="242773" y="436071"/>
                </a:lnTo>
                <a:lnTo>
                  <a:pt x="293511" y="449677"/>
                </a:lnTo>
                <a:lnTo>
                  <a:pt x="347635" y="461138"/>
                </a:lnTo>
                <a:lnTo>
                  <a:pt x="404774" y="470308"/>
                </a:lnTo>
                <a:lnTo>
                  <a:pt x="464554" y="477040"/>
                </a:lnTo>
                <a:lnTo>
                  <a:pt x="526604" y="481187"/>
                </a:lnTo>
                <a:lnTo>
                  <a:pt x="590550" y="482602"/>
                </a:lnTo>
                <a:lnTo>
                  <a:pt x="655684" y="481187"/>
                </a:lnTo>
                <a:lnTo>
                  <a:pt x="718763" y="477040"/>
                </a:lnTo>
                <a:lnTo>
                  <a:pt x="779426" y="470308"/>
                </a:lnTo>
                <a:lnTo>
                  <a:pt x="837313" y="461138"/>
                </a:lnTo>
                <a:lnTo>
                  <a:pt x="892061" y="449677"/>
                </a:lnTo>
                <a:lnTo>
                  <a:pt x="943309" y="436071"/>
                </a:lnTo>
                <a:lnTo>
                  <a:pt x="990696" y="420466"/>
                </a:lnTo>
                <a:lnTo>
                  <a:pt x="1033861" y="403010"/>
                </a:lnTo>
                <a:lnTo>
                  <a:pt x="1072443" y="383850"/>
                </a:lnTo>
                <a:lnTo>
                  <a:pt x="1106080" y="363131"/>
                </a:lnTo>
                <a:lnTo>
                  <a:pt x="1157076" y="317608"/>
                </a:lnTo>
                <a:lnTo>
                  <a:pt x="1183959" y="267613"/>
                </a:lnTo>
                <a:lnTo>
                  <a:pt x="1187455" y="2413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61007" y="1466850"/>
            <a:ext cx="1206500" cy="508000"/>
          </a:xfrm>
          <a:custGeom>
            <a:avLst/>
            <a:gdLst/>
            <a:ahLst/>
            <a:cxnLst/>
            <a:rect l="l" t="t" r="r" b="b"/>
            <a:pathLst>
              <a:path w="1206500" h="508000">
                <a:moveTo>
                  <a:pt x="1206489" y="285750"/>
                </a:moveTo>
                <a:lnTo>
                  <a:pt x="1206489" y="228600"/>
                </a:lnTo>
                <a:lnTo>
                  <a:pt x="1181100" y="177805"/>
                </a:lnTo>
                <a:lnTo>
                  <a:pt x="1155694" y="152400"/>
                </a:lnTo>
                <a:lnTo>
                  <a:pt x="1130289" y="133350"/>
                </a:lnTo>
                <a:lnTo>
                  <a:pt x="1104900" y="107944"/>
                </a:lnTo>
                <a:lnTo>
                  <a:pt x="1066800" y="88894"/>
                </a:lnTo>
                <a:lnTo>
                  <a:pt x="1028700" y="76200"/>
                </a:lnTo>
                <a:lnTo>
                  <a:pt x="984244" y="57150"/>
                </a:lnTo>
                <a:lnTo>
                  <a:pt x="939789" y="44452"/>
                </a:lnTo>
                <a:lnTo>
                  <a:pt x="838200" y="19050"/>
                </a:lnTo>
                <a:lnTo>
                  <a:pt x="666750" y="0"/>
                </a:lnTo>
                <a:lnTo>
                  <a:pt x="546094" y="0"/>
                </a:lnTo>
                <a:lnTo>
                  <a:pt x="482589" y="6352"/>
                </a:lnTo>
                <a:lnTo>
                  <a:pt x="425439" y="12697"/>
                </a:lnTo>
                <a:lnTo>
                  <a:pt x="374644" y="19050"/>
                </a:lnTo>
                <a:lnTo>
                  <a:pt x="317494" y="31747"/>
                </a:lnTo>
                <a:lnTo>
                  <a:pt x="273039" y="44452"/>
                </a:lnTo>
                <a:lnTo>
                  <a:pt x="222244" y="57150"/>
                </a:lnTo>
                <a:lnTo>
                  <a:pt x="177789" y="76200"/>
                </a:lnTo>
                <a:lnTo>
                  <a:pt x="139689" y="88894"/>
                </a:lnTo>
                <a:lnTo>
                  <a:pt x="107944" y="107944"/>
                </a:lnTo>
                <a:lnTo>
                  <a:pt x="76200" y="133350"/>
                </a:lnTo>
                <a:lnTo>
                  <a:pt x="50794" y="152400"/>
                </a:lnTo>
                <a:lnTo>
                  <a:pt x="12694" y="203194"/>
                </a:lnTo>
                <a:lnTo>
                  <a:pt x="0" y="254005"/>
                </a:lnTo>
                <a:lnTo>
                  <a:pt x="6339" y="279394"/>
                </a:lnTo>
                <a:lnTo>
                  <a:pt x="6339" y="285750"/>
                </a:lnTo>
                <a:lnTo>
                  <a:pt x="12694" y="304800"/>
                </a:lnTo>
                <a:lnTo>
                  <a:pt x="12694" y="311155"/>
                </a:lnTo>
                <a:lnTo>
                  <a:pt x="19050" y="317510"/>
                </a:lnTo>
                <a:lnTo>
                  <a:pt x="19050" y="254005"/>
                </a:lnTo>
                <a:lnTo>
                  <a:pt x="25389" y="228600"/>
                </a:lnTo>
                <a:lnTo>
                  <a:pt x="25389" y="234955"/>
                </a:lnTo>
                <a:lnTo>
                  <a:pt x="31744" y="209550"/>
                </a:lnTo>
                <a:lnTo>
                  <a:pt x="44439" y="184144"/>
                </a:lnTo>
                <a:lnTo>
                  <a:pt x="44439" y="190500"/>
                </a:lnTo>
                <a:lnTo>
                  <a:pt x="63489" y="165094"/>
                </a:lnTo>
                <a:lnTo>
                  <a:pt x="152400" y="107944"/>
                </a:lnTo>
                <a:lnTo>
                  <a:pt x="190500" y="88894"/>
                </a:lnTo>
                <a:lnTo>
                  <a:pt x="228600" y="76200"/>
                </a:lnTo>
                <a:lnTo>
                  <a:pt x="273039" y="63505"/>
                </a:lnTo>
                <a:lnTo>
                  <a:pt x="374644" y="38100"/>
                </a:lnTo>
                <a:lnTo>
                  <a:pt x="546094" y="19050"/>
                </a:lnTo>
                <a:lnTo>
                  <a:pt x="666750" y="19050"/>
                </a:lnTo>
                <a:lnTo>
                  <a:pt x="781050" y="31747"/>
                </a:lnTo>
                <a:lnTo>
                  <a:pt x="831844" y="38100"/>
                </a:lnTo>
                <a:lnTo>
                  <a:pt x="933450" y="63505"/>
                </a:lnTo>
                <a:lnTo>
                  <a:pt x="1022344" y="88894"/>
                </a:lnTo>
                <a:lnTo>
                  <a:pt x="1060444" y="107944"/>
                </a:lnTo>
                <a:lnTo>
                  <a:pt x="1123950" y="146044"/>
                </a:lnTo>
                <a:lnTo>
                  <a:pt x="1162050" y="190500"/>
                </a:lnTo>
                <a:lnTo>
                  <a:pt x="1162050" y="184144"/>
                </a:lnTo>
                <a:lnTo>
                  <a:pt x="1181100" y="209550"/>
                </a:lnTo>
                <a:lnTo>
                  <a:pt x="1181100" y="222267"/>
                </a:lnTo>
                <a:lnTo>
                  <a:pt x="1187439" y="234955"/>
                </a:lnTo>
                <a:lnTo>
                  <a:pt x="1187439" y="320691"/>
                </a:lnTo>
                <a:lnTo>
                  <a:pt x="1193794" y="311155"/>
                </a:lnTo>
                <a:lnTo>
                  <a:pt x="1193794" y="304800"/>
                </a:lnTo>
                <a:lnTo>
                  <a:pt x="1206489" y="285750"/>
                </a:lnTo>
                <a:close/>
              </a:path>
              <a:path w="1206500" h="508000">
                <a:moveTo>
                  <a:pt x="1181100" y="336544"/>
                </a:moveTo>
                <a:lnTo>
                  <a:pt x="1181100" y="298444"/>
                </a:lnTo>
                <a:lnTo>
                  <a:pt x="1162050" y="323850"/>
                </a:lnTo>
                <a:lnTo>
                  <a:pt x="1143000" y="342900"/>
                </a:lnTo>
                <a:lnTo>
                  <a:pt x="1092189" y="381000"/>
                </a:lnTo>
                <a:lnTo>
                  <a:pt x="1022344" y="419100"/>
                </a:lnTo>
                <a:lnTo>
                  <a:pt x="933450" y="444505"/>
                </a:lnTo>
                <a:lnTo>
                  <a:pt x="831844" y="469894"/>
                </a:lnTo>
                <a:lnTo>
                  <a:pt x="781050" y="476250"/>
                </a:lnTo>
                <a:lnTo>
                  <a:pt x="666750" y="488944"/>
                </a:lnTo>
                <a:lnTo>
                  <a:pt x="546094" y="488944"/>
                </a:lnTo>
                <a:lnTo>
                  <a:pt x="482589" y="482605"/>
                </a:lnTo>
                <a:lnTo>
                  <a:pt x="431794" y="476250"/>
                </a:lnTo>
                <a:lnTo>
                  <a:pt x="374644" y="469894"/>
                </a:lnTo>
                <a:lnTo>
                  <a:pt x="273039" y="444505"/>
                </a:lnTo>
                <a:lnTo>
                  <a:pt x="228600" y="431794"/>
                </a:lnTo>
                <a:lnTo>
                  <a:pt x="190500" y="419100"/>
                </a:lnTo>
                <a:lnTo>
                  <a:pt x="114300" y="381000"/>
                </a:lnTo>
                <a:lnTo>
                  <a:pt x="63489" y="342900"/>
                </a:lnTo>
                <a:lnTo>
                  <a:pt x="31744" y="298444"/>
                </a:lnTo>
                <a:lnTo>
                  <a:pt x="19050" y="254005"/>
                </a:lnTo>
                <a:lnTo>
                  <a:pt x="19050" y="317510"/>
                </a:lnTo>
                <a:lnTo>
                  <a:pt x="31744" y="330205"/>
                </a:lnTo>
                <a:lnTo>
                  <a:pt x="31744" y="336544"/>
                </a:lnTo>
                <a:lnTo>
                  <a:pt x="76200" y="381000"/>
                </a:lnTo>
                <a:lnTo>
                  <a:pt x="139689" y="419100"/>
                </a:lnTo>
                <a:lnTo>
                  <a:pt x="184144" y="438150"/>
                </a:lnTo>
                <a:lnTo>
                  <a:pt x="222244" y="450844"/>
                </a:lnTo>
                <a:lnTo>
                  <a:pt x="273039" y="463555"/>
                </a:lnTo>
                <a:lnTo>
                  <a:pt x="317494" y="476250"/>
                </a:lnTo>
                <a:lnTo>
                  <a:pt x="374644" y="488944"/>
                </a:lnTo>
                <a:lnTo>
                  <a:pt x="425439" y="495300"/>
                </a:lnTo>
                <a:lnTo>
                  <a:pt x="482589" y="501655"/>
                </a:lnTo>
                <a:lnTo>
                  <a:pt x="546094" y="507994"/>
                </a:lnTo>
                <a:lnTo>
                  <a:pt x="666750" y="507994"/>
                </a:lnTo>
                <a:lnTo>
                  <a:pt x="838200" y="488944"/>
                </a:lnTo>
                <a:lnTo>
                  <a:pt x="939789" y="463555"/>
                </a:lnTo>
                <a:lnTo>
                  <a:pt x="1028700" y="438150"/>
                </a:lnTo>
                <a:lnTo>
                  <a:pt x="1104900" y="400050"/>
                </a:lnTo>
                <a:lnTo>
                  <a:pt x="1162050" y="355594"/>
                </a:lnTo>
                <a:lnTo>
                  <a:pt x="1181100" y="336544"/>
                </a:lnTo>
                <a:close/>
              </a:path>
              <a:path w="1206500" h="508000">
                <a:moveTo>
                  <a:pt x="1181100" y="222267"/>
                </a:moveTo>
                <a:lnTo>
                  <a:pt x="1181100" y="209550"/>
                </a:lnTo>
                <a:lnTo>
                  <a:pt x="1174744" y="209550"/>
                </a:lnTo>
                <a:lnTo>
                  <a:pt x="1181100" y="222267"/>
                </a:lnTo>
                <a:close/>
              </a:path>
              <a:path w="1206500" h="508000">
                <a:moveTo>
                  <a:pt x="1187439" y="320691"/>
                </a:moveTo>
                <a:lnTo>
                  <a:pt x="1187439" y="279394"/>
                </a:lnTo>
                <a:lnTo>
                  <a:pt x="1174744" y="298444"/>
                </a:lnTo>
                <a:lnTo>
                  <a:pt x="1181100" y="298444"/>
                </a:lnTo>
                <a:lnTo>
                  <a:pt x="1181100" y="330205"/>
                </a:lnTo>
                <a:lnTo>
                  <a:pt x="1187439" y="3206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21344" y="1549399"/>
            <a:ext cx="897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Jalon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27857" y="1479548"/>
            <a:ext cx="1187450" cy="482600"/>
          </a:xfrm>
          <a:custGeom>
            <a:avLst/>
            <a:gdLst/>
            <a:ahLst/>
            <a:cxnLst/>
            <a:rect l="l" t="t" r="r" b="b"/>
            <a:pathLst>
              <a:path w="1187450" h="482600">
                <a:moveTo>
                  <a:pt x="1187439" y="241307"/>
                </a:moveTo>
                <a:lnTo>
                  <a:pt x="1174006" y="189517"/>
                </a:lnTo>
                <a:lnTo>
                  <a:pt x="1135511" y="141609"/>
                </a:lnTo>
                <a:lnTo>
                  <a:pt x="1074665" y="98759"/>
                </a:lnTo>
                <a:lnTo>
                  <a:pt x="1036706" y="79598"/>
                </a:lnTo>
                <a:lnTo>
                  <a:pt x="994176" y="62141"/>
                </a:lnTo>
                <a:lnTo>
                  <a:pt x="947412" y="46535"/>
                </a:lnTo>
                <a:lnTo>
                  <a:pt x="896753" y="32927"/>
                </a:lnTo>
                <a:lnTo>
                  <a:pt x="842538" y="21465"/>
                </a:lnTo>
                <a:lnTo>
                  <a:pt x="785105" y="12294"/>
                </a:lnTo>
                <a:lnTo>
                  <a:pt x="724794" y="5562"/>
                </a:lnTo>
                <a:lnTo>
                  <a:pt x="661942" y="1414"/>
                </a:lnTo>
                <a:lnTo>
                  <a:pt x="596889" y="0"/>
                </a:lnTo>
                <a:lnTo>
                  <a:pt x="531758" y="1414"/>
                </a:lnTo>
                <a:lnTo>
                  <a:pt x="468681" y="5562"/>
                </a:lnTo>
                <a:lnTo>
                  <a:pt x="408020" y="12294"/>
                </a:lnTo>
                <a:lnTo>
                  <a:pt x="350135" y="21465"/>
                </a:lnTo>
                <a:lnTo>
                  <a:pt x="295389" y="32927"/>
                </a:lnTo>
                <a:lnTo>
                  <a:pt x="244142" y="46535"/>
                </a:lnTo>
                <a:lnTo>
                  <a:pt x="196756" y="62141"/>
                </a:lnTo>
                <a:lnTo>
                  <a:pt x="153591" y="79598"/>
                </a:lnTo>
                <a:lnTo>
                  <a:pt x="115010" y="98759"/>
                </a:lnTo>
                <a:lnTo>
                  <a:pt x="81373" y="119479"/>
                </a:lnTo>
                <a:lnTo>
                  <a:pt x="30378" y="165004"/>
                </a:lnTo>
                <a:lnTo>
                  <a:pt x="3495" y="215000"/>
                </a:lnTo>
                <a:lnTo>
                  <a:pt x="0" y="241307"/>
                </a:lnTo>
                <a:lnTo>
                  <a:pt x="3495" y="267613"/>
                </a:lnTo>
                <a:lnTo>
                  <a:pt x="30378" y="317608"/>
                </a:lnTo>
                <a:lnTo>
                  <a:pt x="81373" y="363131"/>
                </a:lnTo>
                <a:lnTo>
                  <a:pt x="115010" y="383850"/>
                </a:lnTo>
                <a:lnTo>
                  <a:pt x="153591" y="403010"/>
                </a:lnTo>
                <a:lnTo>
                  <a:pt x="196756" y="420466"/>
                </a:lnTo>
                <a:lnTo>
                  <a:pt x="244142" y="436071"/>
                </a:lnTo>
                <a:lnTo>
                  <a:pt x="295389" y="449677"/>
                </a:lnTo>
                <a:lnTo>
                  <a:pt x="350135" y="461138"/>
                </a:lnTo>
                <a:lnTo>
                  <a:pt x="408020" y="470308"/>
                </a:lnTo>
                <a:lnTo>
                  <a:pt x="468681" y="477040"/>
                </a:lnTo>
                <a:lnTo>
                  <a:pt x="531758" y="481187"/>
                </a:lnTo>
                <a:lnTo>
                  <a:pt x="596889" y="482602"/>
                </a:lnTo>
                <a:lnTo>
                  <a:pt x="661942" y="481187"/>
                </a:lnTo>
                <a:lnTo>
                  <a:pt x="724794" y="477040"/>
                </a:lnTo>
                <a:lnTo>
                  <a:pt x="785105" y="470308"/>
                </a:lnTo>
                <a:lnTo>
                  <a:pt x="842538" y="461138"/>
                </a:lnTo>
                <a:lnTo>
                  <a:pt x="896753" y="449677"/>
                </a:lnTo>
                <a:lnTo>
                  <a:pt x="947412" y="436071"/>
                </a:lnTo>
                <a:lnTo>
                  <a:pt x="994176" y="420466"/>
                </a:lnTo>
                <a:lnTo>
                  <a:pt x="1036706" y="403010"/>
                </a:lnTo>
                <a:lnTo>
                  <a:pt x="1074665" y="383850"/>
                </a:lnTo>
                <a:lnTo>
                  <a:pt x="1107713" y="363131"/>
                </a:lnTo>
                <a:lnTo>
                  <a:pt x="1157722" y="317608"/>
                </a:lnTo>
                <a:lnTo>
                  <a:pt x="1184025" y="267613"/>
                </a:lnTo>
                <a:lnTo>
                  <a:pt x="1187439" y="2413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1502" y="1466850"/>
            <a:ext cx="1206500" cy="508000"/>
          </a:xfrm>
          <a:custGeom>
            <a:avLst/>
            <a:gdLst/>
            <a:ahLst/>
            <a:cxnLst/>
            <a:rect l="l" t="t" r="r" b="b"/>
            <a:pathLst>
              <a:path w="1206500" h="508000">
                <a:moveTo>
                  <a:pt x="1206505" y="254005"/>
                </a:moveTo>
                <a:lnTo>
                  <a:pt x="1193794" y="203194"/>
                </a:lnTo>
                <a:lnTo>
                  <a:pt x="1181100" y="177805"/>
                </a:lnTo>
                <a:lnTo>
                  <a:pt x="1174744" y="177805"/>
                </a:lnTo>
                <a:lnTo>
                  <a:pt x="1155694" y="152400"/>
                </a:lnTo>
                <a:lnTo>
                  <a:pt x="1130305" y="133350"/>
                </a:lnTo>
                <a:lnTo>
                  <a:pt x="1098544" y="107944"/>
                </a:lnTo>
                <a:lnTo>
                  <a:pt x="1066800" y="88894"/>
                </a:lnTo>
                <a:lnTo>
                  <a:pt x="1028700" y="76200"/>
                </a:lnTo>
                <a:lnTo>
                  <a:pt x="984244" y="57150"/>
                </a:lnTo>
                <a:lnTo>
                  <a:pt x="939805" y="44452"/>
                </a:lnTo>
                <a:lnTo>
                  <a:pt x="838200" y="19050"/>
                </a:lnTo>
                <a:lnTo>
                  <a:pt x="666750" y="0"/>
                </a:lnTo>
                <a:lnTo>
                  <a:pt x="539755" y="0"/>
                </a:lnTo>
                <a:lnTo>
                  <a:pt x="368305" y="19050"/>
                </a:lnTo>
                <a:lnTo>
                  <a:pt x="266700" y="44452"/>
                </a:lnTo>
                <a:lnTo>
                  <a:pt x="222244" y="57150"/>
                </a:lnTo>
                <a:lnTo>
                  <a:pt x="177805" y="76200"/>
                </a:lnTo>
                <a:lnTo>
                  <a:pt x="139705" y="88894"/>
                </a:lnTo>
                <a:lnTo>
                  <a:pt x="107944" y="107944"/>
                </a:lnTo>
                <a:lnTo>
                  <a:pt x="76200" y="133350"/>
                </a:lnTo>
                <a:lnTo>
                  <a:pt x="50794" y="152400"/>
                </a:lnTo>
                <a:lnTo>
                  <a:pt x="31744" y="177805"/>
                </a:lnTo>
                <a:lnTo>
                  <a:pt x="25405" y="177805"/>
                </a:lnTo>
                <a:lnTo>
                  <a:pt x="12694" y="203194"/>
                </a:lnTo>
                <a:lnTo>
                  <a:pt x="6355" y="228600"/>
                </a:lnTo>
                <a:lnTo>
                  <a:pt x="0" y="228600"/>
                </a:lnTo>
                <a:lnTo>
                  <a:pt x="0" y="279394"/>
                </a:lnTo>
                <a:lnTo>
                  <a:pt x="6355" y="279394"/>
                </a:lnTo>
                <a:lnTo>
                  <a:pt x="6355" y="285750"/>
                </a:lnTo>
                <a:lnTo>
                  <a:pt x="12694" y="304800"/>
                </a:lnTo>
                <a:lnTo>
                  <a:pt x="12694" y="311155"/>
                </a:lnTo>
                <a:lnTo>
                  <a:pt x="19050" y="320680"/>
                </a:lnTo>
                <a:lnTo>
                  <a:pt x="19050" y="234955"/>
                </a:lnTo>
                <a:lnTo>
                  <a:pt x="44455" y="184144"/>
                </a:lnTo>
                <a:lnTo>
                  <a:pt x="44455" y="190500"/>
                </a:lnTo>
                <a:lnTo>
                  <a:pt x="63505" y="165094"/>
                </a:lnTo>
                <a:lnTo>
                  <a:pt x="114300" y="126994"/>
                </a:lnTo>
                <a:lnTo>
                  <a:pt x="152400" y="107944"/>
                </a:lnTo>
                <a:lnTo>
                  <a:pt x="184144" y="88894"/>
                </a:lnTo>
                <a:lnTo>
                  <a:pt x="273055" y="63505"/>
                </a:lnTo>
                <a:lnTo>
                  <a:pt x="374644" y="38100"/>
                </a:lnTo>
                <a:lnTo>
                  <a:pt x="425455" y="31747"/>
                </a:lnTo>
                <a:lnTo>
                  <a:pt x="539755" y="19050"/>
                </a:lnTo>
                <a:lnTo>
                  <a:pt x="666750" y="19050"/>
                </a:lnTo>
                <a:lnTo>
                  <a:pt x="781050" y="31747"/>
                </a:lnTo>
                <a:lnTo>
                  <a:pt x="831844" y="38100"/>
                </a:lnTo>
                <a:lnTo>
                  <a:pt x="933450" y="63505"/>
                </a:lnTo>
                <a:lnTo>
                  <a:pt x="1022344" y="88894"/>
                </a:lnTo>
                <a:lnTo>
                  <a:pt x="1060444" y="107944"/>
                </a:lnTo>
                <a:lnTo>
                  <a:pt x="1143000" y="165094"/>
                </a:lnTo>
                <a:lnTo>
                  <a:pt x="1162050" y="190500"/>
                </a:lnTo>
                <a:lnTo>
                  <a:pt x="1162050" y="184144"/>
                </a:lnTo>
                <a:lnTo>
                  <a:pt x="1187455" y="234955"/>
                </a:lnTo>
                <a:lnTo>
                  <a:pt x="1187455" y="320668"/>
                </a:lnTo>
                <a:lnTo>
                  <a:pt x="1193794" y="311155"/>
                </a:lnTo>
                <a:lnTo>
                  <a:pt x="1193794" y="304800"/>
                </a:lnTo>
                <a:lnTo>
                  <a:pt x="1200150" y="285750"/>
                </a:lnTo>
                <a:lnTo>
                  <a:pt x="1200150" y="279394"/>
                </a:lnTo>
                <a:lnTo>
                  <a:pt x="1206505" y="254005"/>
                </a:lnTo>
                <a:close/>
              </a:path>
              <a:path w="1206500" h="508000">
                <a:moveTo>
                  <a:pt x="1187455" y="320668"/>
                </a:moveTo>
                <a:lnTo>
                  <a:pt x="1187455" y="279394"/>
                </a:lnTo>
                <a:lnTo>
                  <a:pt x="1174744" y="298444"/>
                </a:lnTo>
                <a:lnTo>
                  <a:pt x="1162050" y="323850"/>
                </a:lnTo>
                <a:lnTo>
                  <a:pt x="1143000" y="342900"/>
                </a:lnTo>
                <a:lnTo>
                  <a:pt x="1092205" y="381000"/>
                </a:lnTo>
                <a:lnTo>
                  <a:pt x="1016005" y="419100"/>
                </a:lnTo>
                <a:lnTo>
                  <a:pt x="977905" y="431794"/>
                </a:lnTo>
                <a:lnTo>
                  <a:pt x="933450" y="444505"/>
                </a:lnTo>
                <a:lnTo>
                  <a:pt x="831844" y="469894"/>
                </a:lnTo>
                <a:lnTo>
                  <a:pt x="781050" y="476250"/>
                </a:lnTo>
                <a:lnTo>
                  <a:pt x="723900" y="482605"/>
                </a:lnTo>
                <a:lnTo>
                  <a:pt x="660394" y="488944"/>
                </a:lnTo>
                <a:lnTo>
                  <a:pt x="539755" y="488944"/>
                </a:lnTo>
                <a:lnTo>
                  <a:pt x="425455" y="476250"/>
                </a:lnTo>
                <a:lnTo>
                  <a:pt x="374644" y="469894"/>
                </a:lnTo>
                <a:lnTo>
                  <a:pt x="273055" y="444505"/>
                </a:lnTo>
                <a:lnTo>
                  <a:pt x="184144" y="419100"/>
                </a:lnTo>
                <a:lnTo>
                  <a:pt x="146044" y="400050"/>
                </a:lnTo>
                <a:lnTo>
                  <a:pt x="63505" y="342900"/>
                </a:lnTo>
                <a:lnTo>
                  <a:pt x="31744" y="298444"/>
                </a:lnTo>
                <a:lnTo>
                  <a:pt x="19050" y="279394"/>
                </a:lnTo>
                <a:lnTo>
                  <a:pt x="19050" y="320680"/>
                </a:lnTo>
                <a:lnTo>
                  <a:pt x="25405" y="330205"/>
                </a:lnTo>
                <a:lnTo>
                  <a:pt x="76200" y="381000"/>
                </a:lnTo>
                <a:lnTo>
                  <a:pt x="139705" y="419100"/>
                </a:lnTo>
                <a:lnTo>
                  <a:pt x="177805" y="438150"/>
                </a:lnTo>
                <a:lnTo>
                  <a:pt x="266700" y="463555"/>
                </a:lnTo>
                <a:lnTo>
                  <a:pt x="368305" y="488944"/>
                </a:lnTo>
                <a:lnTo>
                  <a:pt x="539755" y="507994"/>
                </a:lnTo>
                <a:lnTo>
                  <a:pt x="666750" y="507994"/>
                </a:lnTo>
                <a:lnTo>
                  <a:pt x="838200" y="488944"/>
                </a:lnTo>
                <a:lnTo>
                  <a:pt x="939805" y="463555"/>
                </a:lnTo>
                <a:lnTo>
                  <a:pt x="1028700" y="438150"/>
                </a:lnTo>
                <a:lnTo>
                  <a:pt x="1066800" y="419100"/>
                </a:lnTo>
                <a:lnTo>
                  <a:pt x="1130305" y="381000"/>
                </a:lnTo>
                <a:lnTo>
                  <a:pt x="1174744" y="336544"/>
                </a:lnTo>
                <a:lnTo>
                  <a:pt x="1174744" y="330205"/>
                </a:lnTo>
                <a:lnTo>
                  <a:pt x="1181100" y="330205"/>
                </a:lnTo>
                <a:lnTo>
                  <a:pt x="1187455" y="320668"/>
                </a:lnTo>
                <a:close/>
              </a:path>
              <a:path w="1206500" h="508000">
                <a:moveTo>
                  <a:pt x="1187455" y="254005"/>
                </a:moveTo>
                <a:lnTo>
                  <a:pt x="1187455" y="234955"/>
                </a:lnTo>
                <a:lnTo>
                  <a:pt x="1181100" y="228600"/>
                </a:lnTo>
                <a:lnTo>
                  <a:pt x="1187455" y="254005"/>
                </a:lnTo>
                <a:close/>
              </a:path>
              <a:path w="1206500" h="508000">
                <a:moveTo>
                  <a:pt x="1187455" y="279394"/>
                </a:moveTo>
                <a:lnTo>
                  <a:pt x="1187455" y="254005"/>
                </a:lnTo>
                <a:lnTo>
                  <a:pt x="1181100" y="279394"/>
                </a:lnTo>
                <a:lnTo>
                  <a:pt x="1187455" y="279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81843" y="1549399"/>
            <a:ext cx="897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Jalon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39902" y="3321055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76200"/>
                </a:moveTo>
                <a:lnTo>
                  <a:pt x="19050" y="0"/>
                </a:lnTo>
                <a:lnTo>
                  <a:pt x="0" y="0"/>
                </a:lnTo>
                <a:lnTo>
                  <a:pt x="0" y="76200"/>
                </a:lnTo>
                <a:lnTo>
                  <a:pt x="1905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9902" y="3454405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76200"/>
                </a:moveTo>
                <a:lnTo>
                  <a:pt x="19050" y="0"/>
                </a:lnTo>
                <a:lnTo>
                  <a:pt x="0" y="0"/>
                </a:lnTo>
                <a:lnTo>
                  <a:pt x="0" y="76200"/>
                </a:lnTo>
                <a:lnTo>
                  <a:pt x="1905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39902" y="3587755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76200"/>
                </a:moveTo>
                <a:lnTo>
                  <a:pt x="19050" y="0"/>
                </a:lnTo>
                <a:lnTo>
                  <a:pt x="0" y="0"/>
                </a:lnTo>
                <a:lnTo>
                  <a:pt x="0" y="76200"/>
                </a:lnTo>
                <a:lnTo>
                  <a:pt x="1905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39902" y="3721105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76200"/>
                </a:moveTo>
                <a:lnTo>
                  <a:pt x="19050" y="0"/>
                </a:lnTo>
                <a:lnTo>
                  <a:pt x="0" y="0"/>
                </a:lnTo>
                <a:lnTo>
                  <a:pt x="0" y="76200"/>
                </a:lnTo>
                <a:lnTo>
                  <a:pt x="1905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39902" y="3854455"/>
            <a:ext cx="19050" cy="69850"/>
          </a:xfrm>
          <a:custGeom>
            <a:avLst/>
            <a:gdLst/>
            <a:ahLst/>
            <a:cxnLst/>
            <a:rect l="l" t="t" r="r" b="b"/>
            <a:pathLst>
              <a:path w="19050" h="69850">
                <a:moveTo>
                  <a:pt x="19050" y="69844"/>
                </a:moveTo>
                <a:lnTo>
                  <a:pt x="19050" y="0"/>
                </a:lnTo>
                <a:lnTo>
                  <a:pt x="0" y="0"/>
                </a:lnTo>
                <a:lnTo>
                  <a:pt x="0" y="69844"/>
                </a:lnTo>
                <a:lnTo>
                  <a:pt x="19050" y="6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476" y="3321055"/>
            <a:ext cx="0" cy="603250"/>
          </a:xfrm>
          <a:custGeom>
            <a:avLst/>
            <a:gdLst/>
            <a:ahLst/>
            <a:cxnLst/>
            <a:rect l="l" t="t" r="r" b="b"/>
            <a:pathLst>
              <a:path h="603250">
                <a:moveTo>
                  <a:pt x="0" y="0"/>
                </a:moveTo>
                <a:lnTo>
                  <a:pt x="0" y="60324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7451" y="3321055"/>
            <a:ext cx="0" cy="603250"/>
          </a:xfrm>
          <a:custGeom>
            <a:avLst/>
            <a:gdLst/>
            <a:ahLst/>
            <a:cxnLst/>
            <a:rect l="l" t="t" r="r" b="b"/>
            <a:pathLst>
              <a:path h="603250">
                <a:moveTo>
                  <a:pt x="0" y="0"/>
                </a:moveTo>
                <a:lnTo>
                  <a:pt x="0" y="603247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6951" y="3330580"/>
            <a:ext cx="7816850" cy="0"/>
          </a:xfrm>
          <a:custGeom>
            <a:avLst/>
            <a:gdLst/>
            <a:ahLst/>
            <a:cxnLst/>
            <a:rect l="l" t="t" r="r" b="b"/>
            <a:pathLst>
              <a:path w="7816850">
                <a:moveTo>
                  <a:pt x="0" y="0"/>
                </a:moveTo>
                <a:lnTo>
                  <a:pt x="781685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6951" y="3914775"/>
            <a:ext cx="7816850" cy="0"/>
          </a:xfrm>
          <a:custGeom>
            <a:avLst/>
            <a:gdLst/>
            <a:ahLst/>
            <a:cxnLst/>
            <a:rect l="l" t="t" r="r" b="b"/>
            <a:pathLst>
              <a:path w="7816850">
                <a:moveTo>
                  <a:pt x="0" y="0"/>
                </a:moveTo>
                <a:lnTo>
                  <a:pt x="781685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41296" y="3359148"/>
            <a:ext cx="100076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700">
              <a:lnSpc>
                <a:spcPct val="101600"/>
              </a:lnSpc>
              <a:spcBef>
                <a:spcPts val="70"/>
              </a:spcBef>
            </a:pPr>
            <a:r>
              <a:rPr sz="1600" b="1" spc="-10" dirty="0">
                <a:solidFill>
                  <a:srgbClr val="323299"/>
                </a:solidFill>
                <a:latin typeface="Arial"/>
                <a:cs typeface="Arial"/>
              </a:rPr>
              <a:t>D</a:t>
            </a:r>
            <a:r>
              <a:rPr sz="1600" b="1" spc="10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1600" b="1" spc="15" dirty="0">
                <a:solidFill>
                  <a:srgbClr val="323299"/>
                </a:solidFill>
                <a:latin typeface="Arial"/>
                <a:cs typeface="Arial"/>
              </a:rPr>
              <a:t>f</a:t>
            </a:r>
            <a:r>
              <a:rPr sz="1600" b="1" spc="5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600" b="1" spc="-3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600" b="1" spc="15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1600" b="1" spc="5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600" b="1" spc="-3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23299"/>
                </a:solidFill>
                <a:latin typeface="Arial"/>
                <a:cs typeface="Arial"/>
              </a:rPr>
              <a:t>n  </a:t>
            </a:r>
            <a:r>
              <a:rPr sz="1600" b="1" spc="-15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1600" b="1" spc="-10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23299"/>
                </a:solidFill>
                <a:latin typeface="Arial"/>
                <a:cs typeface="Arial"/>
              </a:rPr>
              <a:t>Besoin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94045" y="3479798"/>
            <a:ext cx="2898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23299"/>
                </a:solidFill>
                <a:latin typeface="Arial"/>
                <a:cs typeface="Arial"/>
              </a:rPr>
              <a:t>Conception </a:t>
            </a:r>
            <a:r>
              <a:rPr sz="1600" b="1" dirty="0">
                <a:solidFill>
                  <a:srgbClr val="323299"/>
                </a:solidFill>
                <a:latin typeface="Arial"/>
                <a:cs typeface="Arial"/>
              </a:rPr>
              <a:t>/</a:t>
            </a:r>
            <a:r>
              <a:rPr sz="1600" b="1" spc="-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323299"/>
                </a:solidFill>
                <a:latin typeface="Arial"/>
                <a:cs typeface="Arial"/>
              </a:rPr>
              <a:t>Industrialisation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03151" y="2914647"/>
            <a:ext cx="8083550" cy="0"/>
          </a:xfrm>
          <a:custGeom>
            <a:avLst/>
            <a:gdLst/>
            <a:ahLst/>
            <a:cxnLst/>
            <a:rect l="l" t="t" r="r" b="b"/>
            <a:pathLst>
              <a:path w="8083550">
                <a:moveTo>
                  <a:pt x="0" y="0"/>
                </a:moveTo>
                <a:lnTo>
                  <a:pt x="8083555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0057" y="2628900"/>
            <a:ext cx="1162050" cy="571500"/>
          </a:xfrm>
          <a:custGeom>
            <a:avLst/>
            <a:gdLst/>
            <a:ahLst/>
            <a:cxnLst/>
            <a:rect l="l" t="t" r="r" b="b"/>
            <a:pathLst>
              <a:path w="1162050" h="571500">
                <a:moveTo>
                  <a:pt x="1162050" y="285750"/>
                </a:moveTo>
                <a:lnTo>
                  <a:pt x="584194" y="0"/>
                </a:lnTo>
                <a:lnTo>
                  <a:pt x="0" y="285750"/>
                </a:lnTo>
                <a:lnTo>
                  <a:pt x="584194" y="571500"/>
                </a:lnTo>
                <a:lnTo>
                  <a:pt x="1162050" y="285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3702" y="2628900"/>
            <a:ext cx="1181100" cy="577850"/>
          </a:xfrm>
          <a:custGeom>
            <a:avLst/>
            <a:gdLst/>
            <a:ahLst/>
            <a:cxnLst/>
            <a:rect l="l" t="t" r="r" b="b"/>
            <a:pathLst>
              <a:path w="1181100" h="577850">
                <a:moveTo>
                  <a:pt x="1181100" y="285750"/>
                </a:moveTo>
                <a:lnTo>
                  <a:pt x="590550" y="0"/>
                </a:lnTo>
                <a:lnTo>
                  <a:pt x="0" y="285750"/>
                </a:lnTo>
                <a:lnTo>
                  <a:pt x="12694" y="292029"/>
                </a:lnTo>
                <a:lnTo>
                  <a:pt x="12694" y="285750"/>
                </a:lnTo>
                <a:lnTo>
                  <a:pt x="19192" y="288891"/>
                </a:lnTo>
                <a:lnTo>
                  <a:pt x="590550" y="6355"/>
                </a:lnTo>
                <a:lnTo>
                  <a:pt x="1161907" y="288891"/>
                </a:lnTo>
                <a:lnTo>
                  <a:pt x="1168405" y="285750"/>
                </a:lnTo>
                <a:lnTo>
                  <a:pt x="1168405" y="292029"/>
                </a:lnTo>
                <a:lnTo>
                  <a:pt x="1181100" y="285750"/>
                </a:lnTo>
                <a:close/>
              </a:path>
              <a:path w="1181100" h="577850">
                <a:moveTo>
                  <a:pt x="19192" y="288891"/>
                </a:moveTo>
                <a:lnTo>
                  <a:pt x="12694" y="285750"/>
                </a:lnTo>
                <a:lnTo>
                  <a:pt x="12694" y="292029"/>
                </a:lnTo>
                <a:lnTo>
                  <a:pt x="19192" y="288891"/>
                </a:lnTo>
                <a:close/>
              </a:path>
              <a:path w="1181100" h="577850">
                <a:moveTo>
                  <a:pt x="12771" y="292067"/>
                </a:moveTo>
                <a:close/>
              </a:path>
              <a:path w="1181100" h="577850">
                <a:moveTo>
                  <a:pt x="1168328" y="292067"/>
                </a:moveTo>
                <a:lnTo>
                  <a:pt x="1161907" y="288891"/>
                </a:lnTo>
                <a:lnTo>
                  <a:pt x="590550" y="565144"/>
                </a:lnTo>
                <a:lnTo>
                  <a:pt x="19192" y="288891"/>
                </a:lnTo>
                <a:lnTo>
                  <a:pt x="12771" y="292067"/>
                </a:lnTo>
                <a:lnTo>
                  <a:pt x="590550" y="577855"/>
                </a:lnTo>
                <a:lnTo>
                  <a:pt x="1168328" y="292067"/>
                </a:lnTo>
                <a:close/>
              </a:path>
              <a:path w="1181100" h="577850">
                <a:moveTo>
                  <a:pt x="1168405" y="292029"/>
                </a:moveTo>
                <a:lnTo>
                  <a:pt x="1168405" y="285750"/>
                </a:lnTo>
                <a:lnTo>
                  <a:pt x="1161907" y="288891"/>
                </a:lnTo>
                <a:lnTo>
                  <a:pt x="1168328" y="292067"/>
                </a:lnTo>
                <a:close/>
              </a:path>
              <a:path w="1181100" h="577850">
                <a:moveTo>
                  <a:pt x="1168405" y="292105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65806" y="2755898"/>
            <a:ext cx="60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t=</a:t>
            </a:r>
            <a:r>
              <a:rPr sz="1800" b="1" spc="-5" dirty="0">
                <a:latin typeface="Arial"/>
                <a:cs typeface="Arial"/>
              </a:rPr>
              <a:t>13</a:t>
            </a:r>
            <a:r>
              <a:rPr sz="1800" b="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6907" y="2628900"/>
            <a:ext cx="1162050" cy="571500"/>
          </a:xfrm>
          <a:custGeom>
            <a:avLst/>
            <a:gdLst/>
            <a:ahLst/>
            <a:cxnLst/>
            <a:rect l="l" t="t" r="r" b="b"/>
            <a:pathLst>
              <a:path w="1162050" h="571500">
                <a:moveTo>
                  <a:pt x="1162050" y="285750"/>
                </a:moveTo>
                <a:lnTo>
                  <a:pt x="584194" y="0"/>
                </a:lnTo>
                <a:lnTo>
                  <a:pt x="0" y="285750"/>
                </a:lnTo>
                <a:lnTo>
                  <a:pt x="584194" y="571500"/>
                </a:lnTo>
                <a:lnTo>
                  <a:pt x="1162050" y="285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40552" y="2628900"/>
            <a:ext cx="1181100" cy="577850"/>
          </a:xfrm>
          <a:custGeom>
            <a:avLst/>
            <a:gdLst/>
            <a:ahLst/>
            <a:cxnLst/>
            <a:rect l="l" t="t" r="r" b="b"/>
            <a:pathLst>
              <a:path w="1181100" h="577850">
                <a:moveTo>
                  <a:pt x="1181100" y="285750"/>
                </a:moveTo>
                <a:lnTo>
                  <a:pt x="590550" y="0"/>
                </a:lnTo>
                <a:lnTo>
                  <a:pt x="0" y="285750"/>
                </a:lnTo>
                <a:lnTo>
                  <a:pt x="12694" y="292029"/>
                </a:lnTo>
                <a:lnTo>
                  <a:pt x="12694" y="285750"/>
                </a:lnTo>
                <a:lnTo>
                  <a:pt x="19192" y="288891"/>
                </a:lnTo>
                <a:lnTo>
                  <a:pt x="590550" y="6355"/>
                </a:lnTo>
                <a:lnTo>
                  <a:pt x="1161907" y="288891"/>
                </a:lnTo>
                <a:lnTo>
                  <a:pt x="1168405" y="285750"/>
                </a:lnTo>
                <a:lnTo>
                  <a:pt x="1168405" y="292029"/>
                </a:lnTo>
                <a:lnTo>
                  <a:pt x="1181100" y="285750"/>
                </a:lnTo>
                <a:close/>
              </a:path>
              <a:path w="1181100" h="577850">
                <a:moveTo>
                  <a:pt x="19192" y="288891"/>
                </a:moveTo>
                <a:lnTo>
                  <a:pt x="12694" y="285750"/>
                </a:lnTo>
                <a:lnTo>
                  <a:pt x="12694" y="292029"/>
                </a:lnTo>
                <a:lnTo>
                  <a:pt x="19192" y="288891"/>
                </a:lnTo>
                <a:close/>
              </a:path>
              <a:path w="1181100" h="577850">
                <a:moveTo>
                  <a:pt x="12771" y="292067"/>
                </a:moveTo>
                <a:close/>
              </a:path>
              <a:path w="1181100" h="577850">
                <a:moveTo>
                  <a:pt x="1168328" y="292067"/>
                </a:moveTo>
                <a:lnTo>
                  <a:pt x="1161907" y="288891"/>
                </a:lnTo>
                <a:lnTo>
                  <a:pt x="590550" y="565144"/>
                </a:lnTo>
                <a:lnTo>
                  <a:pt x="19192" y="288891"/>
                </a:lnTo>
                <a:lnTo>
                  <a:pt x="12771" y="292067"/>
                </a:lnTo>
                <a:lnTo>
                  <a:pt x="590550" y="577855"/>
                </a:lnTo>
                <a:lnTo>
                  <a:pt x="1168328" y="292067"/>
                </a:lnTo>
                <a:close/>
              </a:path>
              <a:path w="1181100" h="577850">
                <a:moveTo>
                  <a:pt x="1168405" y="292029"/>
                </a:moveTo>
                <a:lnTo>
                  <a:pt x="1168405" y="285750"/>
                </a:lnTo>
                <a:lnTo>
                  <a:pt x="1161907" y="288891"/>
                </a:lnTo>
                <a:lnTo>
                  <a:pt x="1168328" y="292067"/>
                </a:lnTo>
                <a:close/>
              </a:path>
              <a:path w="1181100" h="577850">
                <a:moveTo>
                  <a:pt x="1168405" y="292105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732656" y="2755898"/>
            <a:ext cx="60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t=</a:t>
            </a:r>
            <a:r>
              <a:rPr sz="1800" b="1" spc="-5" dirty="0">
                <a:latin typeface="Arial"/>
                <a:cs typeface="Arial"/>
              </a:rPr>
              <a:t>15</a:t>
            </a:r>
            <a:r>
              <a:rPr sz="1800" b="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68402" y="2635255"/>
            <a:ext cx="1149350" cy="565150"/>
          </a:xfrm>
          <a:custGeom>
            <a:avLst/>
            <a:gdLst/>
            <a:ahLst/>
            <a:cxnLst/>
            <a:rect l="l" t="t" r="r" b="b"/>
            <a:pathLst>
              <a:path w="1149350" h="565150">
                <a:moveTo>
                  <a:pt x="1149355" y="279394"/>
                </a:moveTo>
                <a:lnTo>
                  <a:pt x="577855" y="0"/>
                </a:lnTo>
                <a:lnTo>
                  <a:pt x="0" y="279394"/>
                </a:lnTo>
                <a:lnTo>
                  <a:pt x="577855" y="565144"/>
                </a:lnTo>
                <a:lnTo>
                  <a:pt x="1149355" y="2793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55707" y="2628900"/>
            <a:ext cx="1174750" cy="577850"/>
          </a:xfrm>
          <a:custGeom>
            <a:avLst/>
            <a:gdLst/>
            <a:ahLst/>
            <a:cxnLst/>
            <a:rect l="l" t="t" r="r" b="b"/>
            <a:pathLst>
              <a:path w="1174750" h="577850">
                <a:moveTo>
                  <a:pt x="1174744" y="285750"/>
                </a:moveTo>
                <a:lnTo>
                  <a:pt x="590550" y="0"/>
                </a:lnTo>
                <a:lnTo>
                  <a:pt x="0" y="285750"/>
                </a:lnTo>
                <a:lnTo>
                  <a:pt x="12694" y="292029"/>
                </a:lnTo>
                <a:lnTo>
                  <a:pt x="12694" y="285750"/>
                </a:lnTo>
                <a:lnTo>
                  <a:pt x="19192" y="288891"/>
                </a:lnTo>
                <a:lnTo>
                  <a:pt x="584194" y="9497"/>
                </a:lnTo>
                <a:lnTo>
                  <a:pt x="584194" y="6355"/>
                </a:lnTo>
                <a:lnTo>
                  <a:pt x="590550" y="6355"/>
                </a:lnTo>
                <a:lnTo>
                  <a:pt x="590550" y="9497"/>
                </a:lnTo>
                <a:lnTo>
                  <a:pt x="1155552" y="288891"/>
                </a:lnTo>
                <a:lnTo>
                  <a:pt x="1162050" y="285750"/>
                </a:lnTo>
                <a:lnTo>
                  <a:pt x="1162050" y="292097"/>
                </a:lnTo>
                <a:lnTo>
                  <a:pt x="1174744" y="285750"/>
                </a:lnTo>
                <a:close/>
              </a:path>
              <a:path w="1174750" h="577850">
                <a:moveTo>
                  <a:pt x="19192" y="288891"/>
                </a:moveTo>
                <a:lnTo>
                  <a:pt x="12694" y="285750"/>
                </a:lnTo>
                <a:lnTo>
                  <a:pt x="12694" y="292029"/>
                </a:lnTo>
                <a:lnTo>
                  <a:pt x="19192" y="288891"/>
                </a:lnTo>
                <a:close/>
              </a:path>
              <a:path w="1174750" h="577850">
                <a:moveTo>
                  <a:pt x="12771" y="292067"/>
                </a:moveTo>
                <a:close/>
              </a:path>
              <a:path w="1174750" h="577850">
                <a:moveTo>
                  <a:pt x="587372" y="563608"/>
                </a:moveTo>
                <a:lnTo>
                  <a:pt x="19192" y="288891"/>
                </a:lnTo>
                <a:lnTo>
                  <a:pt x="12771" y="292067"/>
                </a:lnTo>
                <a:lnTo>
                  <a:pt x="584194" y="574711"/>
                </a:lnTo>
                <a:lnTo>
                  <a:pt x="584194" y="565144"/>
                </a:lnTo>
                <a:lnTo>
                  <a:pt x="587372" y="563608"/>
                </a:lnTo>
                <a:close/>
              </a:path>
              <a:path w="1174750" h="577850">
                <a:moveTo>
                  <a:pt x="590550" y="6355"/>
                </a:moveTo>
                <a:lnTo>
                  <a:pt x="584194" y="6355"/>
                </a:lnTo>
                <a:lnTo>
                  <a:pt x="587372" y="7926"/>
                </a:lnTo>
                <a:lnTo>
                  <a:pt x="590550" y="6355"/>
                </a:lnTo>
                <a:close/>
              </a:path>
              <a:path w="1174750" h="577850">
                <a:moveTo>
                  <a:pt x="587372" y="7926"/>
                </a:moveTo>
                <a:lnTo>
                  <a:pt x="584194" y="6355"/>
                </a:lnTo>
                <a:lnTo>
                  <a:pt x="584194" y="9497"/>
                </a:lnTo>
                <a:lnTo>
                  <a:pt x="587372" y="7926"/>
                </a:lnTo>
                <a:close/>
              </a:path>
              <a:path w="1174750" h="577850">
                <a:moveTo>
                  <a:pt x="590550" y="565144"/>
                </a:moveTo>
                <a:lnTo>
                  <a:pt x="587372" y="563608"/>
                </a:lnTo>
                <a:lnTo>
                  <a:pt x="584194" y="565144"/>
                </a:lnTo>
                <a:lnTo>
                  <a:pt x="590550" y="565144"/>
                </a:lnTo>
                <a:close/>
              </a:path>
              <a:path w="1174750" h="577850">
                <a:moveTo>
                  <a:pt x="590550" y="577855"/>
                </a:moveTo>
                <a:lnTo>
                  <a:pt x="590550" y="565144"/>
                </a:lnTo>
                <a:lnTo>
                  <a:pt x="584194" y="565144"/>
                </a:lnTo>
                <a:lnTo>
                  <a:pt x="584194" y="574711"/>
                </a:lnTo>
                <a:lnTo>
                  <a:pt x="590550" y="577855"/>
                </a:lnTo>
                <a:close/>
              </a:path>
              <a:path w="1174750" h="577850">
                <a:moveTo>
                  <a:pt x="590550" y="9497"/>
                </a:moveTo>
                <a:lnTo>
                  <a:pt x="590550" y="6355"/>
                </a:lnTo>
                <a:lnTo>
                  <a:pt x="587372" y="7926"/>
                </a:lnTo>
                <a:lnTo>
                  <a:pt x="590550" y="9497"/>
                </a:lnTo>
                <a:close/>
              </a:path>
              <a:path w="1174750" h="577850">
                <a:moveTo>
                  <a:pt x="1162042" y="292101"/>
                </a:moveTo>
                <a:lnTo>
                  <a:pt x="1155552" y="288891"/>
                </a:lnTo>
                <a:lnTo>
                  <a:pt x="587372" y="563608"/>
                </a:lnTo>
                <a:lnTo>
                  <a:pt x="590550" y="565144"/>
                </a:lnTo>
                <a:lnTo>
                  <a:pt x="590550" y="577855"/>
                </a:lnTo>
                <a:lnTo>
                  <a:pt x="1162042" y="292101"/>
                </a:lnTo>
                <a:close/>
              </a:path>
              <a:path w="1174750" h="577850">
                <a:moveTo>
                  <a:pt x="1162050" y="292097"/>
                </a:moveTo>
                <a:lnTo>
                  <a:pt x="1162050" y="285750"/>
                </a:lnTo>
                <a:lnTo>
                  <a:pt x="1155552" y="288891"/>
                </a:lnTo>
                <a:lnTo>
                  <a:pt x="1162050" y="292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04945" y="2755898"/>
            <a:ext cx="4768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t=</a:t>
            </a:r>
            <a:r>
              <a:rPr sz="1800" b="1" spc="-5" dirty="0">
                <a:latin typeface="Arial"/>
                <a:cs typeface="Arial"/>
              </a:rPr>
              <a:t>3</a:t>
            </a:r>
            <a:r>
              <a:rPr sz="1800" b="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1803" y="2635255"/>
            <a:ext cx="1162050" cy="565150"/>
          </a:xfrm>
          <a:custGeom>
            <a:avLst/>
            <a:gdLst/>
            <a:ahLst/>
            <a:cxnLst/>
            <a:rect l="l" t="t" r="r" b="b"/>
            <a:pathLst>
              <a:path w="1162050" h="565150">
                <a:moveTo>
                  <a:pt x="1162043" y="279394"/>
                </a:moveTo>
                <a:lnTo>
                  <a:pt x="577852" y="0"/>
                </a:lnTo>
                <a:lnTo>
                  <a:pt x="0" y="279394"/>
                </a:lnTo>
                <a:lnTo>
                  <a:pt x="577852" y="565144"/>
                </a:lnTo>
                <a:lnTo>
                  <a:pt x="1162043" y="2793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5457" y="2628900"/>
            <a:ext cx="1174750" cy="577850"/>
          </a:xfrm>
          <a:custGeom>
            <a:avLst/>
            <a:gdLst/>
            <a:ahLst/>
            <a:cxnLst/>
            <a:rect l="l" t="t" r="r" b="b"/>
            <a:pathLst>
              <a:path w="1174750" h="577850">
                <a:moveTo>
                  <a:pt x="1174744" y="285750"/>
                </a:moveTo>
                <a:lnTo>
                  <a:pt x="584197" y="0"/>
                </a:lnTo>
                <a:lnTo>
                  <a:pt x="0" y="285750"/>
                </a:lnTo>
                <a:lnTo>
                  <a:pt x="12697" y="292099"/>
                </a:lnTo>
                <a:lnTo>
                  <a:pt x="12697" y="285750"/>
                </a:lnTo>
                <a:lnTo>
                  <a:pt x="19195" y="288891"/>
                </a:lnTo>
                <a:lnTo>
                  <a:pt x="584197" y="9493"/>
                </a:lnTo>
                <a:lnTo>
                  <a:pt x="584197" y="6355"/>
                </a:lnTo>
                <a:lnTo>
                  <a:pt x="590543" y="6355"/>
                </a:lnTo>
                <a:lnTo>
                  <a:pt x="590543" y="9493"/>
                </a:lnTo>
                <a:lnTo>
                  <a:pt x="1155552" y="288891"/>
                </a:lnTo>
                <a:lnTo>
                  <a:pt x="1162050" y="285750"/>
                </a:lnTo>
                <a:lnTo>
                  <a:pt x="1162050" y="292029"/>
                </a:lnTo>
                <a:lnTo>
                  <a:pt x="1174744" y="285750"/>
                </a:lnTo>
                <a:close/>
              </a:path>
              <a:path w="1174750" h="577850">
                <a:moveTo>
                  <a:pt x="19195" y="288891"/>
                </a:moveTo>
                <a:lnTo>
                  <a:pt x="12697" y="285750"/>
                </a:lnTo>
                <a:lnTo>
                  <a:pt x="12703" y="292102"/>
                </a:lnTo>
                <a:lnTo>
                  <a:pt x="19195" y="288891"/>
                </a:lnTo>
                <a:close/>
              </a:path>
              <a:path w="1174750" h="577850">
                <a:moveTo>
                  <a:pt x="587370" y="563610"/>
                </a:moveTo>
                <a:lnTo>
                  <a:pt x="19195" y="288891"/>
                </a:lnTo>
                <a:lnTo>
                  <a:pt x="12703" y="292102"/>
                </a:lnTo>
                <a:lnTo>
                  <a:pt x="584197" y="577855"/>
                </a:lnTo>
                <a:lnTo>
                  <a:pt x="584197" y="565144"/>
                </a:lnTo>
                <a:lnTo>
                  <a:pt x="587370" y="563610"/>
                </a:lnTo>
                <a:close/>
              </a:path>
              <a:path w="1174750" h="577850">
                <a:moveTo>
                  <a:pt x="590543" y="6355"/>
                </a:moveTo>
                <a:lnTo>
                  <a:pt x="584197" y="6355"/>
                </a:lnTo>
                <a:lnTo>
                  <a:pt x="587370" y="7924"/>
                </a:lnTo>
                <a:lnTo>
                  <a:pt x="590543" y="6355"/>
                </a:lnTo>
                <a:close/>
              </a:path>
              <a:path w="1174750" h="577850">
                <a:moveTo>
                  <a:pt x="587370" y="7924"/>
                </a:moveTo>
                <a:lnTo>
                  <a:pt x="584197" y="6355"/>
                </a:lnTo>
                <a:lnTo>
                  <a:pt x="584197" y="9493"/>
                </a:lnTo>
                <a:lnTo>
                  <a:pt x="587370" y="7924"/>
                </a:lnTo>
                <a:close/>
              </a:path>
              <a:path w="1174750" h="577850">
                <a:moveTo>
                  <a:pt x="590543" y="565144"/>
                </a:moveTo>
                <a:lnTo>
                  <a:pt x="587370" y="563610"/>
                </a:lnTo>
                <a:lnTo>
                  <a:pt x="584197" y="565144"/>
                </a:lnTo>
                <a:lnTo>
                  <a:pt x="590543" y="565144"/>
                </a:lnTo>
                <a:close/>
              </a:path>
              <a:path w="1174750" h="577850">
                <a:moveTo>
                  <a:pt x="590543" y="574716"/>
                </a:moveTo>
                <a:lnTo>
                  <a:pt x="590543" y="565144"/>
                </a:lnTo>
                <a:lnTo>
                  <a:pt x="584197" y="565144"/>
                </a:lnTo>
                <a:lnTo>
                  <a:pt x="584197" y="577855"/>
                </a:lnTo>
                <a:lnTo>
                  <a:pt x="590543" y="574716"/>
                </a:lnTo>
                <a:close/>
              </a:path>
              <a:path w="1174750" h="577850">
                <a:moveTo>
                  <a:pt x="590543" y="9493"/>
                </a:moveTo>
                <a:lnTo>
                  <a:pt x="590543" y="6355"/>
                </a:lnTo>
                <a:lnTo>
                  <a:pt x="587370" y="7924"/>
                </a:lnTo>
                <a:lnTo>
                  <a:pt x="590543" y="9493"/>
                </a:lnTo>
                <a:close/>
              </a:path>
              <a:path w="1174750" h="577850">
                <a:moveTo>
                  <a:pt x="1161973" y="292067"/>
                </a:moveTo>
                <a:lnTo>
                  <a:pt x="1155552" y="288891"/>
                </a:lnTo>
                <a:lnTo>
                  <a:pt x="587370" y="563610"/>
                </a:lnTo>
                <a:lnTo>
                  <a:pt x="590543" y="565144"/>
                </a:lnTo>
                <a:lnTo>
                  <a:pt x="590543" y="574716"/>
                </a:lnTo>
                <a:lnTo>
                  <a:pt x="1161973" y="292067"/>
                </a:lnTo>
                <a:close/>
              </a:path>
              <a:path w="1174750" h="577850">
                <a:moveTo>
                  <a:pt x="1162050" y="292029"/>
                </a:moveTo>
                <a:lnTo>
                  <a:pt x="1162050" y="285750"/>
                </a:lnTo>
                <a:lnTo>
                  <a:pt x="1155552" y="288891"/>
                </a:lnTo>
                <a:lnTo>
                  <a:pt x="1161973" y="292067"/>
                </a:lnTo>
                <a:close/>
              </a:path>
              <a:path w="1174750" h="577850">
                <a:moveTo>
                  <a:pt x="1162050" y="292105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68202" y="2755898"/>
            <a:ext cx="34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t=</a:t>
            </a:r>
            <a:r>
              <a:rPr sz="1800" b="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22407" y="1962150"/>
            <a:ext cx="647700" cy="577850"/>
          </a:xfrm>
          <a:custGeom>
            <a:avLst/>
            <a:gdLst/>
            <a:ahLst/>
            <a:cxnLst/>
            <a:rect l="l" t="t" r="r" b="b"/>
            <a:pathLst>
              <a:path w="647700" h="577850">
                <a:moveTo>
                  <a:pt x="647700" y="438150"/>
                </a:moveTo>
                <a:lnTo>
                  <a:pt x="482589" y="438150"/>
                </a:lnTo>
                <a:lnTo>
                  <a:pt x="482589" y="0"/>
                </a:lnTo>
                <a:lnTo>
                  <a:pt x="158739" y="0"/>
                </a:lnTo>
                <a:lnTo>
                  <a:pt x="158739" y="438150"/>
                </a:lnTo>
                <a:lnTo>
                  <a:pt x="0" y="438150"/>
                </a:lnTo>
                <a:lnTo>
                  <a:pt x="323850" y="577855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40402" y="1962150"/>
            <a:ext cx="647700" cy="577850"/>
          </a:xfrm>
          <a:custGeom>
            <a:avLst/>
            <a:gdLst/>
            <a:ahLst/>
            <a:cxnLst/>
            <a:rect l="l" t="t" r="r" b="b"/>
            <a:pathLst>
              <a:path w="647700" h="577850">
                <a:moveTo>
                  <a:pt x="647700" y="438150"/>
                </a:moveTo>
                <a:lnTo>
                  <a:pt x="482605" y="438150"/>
                </a:lnTo>
                <a:lnTo>
                  <a:pt x="482605" y="0"/>
                </a:lnTo>
                <a:lnTo>
                  <a:pt x="158755" y="0"/>
                </a:lnTo>
                <a:lnTo>
                  <a:pt x="158755" y="438150"/>
                </a:lnTo>
                <a:lnTo>
                  <a:pt x="0" y="438150"/>
                </a:lnTo>
                <a:lnTo>
                  <a:pt x="323850" y="577855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07252" y="1962150"/>
            <a:ext cx="647700" cy="577850"/>
          </a:xfrm>
          <a:custGeom>
            <a:avLst/>
            <a:gdLst/>
            <a:ahLst/>
            <a:cxnLst/>
            <a:rect l="l" t="t" r="r" b="b"/>
            <a:pathLst>
              <a:path w="647700" h="577850">
                <a:moveTo>
                  <a:pt x="647700" y="438150"/>
                </a:moveTo>
                <a:lnTo>
                  <a:pt x="482605" y="438150"/>
                </a:lnTo>
                <a:lnTo>
                  <a:pt x="482605" y="0"/>
                </a:lnTo>
                <a:lnTo>
                  <a:pt x="158755" y="0"/>
                </a:lnTo>
                <a:lnTo>
                  <a:pt x="158755" y="438150"/>
                </a:lnTo>
                <a:lnTo>
                  <a:pt x="0" y="438150"/>
                </a:lnTo>
                <a:lnTo>
                  <a:pt x="323850" y="577855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2760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fiches </a:t>
            </a:r>
            <a:r>
              <a:rPr spc="-10" dirty="0"/>
              <a:t>de</a:t>
            </a:r>
            <a:r>
              <a:rPr spc="-110" dirty="0"/>
              <a:t> </a:t>
            </a:r>
            <a:r>
              <a:rPr spc="-5" dirty="0"/>
              <a:t>rôles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720849"/>
            <a:ext cx="324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Etudiez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vos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fiches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1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rôle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5016498"/>
            <a:ext cx="5342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Chacun explique,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une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phrase,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</a:t>
            </a:r>
            <a:r>
              <a:rPr sz="2000" spc="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mission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6305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45" y="558789"/>
                </a:moveTo>
                <a:lnTo>
                  <a:pt x="6345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45" y="558789"/>
                </a:lnTo>
                <a:close/>
              </a:path>
              <a:path w="425450" h="901700">
                <a:moveTo>
                  <a:pt x="419096" y="571500"/>
                </a:moveTo>
                <a:lnTo>
                  <a:pt x="419096" y="247650"/>
                </a:lnTo>
                <a:lnTo>
                  <a:pt x="412747" y="241294"/>
                </a:lnTo>
                <a:lnTo>
                  <a:pt x="406395" y="241294"/>
                </a:lnTo>
                <a:lnTo>
                  <a:pt x="406395" y="234939"/>
                </a:lnTo>
                <a:lnTo>
                  <a:pt x="400050" y="234939"/>
                </a:lnTo>
                <a:lnTo>
                  <a:pt x="393697" y="228600"/>
                </a:lnTo>
                <a:lnTo>
                  <a:pt x="387345" y="228600"/>
                </a:lnTo>
                <a:lnTo>
                  <a:pt x="387345" y="222244"/>
                </a:lnTo>
                <a:lnTo>
                  <a:pt x="50797" y="222244"/>
                </a:lnTo>
                <a:lnTo>
                  <a:pt x="44445" y="228600"/>
                </a:lnTo>
                <a:lnTo>
                  <a:pt x="38100" y="228600"/>
                </a:lnTo>
                <a:lnTo>
                  <a:pt x="25395" y="241294"/>
                </a:lnTo>
                <a:lnTo>
                  <a:pt x="19050" y="241294"/>
                </a:lnTo>
                <a:lnTo>
                  <a:pt x="19050" y="247650"/>
                </a:lnTo>
                <a:lnTo>
                  <a:pt x="12697" y="253989"/>
                </a:lnTo>
                <a:lnTo>
                  <a:pt x="12697" y="260344"/>
                </a:lnTo>
                <a:lnTo>
                  <a:pt x="6345" y="260344"/>
                </a:lnTo>
                <a:lnTo>
                  <a:pt x="6345" y="571500"/>
                </a:lnTo>
                <a:lnTo>
                  <a:pt x="31747" y="596889"/>
                </a:lnTo>
                <a:lnTo>
                  <a:pt x="38100" y="596889"/>
                </a:lnTo>
                <a:lnTo>
                  <a:pt x="50797" y="609600"/>
                </a:lnTo>
                <a:lnTo>
                  <a:pt x="69847" y="609600"/>
                </a:lnTo>
                <a:lnTo>
                  <a:pt x="69847" y="330189"/>
                </a:lnTo>
                <a:lnTo>
                  <a:pt x="107947" y="330189"/>
                </a:lnTo>
                <a:lnTo>
                  <a:pt x="107947" y="901689"/>
                </a:lnTo>
                <a:lnTo>
                  <a:pt x="196845" y="901689"/>
                </a:lnTo>
                <a:lnTo>
                  <a:pt x="196845" y="527044"/>
                </a:lnTo>
                <a:lnTo>
                  <a:pt x="234945" y="527044"/>
                </a:lnTo>
                <a:lnTo>
                  <a:pt x="234945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597" y="330189"/>
                </a:lnTo>
                <a:lnTo>
                  <a:pt x="355597" y="603244"/>
                </a:lnTo>
                <a:lnTo>
                  <a:pt x="368295" y="603244"/>
                </a:lnTo>
                <a:lnTo>
                  <a:pt x="374647" y="596889"/>
                </a:lnTo>
                <a:lnTo>
                  <a:pt x="387345" y="596889"/>
                </a:lnTo>
                <a:lnTo>
                  <a:pt x="393697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47" y="571500"/>
                </a:lnTo>
                <a:lnTo>
                  <a:pt x="419096" y="571500"/>
                </a:lnTo>
                <a:close/>
              </a:path>
              <a:path w="425450" h="901700">
                <a:moveTo>
                  <a:pt x="203197" y="901689"/>
                </a:moveTo>
                <a:lnTo>
                  <a:pt x="196845" y="527044"/>
                </a:lnTo>
                <a:lnTo>
                  <a:pt x="196845" y="901689"/>
                </a:lnTo>
                <a:lnTo>
                  <a:pt x="203197" y="901689"/>
                </a:lnTo>
                <a:close/>
              </a:path>
              <a:path w="425450" h="901700">
                <a:moveTo>
                  <a:pt x="425452" y="558789"/>
                </a:moveTo>
                <a:lnTo>
                  <a:pt x="425452" y="266700"/>
                </a:lnTo>
                <a:lnTo>
                  <a:pt x="419096" y="260344"/>
                </a:lnTo>
                <a:lnTo>
                  <a:pt x="419096" y="565144"/>
                </a:lnTo>
                <a:lnTo>
                  <a:pt x="425452" y="558789"/>
                </a:lnTo>
                <a:close/>
              </a:path>
              <a:path w="425450" h="901700">
                <a:moveTo>
                  <a:pt x="126997" y="120639"/>
                </a:moveTo>
                <a:lnTo>
                  <a:pt x="126997" y="69844"/>
                </a:lnTo>
                <a:lnTo>
                  <a:pt x="120645" y="76200"/>
                </a:lnTo>
                <a:lnTo>
                  <a:pt x="120645" y="114300"/>
                </a:lnTo>
                <a:lnTo>
                  <a:pt x="126997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6997" y="57150"/>
                </a:lnTo>
                <a:lnTo>
                  <a:pt x="126997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397" y="146044"/>
                </a:moveTo>
                <a:lnTo>
                  <a:pt x="279397" y="44439"/>
                </a:lnTo>
                <a:lnTo>
                  <a:pt x="247650" y="12694"/>
                </a:lnTo>
                <a:lnTo>
                  <a:pt x="241297" y="12694"/>
                </a:lnTo>
                <a:lnTo>
                  <a:pt x="234945" y="6339"/>
                </a:lnTo>
                <a:lnTo>
                  <a:pt x="215895" y="6339"/>
                </a:lnTo>
                <a:lnTo>
                  <a:pt x="209550" y="0"/>
                </a:lnTo>
                <a:lnTo>
                  <a:pt x="196845" y="6339"/>
                </a:lnTo>
                <a:lnTo>
                  <a:pt x="184147" y="6339"/>
                </a:lnTo>
                <a:lnTo>
                  <a:pt x="171450" y="12694"/>
                </a:lnTo>
                <a:lnTo>
                  <a:pt x="165097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45" y="190500"/>
                </a:lnTo>
                <a:lnTo>
                  <a:pt x="215895" y="190500"/>
                </a:lnTo>
                <a:lnTo>
                  <a:pt x="222247" y="184144"/>
                </a:lnTo>
                <a:lnTo>
                  <a:pt x="241297" y="184144"/>
                </a:lnTo>
                <a:lnTo>
                  <a:pt x="279397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397" y="50794"/>
                </a:lnTo>
                <a:lnTo>
                  <a:pt x="279397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095" y="114300"/>
                </a:moveTo>
                <a:lnTo>
                  <a:pt x="292095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095" y="1143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9953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52" y="552450"/>
                </a:moveTo>
                <a:lnTo>
                  <a:pt x="6352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52" y="552450"/>
                </a:lnTo>
                <a:close/>
              </a:path>
              <a:path w="438150" h="908050">
                <a:moveTo>
                  <a:pt x="12697" y="571500"/>
                </a:moveTo>
                <a:lnTo>
                  <a:pt x="12697" y="253989"/>
                </a:lnTo>
                <a:lnTo>
                  <a:pt x="6352" y="260344"/>
                </a:lnTo>
                <a:lnTo>
                  <a:pt x="6352" y="565144"/>
                </a:lnTo>
                <a:lnTo>
                  <a:pt x="12697" y="571500"/>
                </a:lnTo>
                <a:close/>
              </a:path>
              <a:path w="438150" h="908050">
                <a:moveTo>
                  <a:pt x="31747" y="247650"/>
                </a:moveTo>
                <a:lnTo>
                  <a:pt x="31747" y="234939"/>
                </a:lnTo>
                <a:lnTo>
                  <a:pt x="25402" y="241294"/>
                </a:lnTo>
                <a:lnTo>
                  <a:pt x="19050" y="241294"/>
                </a:lnTo>
                <a:lnTo>
                  <a:pt x="12697" y="247650"/>
                </a:lnTo>
                <a:lnTo>
                  <a:pt x="12697" y="273039"/>
                </a:lnTo>
                <a:lnTo>
                  <a:pt x="19050" y="266700"/>
                </a:lnTo>
                <a:lnTo>
                  <a:pt x="19050" y="260344"/>
                </a:lnTo>
                <a:lnTo>
                  <a:pt x="25402" y="253989"/>
                </a:lnTo>
                <a:lnTo>
                  <a:pt x="25402" y="247650"/>
                </a:lnTo>
                <a:lnTo>
                  <a:pt x="31747" y="247650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63502" y="603244"/>
                </a:lnTo>
                <a:lnTo>
                  <a:pt x="57150" y="596889"/>
                </a:lnTo>
                <a:lnTo>
                  <a:pt x="44452" y="596889"/>
                </a:lnTo>
                <a:lnTo>
                  <a:pt x="19050" y="571500"/>
                </a:lnTo>
                <a:lnTo>
                  <a:pt x="19050" y="565144"/>
                </a:lnTo>
                <a:lnTo>
                  <a:pt x="12697" y="558789"/>
                </a:lnTo>
                <a:lnTo>
                  <a:pt x="12697" y="577839"/>
                </a:lnTo>
                <a:lnTo>
                  <a:pt x="38100" y="603244"/>
                </a:lnTo>
                <a:lnTo>
                  <a:pt x="44452" y="603244"/>
                </a:lnTo>
                <a:lnTo>
                  <a:pt x="50797" y="609600"/>
                </a:lnTo>
                <a:lnTo>
                  <a:pt x="57150" y="609600"/>
                </a:lnTo>
                <a:lnTo>
                  <a:pt x="63502" y="615939"/>
                </a:lnTo>
                <a:lnTo>
                  <a:pt x="69847" y="615939"/>
                </a:lnTo>
                <a:lnTo>
                  <a:pt x="69847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425448" y="260344"/>
                </a:moveTo>
                <a:lnTo>
                  <a:pt x="425448" y="241294"/>
                </a:lnTo>
                <a:lnTo>
                  <a:pt x="419100" y="234939"/>
                </a:lnTo>
                <a:lnTo>
                  <a:pt x="412747" y="234939"/>
                </a:lnTo>
                <a:lnTo>
                  <a:pt x="400050" y="222244"/>
                </a:lnTo>
                <a:lnTo>
                  <a:pt x="387352" y="222244"/>
                </a:lnTo>
                <a:lnTo>
                  <a:pt x="381000" y="215889"/>
                </a:lnTo>
                <a:lnTo>
                  <a:pt x="63502" y="215889"/>
                </a:lnTo>
                <a:lnTo>
                  <a:pt x="57150" y="222244"/>
                </a:lnTo>
                <a:lnTo>
                  <a:pt x="44452" y="222244"/>
                </a:lnTo>
                <a:lnTo>
                  <a:pt x="38100" y="228600"/>
                </a:lnTo>
                <a:lnTo>
                  <a:pt x="31747" y="228600"/>
                </a:lnTo>
                <a:lnTo>
                  <a:pt x="31747" y="241294"/>
                </a:lnTo>
                <a:lnTo>
                  <a:pt x="38100" y="241294"/>
                </a:lnTo>
                <a:lnTo>
                  <a:pt x="44452" y="234939"/>
                </a:lnTo>
                <a:lnTo>
                  <a:pt x="50797" y="234939"/>
                </a:lnTo>
                <a:lnTo>
                  <a:pt x="50797" y="228600"/>
                </a:lnTo>
                <a:lnTo>
                  <a:pt x="393697" y="228600"/>
                </a:lnTo>
                <a:lnTo>
                  <a:pt x="406402" y="241294"/>
                </a:lnTo>
                <a:lnTo>
                  <a:pt x="412747" y="241294"/>
                </a:lnTo>
                <a:lnTo>
                  <a:pt x="412747" y="247650"/>
                </a:lnTo>
                <a:lnTo>
                  <a:pt x="425448" y="260344"/>
                </a:lnTo>
                <a:close/>
              </a:path>
              <a:path w="438150" h="908050">
                <a:moveTo>
                  <a:pt x="120652" y="895350"/>
                </a:moveTo>
                <a:lnTo>
                  <a:pt x="120652" y="323850"/>
                </a:lnTo>
                <a:lnTo>
                  <a:pt x="69847" y="323850"/>
                </a:lnTo>
                <a:lnTo>
                  <a:pt x="69847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lnTo>
                  <a:pt x="114300" y="895350"/>
                </a:lnTo>
                <a:lnTo>
                  <a:pt x="120652" y="895350"/>
                </a:lnTo>
                <a:close/>
              </a:path>
              <a:path w="438150" h="908050">
                <a:moveTo>
                  <a:pt x="82552" y="615939"/>
                </a:moveTo>
                <a:lnTo>
                  <a:pt x="82552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47" y="609600"/>
                </a:lnTo>
                <a:lnTo>
                  <a:pt x="69847" y="615939"/>
                </a:lnTo>
                <a:lnTo>
                  <a:pt x="82552" y="615939"/>
                </a:lnTo>
                <a:close/>
              </a:path>
              <a:path w="438150" h="908050">
                <a:moveTo>
                  <a:pt x="120652" y="908044"/>
                </a:moveTo>
                <a:lnTo>
                  <a:pt x="120652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47" y="330189"/>
                </a:lnTo>
                <a:lnTo>
                  <a:pt x="107947" y="901689"/>
                </a:lnTo>
                <a:lnTo>
                  <a:pt x="114300" y="908044"/>
                </a:lnTo>
                <a:lnTo>
                  <a:pt x="120652" y="908044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114300" y="895350"/>
                </a:lnTo>
                <a:lnTo>
                  <a:pt x="120652" y="901689"/>
                </a:lnTo>
                <a:lnTo>
                  <a:pt x="120652" y="908044"/>
                </a:lnTo>
                <a:lnTo>
                  <a:pt x="203197" y="908044"/>
                </a:lnTo>
                <a:lnTo>
                  <a:pt x="203197" y="901689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520689"/>
                </a:lnTo>
                <a:lnTo>
                  <a:pt x="203197" y="520689"/>
                </a:lnTo>
                <a:lnTo>
                  <a:pt x="203197" y="527044"/>
                </a:lnTo>
                <a:lnTo>
                  <a:pt x="241297" y="527044"/>
                </a:lnTo>
                <a:lnTo>
                  <a:pt x="241297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209550" y="527044"/>
                </a:lnTo>
                <a:lnTo>
                  <a:pt x="203197" y="527044"/>
                </a:lnTo>
                <a:lnTo>
                  <a:pt x="203197" y="895350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895350"/>
                </a:lnTo>
                <a:lnTo>
                  <a:pt x="203197" y="901689"/>
                </a:lnTo>
                <a:lnTo>
                  <a:pt x="203197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297" y="895350"/>
                </a:lnTo>
                <a:lnTo>
                  <a:pt x="241297" y="527044"/>
                </a:lnTo>
                <a:lnTo>
                  <a:pt x="234952" y="527044"/>
                </a:lnTo>
                <a:lnTo>
                  <a:pt x="234952" y="901689"/>
                </a:lnTo>
                <a:lnTo>
                  <a:pt x="241297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330202" y="895350"/>
                </a:moveTo>
                <a:lnTo>
                  <a:pt x="241297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23850" y="908044"/>
                </a:lnTo>
                <a:lnTo>
                  <a:pt x="323850" y="901689"/>
                </a:lnTo>
                <a:lnTo>
                  <a:pt x="330202" y="895350"/>
                </a:lnTo>
                <a:close/>
              </a:path>
              <a:path w="438150" h="908050">
                <a:moveTo>
                  <a:pt x="368302" y="596889"/>
                </a:moveTo>
                <a:lnTo>
                  <a:pt x="368302" y="323850"/>
                </a:lnTo>
                <a:lnTo>
                  <a:pt x="323850" y="323850"/>
                </a:lnTo>
                <a:lnTo>
                  <a:pt x="323850" y="895350"/>
                </a:lnTo>
                <a:lnTo>
                  <a:pt x="330202" y="895350"/>
                </a:lnTo>
                <a:lnTo>
                  <a:pt x="330202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302" y="596889"/>
                </a:lnTo>
                <a:close/>
              </a:path>
              <a:path w="438150" h="908050">
                <a:moveTo>
                  <a:pt x="330202" y="908044"/>
                </a:moveTo>
                <a:lnTo>
                  <a:pt x="330202" y="895350"/>
                </a:lnTo>
                <a:lnTo>
                  <a:pt x="323850" y="901689"/>
                </a:lnTo>
                <a:lnTo>
                  <a:pt x="323850" y="908044"/>
                </a:lnTo>
                <a:lnTo>
                  <a:pt x="330202" y="908044"/>
                </a:lnTo>
                <a:close/>
              </a:path>
              <a:path w="438150" h="908050">
                <a:moveTo>
                  <a:pt x="431804" y="565144"/>
                </a:moveTo>
                <a:lnTo>
                  <a:pt x="431804" y="253989"/>
                </a:lnTo>
                <a:lnTo>
                  <a:pt x="425448" y="247650"/>
                </a:lnTo>
                <a:lnTo>
                  <a:pt x="425448" y="558789"/>
                </a:lnTo>
                <a:lnTo>
                  <a:pt x="412747" y="571500"/>
                </a:lnTo>
                <a:lnTo>
                  <a:pt x="412747" y="577839"/>
                </a:lnTo>
                <a:lnTo>
                  <a:pt x="406402" y="577839"/>
                </a:lnTo>
                <a:lnTo>
                  <a:pt x="400050" y="584194"/>
                </a:lnTo>
                <a:lnTo>
                  <a:pt x="393697" y="584194"/>
                </a:lnTo>
                <a:lnTo>
                  <a:pt x="393697" y="590550"/>
                </a:lnTo>
                <a:lnTo>
                  <a:pt x="387352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302" y="603244"/>
                </a:lnTo>
                <a:lnTo>
                  <a:pt x="368302" y="609600"/>
                </a:lnTo>
                <a:lnTo>
                  <a:pt x="374647" y="603244"/>
                </a:lnTo>
                <a:lnTo>
                  <a:pt x="387352" y="603244"/>
                </a:lnTo>
                <a:lnTo>
                  <a:pt x="393697" y="596889"/>
                </a:lnTo>
                <a:lnTo>
                  <a:pt x="400050" y="596889"/>
                </a:lnTo>
                <a:lnTo>
                  <a:pt x="406402" y="590550"/>
                </a:lnTo>
                <a:lnTo>
                  <a:pt x="412747" y="590550"/>
                </a:lnTo>
                <a:lnTo>
                  <a:pt x="419100" y="584194"/>
                </a:lnTo>
                <a:lnTo>
                  <a:pt x="419100" y="577839"/>
                </a:lnTo>
                <a:lnTo>
                  <a:pt x="431804" y="565144"/>
                </a:lnTo>
                <a:close/>
              </a:path>
              <a:path w="438150" h="908050">
                <a:moveTo>
                  <a:pt x="368302" y="609600"/>
                </a:moveTo>
                <a:lnTo>
                  <a:pt x="368302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302" y="609600"/>
                </a:lnTo>
                <a:close/>
              </a:path>
              <a:path w="438150" h="908050">
                <a:moveTo>
                  <a:pt x="438143" y="552450"/>
                </a:moveTo>
                <a:lnTo>
                  <a:pt x="438143" y="266700"/>
                </a:lnTo>
                <a:lnTo>
                  <a:pt x="431804" y="260344"/>
                </a:lnTo>
                <a:lnTo>
                  <a:pt x="431804" y="558789"/>
                </a:lnTo>
                <a:lnTo>
                  <a:pt x="438143" y="552450"/>
                </a:lnTo>
                <a:close/>
              </a:path>
              <a:path w="438150" h="908050">
                <a:moveTo>
                  <a:pt x="126997" y="114300"/>
                </a:moveTo>
                <a:lnTo>
                  <a:pt x="126997" y="76200"/>
                </a:lnTo>
                <a:lnTo>
                  <a:pt x="120652" y="88894"/>
                </a:lnTo>
                <a:lnTo>
                  <a:pt x="120652" y="107944"/>
                </a:lnTo>
                <a:lnTo>
                  <a:pt x="126997" y="114300"/>
                </a:lnTo>
                <a:close/>
              </a:path>
              <a:path w="438150" h="908050">
                <a:moveTo>
                  <a:pt x="285750" y="57150"/>
                </a:moveTo>
                <a:lnTo>
                  <a:pt x="285750" y="31744"/>
                </a:lnTo>
                <a:lnTo>
                  <a:pt x="266700" y="12694"/>
                </a:lnTo>
                <a:lnTo>
                  <a:pt x="254002" y="12694"/>
                </a:lnTo>
                <a:lnTo>
                  <a:pt x="241297" y="0"/>
                </a:lnTo>
                <a:lnTo>
                  <a:pt x="184147" y="0"/>
                </a:lnTo>
                <a:lnTo>
                  <a:pt x="171450" y="12694"/>
                </a:lnTo>
                <a:lnTo>
                  <a:pt x="165097" y="12694"/>
                </a:lnTo>
                <a:lnTo>
                  <a:pt x="152400" y="19050"/>
                </a:lnTo>
                <a:lnTo>
                  <a:pt x="146047" y="25389"/>
                </a:lnTo>
                <a:lnTo>
                  <a:pt x="146047" y="31744"/>
                </a:lnTo>
                <a:lnTo>
                  <a:pt x="139702" y="44439"/>
                </a:lnTo>
                <a:lnTo>
                  <a:pt x="126997" y="57150"/>
                </a:lnTo>
                <a:lnTo>
                  <a:pt x="126997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702" y="63489"/>
                </a:lnTo>
                <a:lnTo>
                  <a:pt x="139702" y="50794"/>
                </a:lnTo>
                <a:lnTo>
                  <a:pt x="165097" y="25389"/>
                </a:lnTo>
                <a:lnTo>
                  <a:pt x="171450" y="25389"/>
                </a:lnTo>
                <a:lnTo>
                  <a:pt x="171450" y="19050"/>
                </a:lnTo>
                <a:lnTo>
                  <a:pt x="184147" y="12694"/>
                </a:lnTo>
                <a:lnTo>
                  <a:pt x="190500" y="12694"/>
                </a:lnTo>
                <a:lnTo>
                  <a:pt x="196852" y="6339"/>
                </a:lnTo>
                <a:lnTo>
                  <a:pt x="222247" y="6339"/>
                </a:lnTo>
                <a:lnTo>
                  <a:pt x="228600" y="12694"/>
                </a:lnTo>
                <a:lnTo>
                  <a:pt x="247650" y="12694"/>
                </a:lnTo>
                <a:lnTo>
                  <a:pt x="260347" y="25389"/>
                </a:lnTo>
                <a:lnTo>
                  <a:pt x="266700" y="25389"/>
                </a:lnTo>
                <a:lnTo>
                  <a:pt x="273052" y="31744"/>
                </a:lnTo>
                <a:lnTo>
                  <a:pt x="273052" y="38100"/>
                </a:lnTo>
                <a:lnTo>
                  <a:pt x="279397" y="44439"/>
                </a:lnTo>
                <a:lnTo>
                  <a:pt x="285750" y="57150"/>
                </a:lnTo>
                <a:close/>
              </a:path>
              <a:path w="438150" h="908050">
                <a:moveTo>
                  <a:pt x="285750" y="158739"/>
                </a:moveTo>
                <a:lnTo>
                  <a:pt x="285750" y="139689"/>
                </a:lnTo>
                <a:lnTo>
                  <a:pt x="266700" y="158739"/>
                </a:lnTo>
                <a:lnTo>
                  <a:pt x="266700" y="165094"/>
                </a:lnTo>
                <a:lnTo>
                  <a:pt x="260347" y="171450"/>
                </a:lnTo>
                <a:lnTo>
                  <a:pt x="254002" y="171450"/>
                </a:lnTo>
                <a:lnTo>
                  <a:pt x="241297" y="177789"/>
                </a:lnTo>
                <a:lnTo>
                  <a:pt x="234952" y="177789"/>
                </a:lnTo>
                <a:lnTo>
                  <a:pt x="228600" y="184144"/>
                </a:lnTo>
                <a:lnTo>
                  <a:pt x="196852" y="184144"/>
                </a:lnTo>
                <a:lnTo>
                  <a:pt x="190500" y="177789"/>
                </a:lnTo>
                <a:lnTo>
                  <a:pt x="184147" y="177789"/>
                </a:lnTo>
                <a:lnTo>
                  <a:pt x="171450" y="171450"/>
                </a:lnTo>
                <a:lnTo>
                  <a:pt x="165097" y="171450"/>
                </a:lnTo>
                <a:lnTo>
                  <a:pt x="158752" y="165094"/>
                </a:lnTo>
                <a:lnTo>
                  <a:pt x="158752" y="158739"/>
                </a:lnTo>
                <a:lnTo>
                  <a:pt x="139702" y="139689"/>
                </a:lnTo>
                <a:lnTo>
                  <a:pt x="139702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702" y="152400"/>
                </a:lnTo>
                <a:lnTo>
                  <a:pt x="171450" y="184144"/>
                </a:lnTo>
                <a:lnTo>
                  <a:pt x="177802" y="184144"/>
                </a:lnTo>
                <a:lnTo>
                  <a:pt x="184147" y="190500"/>
                </a:lnTo>
                <a:lnTo>
                  <a:pt x="203197" y="190500"/>
                </a:lnTo>
                <a:lnTo>
                  <a:pt x="215902" y="196839"/>
                </a:lnTo>
                <a:lnTo>
                  <a:pt x="222247" y="190500"/>
                </a:lnTo>
                <a:lnTo>
                  <a:pt x="241297" y="190500"/>
                </a:lnTo>
                <a:lnTo>
                  <a:pt x="247650" y="184144"/>
                </a:lnTo>
                <a:lnTo>
                  <a:pt x="254002" y="184144"/>
                </a:lnTo>
                <a:lnTo>
                  <a:pt x="266700" y="177789"/>
                </a:lnTo>
                <a:lnTo>
                  <a:pt x="285750" y="158739"/>
                </a:lnTo>
                <a:close/>
              </a:path>
              <a:path w="438150" h="908050">
                <a:moveTo>
                  <a:pt x="177802" y="19050"/>
                </a:moveTo>
                <a:lnTo>
                  <a:pt x="171450" y="19050"/>
                </a:lnTo>
                <a:lnTo>
                  <a:pt x="171450" y="25389"/>
                </a:lnTo>
                <a:lnTo>
                  <a:pt x="177802" y="19050"/>
                </a:lnTo>
                <a:close/>
              </a:path>
              <a:path w="438150" h="908050">
                <a:moveTo>
                  <a:pt x="298447" y="133350"/>
                </a:moveTo>
                <a:lnTo>
                  <a:pt x="298447" y="57150"/>
                </a:lnTo>
                <a:lnTo>
                  <a:pt x="285750" y="44439"/>
                </a:lnTo>
                <a:lnTo>
                  <a:pt x="285750" y="63489"/>
                </a:lnTo>
                <a:lnTo>
                  <a:pt x="292102" y="69844"/>
                </a:lnTo>
                <a:lnTo>
                  <a:pt x="292102" y="139689"/>
                </a:lnTo>
                <a:lnTo>
                  <a:pt x="298447" y="133350"/>
                </a:lnTo>
                <a:close/>
              </a:path>
              <a:path w="438150" h="908050">
                <a:moveTo>
                  <a:pt x="292102" y="139689"/>
                </a:moveTo>
                <a:lnTo>
                  <a:pt x="292102" y="120639"/>
                </a:lnTo>
                <a:lnTo>
                  <a:pt x="285750" y="133350"/>
                </a:lnTo>
                <a:lnTo>
                  <a:pt x="285750" y="152400"/>
                </a:lnTo>
                <a:lnTo>
                  <a:pt x="292102" y="139689"/>
                </a:lnTo>
                <a:close/>
              </a:path>
              <a:path w="438150" h="908050">
                <a:moveTo>
                  <a:pt x="304800" y="107944"/>
                </a:moveTo>
                <a:lnTo>
                  <a:pt x="304800" y="88894"/>
                </a:lnTo>
                <a:lnTo>
                  <a:pt x="298447" y="76200"/>
                </a:lnTo>
                <a:lnTo>
                  <a:pt x="298447" y="114300"/>
                </a:lnTo>
                <a:lnTo>
                  <a:pt x="30480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8352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419100" y="565144"/>
                </a:moveTo>
                <a:lnTo>
                  <a:pt x="419100" y="253989"/>
                </a:lnTo>
                <a:lnTo>
                  <a:pt x="400050" y="234939"/>
                </a:lnTo>
                <a:lnTo>
                  <a:pt x="393694" y="234939"/>
                </a:lnTo>
                <a:lnTo>
                  <a:pt x="393694" y="228600"/>
                </a:lnTo>
                <a:lnTo>
                  <a:pt x="387355" y="228600"/>
                </a:lnTo>
                <a:lnTo>
                  <a:pt x="381000" y="222244"/>
                </a:lnTo>
                <a:lnTo>
                  <a:pt x="50794" y="222244"/>
                </a:lnTo>
                <a:lnTo>
                  <a:pt x="44455" y="228600"/>
                </a:lnTo>
                <a:lnTo>
                  <a:pt x="31744" y="228600"/>
                </a:lnTo>
                <a:lnTo>
                  <a:pt x="12694" y="247650"/>
                </a:lnTo>
                <a:lnTo>
                  <a:pt x="12694" y="253989"/>
                </a:lnTo>
                <a:lnTo>
                  <a:pt x="0" y="266700"/>
                </a:lnTo>
                <a:lnTo>
                  <a:pt x="0" y="565144"/>
                </a:lnTo>
                <a:lnTo>
                  <a:pt x="6355" y="571500"/>
                </a:lnTo>
                <a:lnTo>
                  <a:pt x="6355" y="577839"/>
                </a:lnTo>
                <a:lnTo>
                  <a:pt x="12694" y="577839"/>
                </a:lnTo>
                <a:lnTo>
                  <a:pt x="19050" y="584194"/>
                </a:lnTo>
                <a:lnTo>
                  <a:pt x="19050" y="590550"/>
                </a:lnTo>
                <a:lnTo>
                  <a:pt x="25405" y="596889"/>
                </a:lnTo>
                <a:lnTo>
                  <a:pt x="31744" y="596889"/>
                </a:lnTo>
                <a:lnTo>
                  <a:pt x="38100" y="603244"/>
                </a:lnTo>
                <a:lnTo>
                  <a:pt x="44455" y="603244"/>
                </a:lnTo>
                <a:lnTo>
                  <a:pt x="50794" y="609600"/>
                </a:lnTo>
                <a:lnTo>
                  <a:pt x="69844" y="609600"/>
                </a:lnTo>
                <a:lnTo>
                  <a:pt x="69844" y="330189"/>
                </a:lnTo>
                <a:lnTo>
                  <a:pt x="101605" y="330189"/>
                </a:lnTo>
                <a:lnTo>
                  <a:pt x="101605" y="901689"/>
                </a:lnTo>
                <a:lnTo>
                  <a:pt x="196855" y="901689"/>
                </a:lnTo>
                <a:lnTo>
                  <a:pt x="196855" y="527044"/>
                </a:lnTo>
                <a:lnTo>
                  <a:pt x="228600" y="527044"/>
                </a:lnTo>
                <a:lnTo>
                  <a:pt x="228600" y="831844"/>
                </a:lnTo>
                <a:lnTo>
                  <a:pt x="234955" y="844539"/>
                </a:lnTo>
                <a:lnTo>
                  <a:pt x="234955" y="901689"/>
                </a:lnTo>
                <a:lnTo>
                  <a:pt x="317494" y="901689"/>
                </a:lnTo>
                <a:lnTo>
                  <a:pt x="317494" y="330189"/>
                </a:lnTo>
                <a:lnTo>
                  <a:pt x="355594" y="330189"/>
                </a:lnTo>
                <a:lnTo>
                  <a:pt x="355594" y="603244"/>
                </a:lnTo>
                <a:lnTo>
                  <a:pt x="368305" y="603244"/>
                </a:lnTo>
                <a:lnTo>
                  <a:pt x="368305" y="596889"/>
                </a:lnTo>
                <a:lnTo>
                  <a:pt x="381000" y="596889"/>
                </a:lnTo>
                <a:lnTo>
                  <a:pt x="387355" y="590550"/>
                </a:lnTo>
                <a:lnTo>
                  <a:pt x="393694" y="590550"/>
                </a:lnTo>
                <a:lnTo>
                  <a:pt x="406405" y="577839"/>
                </a:lnTo>
                <a:lnTo>
                  <a:pt x="406405" y="571500"/>
                </a:lnTo>
                <a:lnTo>
                  <a:pt x="412744" y="571500"/>
                </a:lnTo>
                <a:lnTo>
                  <a:pt x="419100" y="565144"/>
                </a:lnTo>
                <a:close/>
              </a:path>
              <a:path w="425450" h="901700">
                <a:moveTo>
                  <a:pt x="425455" y="546094"/>
                </a:moveTo>
                <a:lnTo>
                  <a:pt x="425455" y="266700"/>
                </a:lnTo>
                <a:lnTo>
                  <a:pt x="419100" y="266700"/>
                </a:lnTo>
                <a:lnTo>
                  <a:pt x="419100" y="552450"/>
                </a:lnTo>
                <a:lnTo>
                  <a:pt x="425455" y="546094"/>
                </a:lnTo>
                <a:close/>
              </a:path>
              <a:path w="425450" h="901700">
                <a:moveTo>
                  <a:pt x="126994" y="133350"/>
                </a:moveTo>
                <a:lnTo>
                  <a:pt x="126994" y="57150"/>
                </a:lnTo>
                <a:lnTo>
                  <a:pt x="120655" y="69844"/>
                </a:lnTo>
                <a:lnTo>
                  <a:pt x="120655" y="120639"/>
                </a:lnTo>
                <a:lnTo>
                  <a:pt x="126994" y="133350"/>
                </a:lnTo>
                <a:close/>
              </a:path>
              <a:path w="425450" h="901700">
                <a:moveTo>
                  <a:pt x="266700" y="158739"/>
                </a:moveTo>
                <a:lnTo>
                  <a:pt x="266700" y="31744"/>
                </a:lnTo>
                <a:lnTo>
                  <a:pt x="254005" y="19050"/>
                </a:lnTo>
                <a:lnTo>
                  <a:pt x="241294" y="12694"/>
                </a:lnTo>
                <a:lnTo>
                  <a:pt x="234955" y="12694"/>
                </a:lnTo>
                <a:lnTo>
                  <a:pt x="228600" y="6339"/>
                </a:lnTo>
                <a:lnTo>
                  <a:pt x="209550" y="6339"/>
                </a:lnTo>
                <a:lnTo>
                  <a:pt x="203194" y="0"/>
                </a:lnTo>
                <a:lnTo>
                  <a:pt x="196855" y="6339"/>
                </a:lnTo>
                <a:lnTo>
                  <a:pt x="177805" y="6339"/>
                </a:lnTo>
                <a:lnTo>
                  <a:pt x="171450" y="12694"/>
                </a:lnTo>
                <a:lnTo>
                  <a:pt x="165094" y="12694"/>
                </a:lnTo>
                <a:lnTo>
                  <a:pt x="126994" y="50794"/>
                </a:lnTo>
                <a:lnTo>
                  <a:pt x="126994" y="139689"/>
                </a:lnTo>
                <a:lnTo>
                  <a:pt x="171450" y="184144"/>
                </a:lnTo>
                <a:lnTo>
                  <a:pt x="184144" y="184144"/>
                </a:lnTo>
                <a:lnTo>
                  <a:pt x="196855" y="190500"/>
                </a:lnTo>
                <a:lnTo>
                  <a:pt x="209550" y="190500"/>
                </a:lnTo>
                <a:lnTo>
                  <a:pt x="222244" y="184144"/>
                </a:lnTo>
                <a:lnTo>
                  <a:pt x="234955" y="184144"/>
                </a:lnTo>
                <a:lnTo>
                  <a:pt x="241294" y="177789"/>
                </a:lnTo>
                <a:lnTo>
                  <a:pt x="254005" y="171450"/>
                </a:lnTo>
                <a:lnTo>
                  <a:pt x="266700" y="158739"/>
                </a:lnTo>
                <a:close/>
              </a:path>
              <a:path w="425450" h="901700">
                <a:moveTo>
                  <a:pt x="279394" y="139689"/>
                </a:moveTo>
                <a:lnTo>
                  <a:pt x="279394" y="50794"/>
                </a:lnTo>
                <a:lnTo>
                  <a:pt x="266700" y="38100"/>
                </a:lnTo>
                <a:lnTo>
                  <a:pt x="266700" y="152400"/>
                </a:lnTo>
                <a:lnTo>
                  <a:pt x="279394" y="139689"/>
                </a:lnTo>
                <a:close/>
              </a:path>
              <a:path w="425450" h="901700">
                <a:moveTo>
                  <a:pt x="285750" y="120639"/>
                </a:moveTo>
                <a:lnTo>
                  <a:pt x="285750" y="69844"/>
                </a:lnTo>
                <a:lnTo>
                  <a:pt x="279394" y="57150"/>
                </a:lnTo>
                <a:lnTo>
                  <a:pt x="279394" y="133350"/>
                </a:lnTo>
                <a:lnTo>
                  <a:pt x="285750" y="120639"/>
                </a:lnTo>
                <a:close/>
              </a:path>
              <a:path w="425450" h="901700">
                <a:moveTo>
                  <a:pt x="292105" y="95250"/>
                </a:moveTo>
                <a:lnTo>
                  <a:pt x="285750" y="88894"/>
                </a:lnTo>
                <a:lnTo>
                  <a:pt x="285750" y="107944"/>
                </a:lnTo>
                <a:lnTo>
                  <a:pt x="29210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997" y="3035305"/>
            <a:ext cx="432434" cy="908050"/>
          </a:xfrm>
          <a:custGeom>
            <a:avLst/>
            <a:gdLst/>
            <a:ahLst/>
            <a:cxnLst/>
            <a:rect l="l" t="t" r="r" b="b"/>
            <a:pathLst>
              <a:path w="432435" h="908050">
                <a:moveTo>
                  <a:pt x="6355" y="565144"/>
                </a:moveTo>
                <a:lnTo>
                  <a:pt x="6355" y="266700"/>
                </a:lnTo>
                <a:lnTo>
                  <a:pt x="0" y="273039"/>
                </a:lnTo>
                <a:lnTo>
                  <a:pt x="0" y="558789"/>
                </a:lnTo>
                <a:lnTo>
                  <a:pt x="6355" y="565144"/>
                </a:lnTo>
                <a:close/>
              </a:path>
              <a:path w="432435" h="908050">
                <a:moveTo>
                  <a:pt x="425455" y="266700"/>
                </a:moveTo>
                <a:lnTo>
                  <a:pt x="425455" y="247650"/>
                </a:lnTo>
                <a:lnTo>
                  <a:pt x="406405" y="228600"/>
                </a:lnTo>
                <a:lnTo>
                  <a:pt x="400050" y="228600"/>
                </a:lnTo>
                <a:lnTo>
                  <a:pt x="393710" y="222244"/>
                </a:lnTo>
                <a:lnTo>
                  <a:pt x="381000" y="222244"/>
                </a:lnTo>
                <a:lnTo>
                  <a:pt x="381000" y="215889"/>
                </a:lnTo>
                <a:lnTo>
                  <a:pt x="57150" y="215889"/>
                </a:lnTo>
                <a:lnTo>
                  <a:pt x="50810" y="222244"/>
                </a:lnTo>
                <a:lnTo>
                  <a:pt x="44455" y="222244"/>
                </a:lnTo>
                <a:lnTo>
                  <a:pt x="38100" y="228600"/>
                </a:lnTo>
                <a:lnTo>
                  <a:pt x="31760" y="228600"/>
                </a:lnTo>
                <a:lnTo>
                  <a:pt x="6355" y="253989"/>
                </a:lnTo>
                <a:lnTo>
                  <a:pt x="6355" y="285750"/>
                </a:lnTo>
                <a:lnTo>
                  <a:pt x="12710" y="279394"/>
                </a:lnTo>
                <a:lnTo>
                  <a:pt x="12710" y="266700"/>
                </a:lnTo>
                <a:lnTo>
                  <a:pt x="19050" y="260344"/>
                </a:lnTo>
                <a:lnTo>
                  <a:pt x="19050" y="253989"/>
                </a:lnTo>
                <a:lnTo>
                  <a:pt x="31760" y="241294"/>
                </a:lnTo>
                <a:lnTo>
                  <a:pt x="38100" y="241294"/>
                </a:lnTo>
                <a:lnTo>
                  <a:pt x="38100" y="234939"/>
                </a:lnTo>
                <a:lnTo>
                  <a:pt x="44455" y="234939"/>
                </a:lnTo>
                <a:lnTo>
                  <a:pt x="50810" y="228600"/>
                </a:lnTo>
                <a:lnTo>
                  <a:pt x="393710" y="228600"/>
                </a:lnTo>
                <a:lnTo>
                  <a:pt x="393710" y="234939"/>
                </a:lnTo>
                <a:lnTo>
                  <a:pt x="400050" y="234939"/>
                </a:lnTo>
                <a:lnTo>
                  <a:pt x="412760" y="247650"/>
                </a:lnTo>
                <a:lnTo>
                  <a:pt x="412760" y="253989"/>
                </a:lnTo>
                <a:lnTo>
                  <a:pt x="419100" y="253989"/>
                </a:lnTo>
                <a:lnTo>
                  <a:pt x="419100" y="260344"/>
                </a:lnTo>
                <a:lnTo>
                  <a:pt x="425455" y="266700"/>
                </a:lnTo>
                <a:close/>
              </a:path>
              <a:path w="432435" h="908050">
                <a:moveTo>
                  <a:pt x="12710" y="577839"/>
                </a:moveTo>
                <a:lnTo>
                  <a:pt x="12710" y="552450"/>
                </a:lnTo>
                <a:lnTo>
                  <a:pt x="6355" y="546094"/>
                </a:lnTo>
                <a:lnTo>
                  <a:pt x="6355" y="571500"/>
                </a:lnTo>
                <a:lnTo>
                  <a:pt x="12710" y="577839"/>
                </a:lnTo>
                <a:close/>
              </a:path>
              <a:path w="432435" h="908050">
                <a:moveTo>
                  <a:pt x="76200" y="603244"/>
                </a:moveTo>
                <a:lnTo>
                  <a:pt x="57150" y="603244"/>
                </a:lnTo>
                <a:lnTo>
                  <a:pt x="50810" y="596889"/>
                </a:lnTo>
                <a:lnTo>
                  <a:pt x="44455" y="596889"/>
                </a:lnTo>
                <a:lnTo>
                  <a:pt x="31760" y="584194"/>
                </a:lnTo>
                <a:lnTo>
                  <a:pt x="25405" y="584194"/>
                </a:lnTo>
                <a:lnTo>
                  <a:pt x="25405" y="577839"/>
                </a:lnTo>
                <a:lnTo>
                  <a:pt x="12710" y="565144"/>
                </a:lnTo>
                <a:lnTo>
                  <a:pt x="12710" y="584194"/>
                </a:lnTo>
                <a:lnTo>
                  <a:pt x="19050" y="590550"/>
                </a:lnTo>
                <a:lnTo>
                  <a:pt x="25405" y="590550"/>
                </a:lnTo>
                <a:lnTo>
                  <a:pt x="38100" y="603244"/>
                </a:lnTo>
                <a:lnTo>
                  <a:pt x="44455" y="603244"/>
                </a:lnTo>
                <a:lnTo>
                  <a:pt x="50810" y="609600"/>
                </a:lnTo>
                <a:lnTo>
                  <a:pt x="57150" y="609600"/>
                </a:lnTo>
                <a:lnTo>
                  <a:pt x="63505" y="615939"/>
                </a:lnTo>
                <a:lnTo>
                  <a:pt x="69860" y="615939"/>
                </a:lnTo>
                <a:lnTo>
                  <a:pt x="69860" y="609600"/>
                </a:lnTo>
                <a:lnTo>
                  <a:pt x="76200" y="603244"/>
                </a:lnTo>
                <a:close/>
              </a:path>
              <a:path w="432435" h="908050">
                <a:moveTo>
                  <a:pt x="114300" y="895350"/>
                </a:moveTo>
                <a:lnTo>
                  <a:pt x="114300" y="323850"/>
                </a:lnTo>
                <a:lnTo>
                  <a:pt x="69860" y="323850"/>
                </a:lnTo>
                <a:lnTo>
                  <a:pt x="69860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07960" y="330189"/>
                </a:lnTo>
                <a:lnTo>
                  <a:pt x="107960" y="895350"/>
                </a:lnTo>
                <a:lnTo>
                  <a:pt x="114300" y="895350"/>
                </a:lnTo>
                <a:close/>
              </a:path>
              <a:path w="432435" h="908050">
                <a:moveTo>
                  <a:pt x="76200" y="615939"/>
                </a:moveTo>
                <a:lnTo>
                  <a:pt x="76200" y="603244"/>
                </a:lnTo>
                <a:lnTo>
                  <a:pt x="69860" y="609600"/>
                </a:lnTo>
                <a:lnTo>
                  <a:pt x="69860" y="615939"/>
                </a:lnTo>
                <a:lnTo>
                  <a:pt x="76200" y="615939"/>
                </a:lnTo>
                <a:close/>
              </a:path>
              <a:path w="432435" h="908050">
                <a:moveTo>
                  <a:pt x="203210" y="895350"/>
                </a:moveTo>
                <a:lnTo>
                  <a:pt x="107960" y="895350"/>
                </a:lnTo>
                <a:lnTo>
                  <a:pt x="114300" y="901689"/>
                </a:lnTo>
                <a:lnTo>
                  <a:pt x="114300" y="908044"/>
                </a:lnTo>
                <a:lnTo>
                  <a:pt x="196855" y="908044"/>
                </a:lnTo>
                <a:lnTo>
                  <a:pt x="196855" y="901689"/>
                </a:lnTo>
                <a:lnTo>
                  <a:pt x="203210" y="895350"/>
                </a:lnTo>
                <a:close/>
              </a:path>
              <a:path w="432435" h="908050">
                <a:moveTo>
                  <a:pt x="114300" y="908044"/>
                </a:moveTo>
                <a:lnTo>
                  <a:pt x="114300" y="901689"/>
                </a:lnTo>
                <a:lnTo>
                  <a:pt x="107960" y="895350"/>
                </a:lnTo>
                <a:lnTo>
                  <a:pt x="107960" y="908044"/>
                </a:lnTo>
                <a:lnTo>
                  <a:pt x="114300" y="908044"/>
                </a:lnTo>
                <a:close/>
              </a:path>
              <a:path w="432435" h="908050">
                <a:moveTo>
                  <a:pt x="323850" y="895350"/>
                </a:moveTo>
                <a:lnTo>
                  <a:pt x="241310" y="895350"/>
                </a:lnTo>
                <a:lnTo>
                  <a:pt x="241310" y="520689"/>
                </a:lnTo>
                <a:lnTo>
                  <a:pt x="196855" y="520689"/>
                </a:lnTo>
                <a:lnTo>
                  <a:pt x="196855" y="895350"/>
                </a:lnTo>
                <a:lnTo>
                  <a:pt x="203210" y="895350"/>
                </a:lnTo>
                <a:lnTo>
                  <a:pt x="203210" y="527044"/>
                </a:lnTo>
                <a:lnTo>
                  <a:pt x="234955" y="527044"/>
                </a:lnTo>
                <a:lnTo>
                  <a:pt x="234955" y="908044"/>
                </a:lnTo>
                <a:lnTo>
                  <a:pt x="317510" y="908044"/>
                </a:lnTo>
                <a:lnTo>
                  <a:pt x="317510" y="901689"/>
                </a:lnTo>
                <a:lnTo>
                  <a:pt x="323850" y="895350"/>
                </a:lnTo>
                <a:close/>
              </a:path>
              <a:path w="432435" h="908050">
                <a:moveTo>
                  <a:pt x="209550" y="901689"/>
                </a:moveTo>
                <a:lnTo>
                  <a:pt x="209550" y="527044"/>
                </a:lnTo>
                <a:lnTo>
                  <a:pt x="203210" y="527044"/>
                </a:lnTo>
                <a:lnTo>
                  <a:pt x="203210" y="895350"/>
                </a:lnTo>
                <a:lnTo>
                  <a:pt x="196855" y="901689"/>
                </a:lnTo>
                <a:lnTo>
                  <a:pt x="196855" y="908044"/>
                </a:lnTo>
                <a:lnTo>
                  <a:pt x="203210" y="908044"/>
                </a:lnTo>
                <a:lnTo>
                  <a:pt x="209550" y="901689"/>
                </a:lnTo>
                <a:close/>
              </a:path>
              <a:path w="432435" h="908050">
                <a:moveTo>
                  <a:pt x="368305" y="596889"/>
                </a:moveTo>
                <a:lnTo>
                  <a:pt x="368305" y="323850"/>
                </a:lnTo>
                <a:lnTo>
                  <a:pt x="317510" y="323850"/>
                </a:lnTo>
                <a:lnTo>
                  <a:pt x="317510" y="895350"/>
                </a:lnTo>
                <a:lnTo>
                  <a:pt x="323850" y="895350"/>
                </a:lnTo>
                <a:lnTo>
                  <a:pt x="323850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305" y="596889"/>
                </a:lnTo>
                <a:close/>
              </a:path>
              <a:path w="432435" h="908050">
                <a:moveTo>
                  <a:pt x="330205" y="908044"/>
                </a:moveTo>
                <a:lnTo>
                  <a:pt x="330205" y="330189"/>
                </a:lnTo>
                <a:lnTo>
                  <a:pt x="323850" y="330189"/>
                </a:lnTo>
                <a:lnTo>
                  <a:pt x="323850" y="895350"/>
                </a:lnTo>
                <a:lnTo>
                  <a:pt x="317510" y="901689"/>
                </a:lnTo>
                <a:lnTo>
                  <a:pt x="317510" y="908044"/>
                </a:lnTo>
                <a:lnTo>
                  <a:pt x="330205" y="908044"/>
                </a:lnTo>
                <a:close/>
              </a:path>
              <a:path w="432435" h="908050">
                <a:moveTo>
                  <a:pt x="368305" y="609600"/>
                </a:moveTo>
                <a:lnTo>
                  <a:pt x="368305" y="603244"/>
                </a:lnTo>
                <a:lnTo>
                  <a:pt x="361950" y="596889"/>
                </a:lnTo>
                <a:lnTo>
                  <a:pt x="361950" y="330189"/>
                </a:lnTo>
                <a:lnTo>
                  <a:pt x="355610" y="330189"/>
                </a:lnTo>
                <a:lnTo>
                  <a:pt x="355610" y="609600"/>
                </a:lnTo>
                <a:lnTo>
                  <a:pt x="368305" y="609600"/>
                </a:lnTo>
                <a:close/>
              </a:path>
              <a:path w="432435" h="908050">
                <a:moveTo>
                  <a:pt x="400050" y="596889"/>
                </a:moveTo>
                <a:lnTo>
                  <a:pt x="400050" y="584194"/>
                </a:lnTo>
                <a:lnTo>
                  <a:pt x="393710" y="584194"/>
                </a:lnTo>
                <a:lnTo>
                  <a:pt x="387355" y="590550"/>
                </a:lnTo>
                <a:lnTo>
                  <a:pt x="381000" y="590550"/>
                </a:lnTo>
                <a:lnTo>
                  <a:pt x="374660" y="596889"/>
                </a:lnTo>
                <a:lnTo>
                  <a:pt x="361950" y="596889"/>
                </a:lnTo>
                <a:lnTo>
                  <a:pt x="368305" y="603244"/>
                </a:lnTo>
                <a:lnTo>
                  <a:pt x="368305" y="609600"/>
                </a:lnTo>
                <a:lnTo>
                  <a:pt x="374660" y="603244"/>
                </a:lnTo>
                <a:lnTo>
                  <a:pt x="387355" y="603244"/>
                </a:lnTo>
                <a:lnTo>
                  <a:pt x="393710" y="596889"/>
                </a:lnTo>
                <a:lnTo>
                  <a:pt x="400050" y="596889"/>
                </a:lnTo>
                <a:close/>
              </a:path>
              <a:path w="432435" h="908050">
                <a:moveTo>
                  <a:pt x="425455" y="571500"/>
                </a:moveTo>
                <a:lnTo>
                  <a:pt x="425455" y="552450"/>
                </a:lnTo>
                <a:lnTo>
                  <a:pt x="412760" y="565144"/>
                </a:lnTo>
                <a:lnTo>
                  <a:pt x="412760" y="571500"/>
                </a:lnTo>
                <a:lnTo>
                  <a:pt x="406405" y="577839"/>
                </a:lnTo>
                <a:lnTo>
                  <a:pt x="400050" y="577839"/>
                </a:lnTo>
                <a:lnTo>
                  <a:pt x="400050" y="590550"/>
                </a:lnTo>
                <a:lnTo>
                  <a:pt x="406405" y="590550"/>
                </a:lnTo>
                <a:lnTo>
                  <a:pt x="425455" y="571500"/>
                </a:lnTo>
                <a:close/>
              </a:path>
              <a:path w="432435" h="908050">
                <a:moveTo>
                  <a:pt x="431810" y="558789"/>
                </a:moveTo>
                <a:lnTo>
                  <a:pt x="431810" y="253989"/>
                </a:lnTo>
                <a:lnTo>
                  <a:pt x="425455" y="253989"/>
                </a:lnTo>
                <a:lnTo>
                  <a:pt x="425455" y="565144"/>
                </a:lnTo>
                <a:lnTo>
                  <a:pt x="431810" y="558789"/>
                </a:lnTo>
                <a:close/>
              </a:path>
              <a:path w="432435" h="908050">
                <a:moveTo>
                  <a:pt x="133350" y="76200"/>
                </a:moveTo>
                <a:lnTo>
                  <a:pt x="133350" y="50794"/>
                </a:lnTo>
                <a:lnTo>
                  <a:pt x="127010" y="57150"/>
                </a:lnTo>
                <a:lnTo>
                  <a:pt x="120655" y="69844"/>
                </a:lnTo>
                <a:lnTo>
                  <a:pt x="120655" y="126994"/>
                </a:lnTo>
                <a:lnTo>
                  <a:pt x="127010" y="133350"/>
                </a:lnTo>
                <a:lnTo>
                  <a:pt x="127010" y="88894"/>
                </a:lnTo>
                <a:lnTo>
                  <a:pt x="133350" y="76200"/>
                </a:lnTo>
                <a:close/>
              </a:path>
              <a:path w="432435" h="908050">
                <a:moveTo>
                  <a:pt x="133350" y="139689"/>
                </a:moveTo>
                <a:lnTo>
                  <a:pt x="133350" y="114300"/>
                </a:lnTo>
                <a:lnTo>
                  <a:pt x="127010" y="101589"/>
                </a:lnTo>
                <a:lnTo>
                  <a:pt x="127010" y="133350"/>
                </a:lnTo>
                <a:lnTo>
                  <a:pt x="133350" y="139689"/>
                </a:lnTo>
                <a:close/>
              </a:path>
              <a:path w="432435" h="908050">
                <a:moveTo>
                  <a:pt x="292105" y="88894"/>
                </a:moveTo>
                <a:lnTo>
                  <a:pt x="292105" y="50794"/>
                </a:lnTo>
                <a:lnTo>
                  <a:pt x="285750" y="44439"/>
                </a:lnTo>
                <a:lnTo>
                  <a:pt x="279410" y="31744"/>
                </a:lnTo>
                <a:lnTo>
                  <a:pt x="260360" y="12694"/>
                </a:lnTo>
                <a:lnTo>
                  <a:pt x="254005" y="12694"/>
                </a:lnTo>
                <a:lnTo>
                  <a:pt x="247650" y="6339"/>
                </a:lnTo>
                <a:lnTo>
                  <a:pt x="234955" y="0"/>
                </a:lnTo>
                <a:lnTo>
                  <a:pt x="184160" y="0"/>
                </a:lnTo>
                <a:lnTo>
                  <a:pt x="177805" y="6339"/>
                </a:lnTo>
                <a:lnTo>
                  <a:pt x="165110" y="12694"/>
                </a:lnTo>
                <a:lnTo>
                  <a:pt x="158755" y="12694"/>
                </a:lnTo>
                <a:lnTo>
                  <a:pt x="139705" y="31744"/>
                </a:lnTo>
                <a:lnTo>
                  <a:pt x="133350" y="44439"/>
                </a:lnTo>
                <a:lnTo>
                  <a:pt x="133350" y="63489"/>
                </a:lnTo>
                <a:lnTo>
                  <a:pt x="139705" y="50794"/>
                </a:lnTo>
                <a:lnTo>
                  <a:pt x="146060" y="44439"/>
                </a:lnTo>
                <a:lnTo>
                  <a:pt x="146060" y="38100"/>
                </a:lnTo>
                <a:lnTo>
                  <a:pt x="158755" y="25389"/>
                </a:lnTo>
                <a:lnTo>
                  <a:pt x="165110" y="25389"/>
                </a:lnTo>
                <a:lnTo>
                  <a:pt x="177805" y="12694"/>
                </a:lnTo>
                <a:lnTo>
                  <a:pt x="184160" y="12694"/>
                </a:lnTo>
                <a:lnTo>
                  <a:pt x="196855" y="6339"/>
                </a:lnTo>
                <a:lnTo>
                  <a:pt x="215905" y="6339"/>
                </a:lnTo>
                <a:lnTo>
                  <a:pt x="228600" y="12694"/>
                </a:lnTo>
                <a:lnTo>
                  <a:pt x="241310" y="12694"/>
                </a:lnTo>
                <a:lnTo>
                  <a:pt x="254005" y="25389"/>
                </a:lnTo>
                <a:lnTo>
                  <a:pt x="260360" y="25389"/>
                </a:lnTo>
                <a:lnTo>
                  <a:pt x="279410" y="44439"/>
                </a:lnTo>
                <a:lnTo>
                  <a:pt x="279410" y="57150"/>
                </a:lnTo>
                <a:lnTo>
                  <a:pt x="285750" y="63489"/>
                </a:lnTo>
                <a:lnTo>
                  <a:pt x="285750" y="76200"/>
                </a:lnTo>
                <a:lnTo>
                  <a:pt x="292105" y="88894"/>
                </a:lnTo>
                <a:close/>
              </a:path>
              <a:path w="432435" h="908050">
                <a:moveTo>
                  <a:pt x="292105" y="139689"/>
                </a:moveTo>
                <a:lnTo>
                  <a:pt x="292105" y="107944"/>
                </a:lnTo>
                <a:lnTo>
                  <a:pt x="285750" y="114300"/>
                </a:lnTo>
                <a:lnTo>
                  <a:pt x="285750" y="133350"/>
                </a:lnTo>
                <a:lnTo>
                  <a:pt x="279410" y="139689"/>
                </a:lnTo>
                <a:lnTo>
                  <a:pt x="279410" y="146044"/>
                </a:lnTo>
                <a:lnTo>
                  <a:pt x="254005" y="171450"/>
                </a:lnTo>
                <a:lnTo>
                  <a:pt x="247650" y="171450"/>
                </a:lnTo>
                <a:lnTo>
                  <a:pt x="241310" y="177789"/>
                </a:lnTo>
                <a:lnTo>
                  <a:pt x="234955" y="177789"/>
                </a:lnTo>
                <a:lnTo>
                  <a:pt x="228600" y="184144"/>
                </a:lnTo>
                <a:lnTo>
                  <a:pt x="196855" y="184144"/>
                </a:lnTo>
                <a:lnTo>
                  <a:pt x="184160" y="177789"/>
                </a:lnTo>
                <a:lnTo>
                  <a:pt x="177805" y="177789"/>
                </a:lnTo>
                <a:lnTo>
                  <a:pt x="171450" y="171450"/>
                </a:lnTo>
                <a:lnTo>
                  <a:pt x="165110" y="171450"/>
                </a:lnTo>
                <a:lnTo>
                  <a:pt x="146060" y="152400"/>
                </a:lnTo>
                <a:lnTo>
                  <a:pt x="146060" y="146044"/>
                </a:lnTo>
                <a:lnTo>
                  <a:pt x="139705" y="139689"/>
                </a:lnTo>
                <a:lnTo>
                  <a:pt x="133350" y="126994"/>
                </a:lnTo>
                <a:lnTo>
                  <a:pt x="133350" y="152400"/>
                </a:lnTo>
                <a:lnTo>
                  <a:pt x="165110" y="184144"/>
                </a:lnTo>
                <a:lnTo>
                  <a:pt x="177805" y="184144"/>
                </a:lnTo>
                <a:lnTo>
                  <a:pt x="184160" y="190500"/>
                </a:lnTo>
                <a:lnTo>
                  <a:pt x="203210" y="190500"/>
                </a:lnTo>
                <a:lnTo>
                  <a:pt x="209550" y="196839"/>
                </a:lnTo>
                <a:lnTo>
                  <a:pt x="215905" y="190500"/>
                </a:lnTo>
                <a:lnTo>
                  <a:pt x="234955" y="190500"/>
                </a:lnTo>
                <a:lnTo>
                  <a:pt x="247650" y="184144"/>
                </a:lnTo>
                <a:lnTo>
                  <a:pt x="254005" y="184144"/>
                </a:lnTo>
                <a:lnTo>
                  <a:pt x="285750" y="152400"/>
                </a:lnTo>
                <a:lnTo>
                  <a:pt x="292105" y="139689"/>
                </a:lnTo>
                <a:close/>
              </a:path>
              <a:path w="432435" h="908050">
                <a:moveTo>
                  <a:pt x="298460" y="126994"/>
                </a:moveTo>
                <a:lnTo>
                  <a:pt x="298460" y="69844"/>
                </a:lnTo>
                <a:lnTo>
                  <a:pt x="292105" y="57150"/>
                </a:lnTo>
                <a:lnTo>
                  <a:pt x="292105" y="133350"/>
                </a:lnTo>
                <a:lnTo>
                  <a:pt x="298460" y="1269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260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39" y="552450"/>
                </a:moveTo>
                <a:lnTo>
                  <a:pt x="6339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39" y="552450"/>
                </a:lnTo>
                <a:close/>
              </a:path>
              <a:path w="425450" h="901700">
                <a:moveTo>
                  <a:pt x="12694" y="571500"/>
                </a:moveTo>
                <a:lnTo>
                  <a:pt x="12694" y="260344"/>
                </a:lnTo>
                <a:lnTo>
                  <a:pt x="6339" y="260344"/>
                </a:lnTo>
                <a:lnTo>
                  <a:pt x="6339" y="565144"/>
                </a:lnTo>
                <a:lnTo>
                  <a:pt x="12694" y="571500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06389" y="234939"/>
                </a:lnTo>
                <a:lnTo>
                  <a:pt x="400050" y="234939"/>
                </a:lnTo>
                <a:lnTo>
                  <a:pt x="387339" y="222244"/>
                </a:lnTo>
                <a:lnTo>
                  <a:pt x="50794" y="222244"/>
                </a:lnTo>
                <a:lnTo>
                  <a:pt x="44439" y="228600"/>
                </a:lnTo>
                <a:lnTo>
                  <a:pt x="38100" y="228600"/>
                </a:lnTo>
                <a:lnTo>
                  <a:pt x="12694" y="253989"/>
                </a:lnTo>
                <a:lnTo>
                  <a:pt x="12694" y="577839"/>
                </a:lnTo>
                <a:lnTo>
                  <a:pt x="19050" y="577839"/>
                </a:lnTo>
                <a:lnTo>
                  <a:pt x="19050" y="584194"/>
                </a:lnTo>
                <a:lnTo>
                  <a:pt x="31744" y="596889"/>
                </a:lnTo>
                <a:lnTo>
                  <a:pt x="38100" y="596889"/>
                </a:lnTo>
                <a:lnTo>
                  <a:pt x="44439" y="603244"/>
                </a:lnTo>
                <a:lnTo>
                  <a:pt x="50794" y="603244"/>
                </a:lnTo>
                <a:lnTo>
                  <a:pt x="57150" y="609600"/>
                </a:lnTo>
                <a:lnTo>
                  <a:pt x="69844" y="609600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203194" y="901689"/>
                </a:lnTo>
                <a:lnTo>
                  <a:pt x="203194" y="527044"/>
                </a:lnTo>
                <a:lnTo>
                  <a:pt x="234939" y="527044"/>
                </a:lnTo>
                <a:lnTo>
                  <a:pt x="234939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61950" y="330189"/>
                </a:lnTo>
                <a:lnTo>
                  <a:pt x="361950" y="603244"/>
                </a:lnTo>
                <a:lnTo>
                  <a:pt x="368289" y="603244"/>
                </a:lnTo>
                <a:lnTo>
                  <a:pt x="374644" y="596889"/>
                </a:lnTo>
                <a:lnTo>
                  <a:pt x="387339" y="596889"/>
                </a:lnTo>
                <a:lnTo>
                  <a:pt x="393694" y="590550"/>
                </a:lnTo>
                <a:lnTo>
                  <a:pt x="400050" y="590550"/>
                </a:lnTo>
                <a:lnTo>
                  <a:pt x="406389" y="584194"/>
                </a:lnTo>
                <a:lnTo>
                  <a:pt x="406389" y="577839"/>
                </a:lnTo>
                <a:lnTo>
                  <a:pt x="412744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425439" y="558789"/>
                </a:moveTo>
                <a:lnTo>
                  <a:pt x="425439" y="260344"/>
                </a:lnTo>
                <a:lnTo>
                  <a:pt x="419100" y="253989"/>
                </a:lnTo>
                <a:lnTo>
                  <a:pt x="419100" y="565144"/>
                </a:lnTo>
                <a:lnTo>
                  <a:pt x="425439" y="558789"/>
                </a:lnTo>
                <a:close/>
              </a:path>
              <a:path w="425450" h="901700">
                <a:moveTo>
                  <a:pt x="126994" y="114300"/>
                </a:moveTo>
                <a:lnTo>
                  <a:pt x="126994" y="76200"/>
                </a:lnTo>
                <a:lnTo>
                  <a:pt x="120639" y="88894"/>
                </a:lnTo>
                <a:lnTo>
                  <a:pt x="120639" y="107944"/>
                </a:lnTo>
                <a:lnTo>
                  <a:pt x="126994" y="114300"/>
                </a:lnTo>
                <a:close/>
              </a:path>
              <a:path w="425450" h="901700">
                <a:moveTo>
                  <a:pt x="139689" y="146044"/>
                </a:moveTo>
                <a:lnTo>
                  <a:pt x="139689" y="44439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9689" y="146044"/>
                </a:lnTo>
                <a:close/>
              </a:path>
              <a:path w="425450" h="901700">
                <a:moveTo>
                  <a:pt x="285750" y="139689"/>
                </a:moveTo>
                <a:lnTo>
                  <a:pt x="285750" y="50794"/>
                </a:lnTo>
                <a:lnTo>
                  <a:pt x="247650" y="12694"/>
                </a:lnTo>
                <a:lnTo>
                  <a:pt x="241294" y="12694"/>
                </a:lnTo>
                <a:lnTo>
                  <a:pt x="234939" y="6339"/>
                </a:lnTo>
                <a:lnTo>
                  <a:pt x="215889" y="6339"/>
                </a:lnTo>
                <a:lnTo>
                  <a:pt x="209550" y="0"/>
                </a:lnTo>
                <a:lnTo>
                  <a:pt x="196839" y="6339"/>
                </a:lnTo>
                <a:lnTo>
                  <a:pt x="184144" y="6339"/>
                </a:lnTo>
                <a:lnTo>
                  <a:pt x="177789" y="12694"/>
                </a:lnTo>
                <a:lnTo>
                  <a:pt x="165094" y="12694"/>
                </a:lnTo>
                <a:lnTo>
                  <a:pt x="139689" y="38100"/>
                </a:lnTo>
                <a:lnTo>
                  <a:pt x="139689" y="152400"/>
                </a:lnTo>
                <a:lnTo>
                  <a:pt x="165094" y="177789"/>
                </a:lnTo>
                <a:lnTo>
                  <a:pt x="177789" y="184144"/>
                </a:lnTo>
                <a:lnTo>
                  <a:pt x="190500" y="184144"/>
                </a:lnTo>
                <a:lnTo>
                  <a:pt x="196839" y="190500"/>
                </a:lnTo>
                <a:lnTo>
                  <a:pt x="215889" y="190500"/>
                </a:lnTo>
                <a:lnTo>
                  <a:pt x="228600" y="184144"/>
                </a:lnTo>
                <a:lnTo>
                  <a:pt x="241294" y="184144"/>
                </a:lnTo>
                <a:lnTo>
                  <a:pt x="285750" y="139689"/>
                </a:lnTo>
                <a:close/>
              </a:path>
              <a:path w="425450" h="901700">
                <a:moveTo>
                  <a:pt x="292089" y="120639"/>
                </a:moveTo>
                <a:lnTo>
                  <a:pt x="292089" y="69844"/>
                </a:lnTo>
                <a:lnTo>
                  <a:pt x="285750" y="57150"/>
                </a:lnTo>
                <a:lnTo>
                  <a:pt x="285750" y="133350"/>
                </a:lnTo>
                <a:lnTo>
                  <a:pt x="292089" y="12063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2607" y="3035305"/>
            <a:ext cx="431800" cy="908050"/>
          </a:xfrm>
          <a:custGeom>
            <a:avLst/>
            <a:gdLst/>
            <a:ahLst/>
            <a:cxnLst/>
            <a:rect l="l" t="t" r="r" b="b"/>
            <a:pathLst>
              <a:path w="431800" h="908050">
                <a:moveTo>
                  <a:pt x="6339" y="571500"/>
                </a:moveTo>
                <a:lnTo>
                  <a:pt x="6339" y="260344"/>
                </a:lnTo>
                <a:lnTo>
                  <a:pt x="0" y="266700"/>
                </a:lnTo>
                <a:lnTo>
                  <a:pt x="0" y="565144"/>
                </a:lnTo>
                <a:lnTo>
                  <a:pt x="6339" y="571500"/>
                </a:lnTo>
                <a:close/>
              </a:path>
              <a:path w="431800" h="908050">
                <a:moveTo>
                  <a:pt x="12694" y="273039"/>
                </a:moveTo>
                <a:lnTo>
                  <a:pt x="12694" y="247650"/>
                </a:lnTo>
                <a:lnTo>
                  <a:pt x="6339" y="253989"/>
                </a:lnTo>
                <a:lnTo>
                  <a:pt x="6339" y="273039"/>
                </a:lnTo>
                <a:lnTo>
                  <a:pt x="12694" y="273039"/>
                </a:lnTo>
                <a:close/>
              </a:path>
              <a:path w="431800" h="908050">
                <a:moveTo>
                  <a:pt x="76200" y="615939"/>
                </a:moveTo>
                <a:lnTo>
                  <a:pt x="76200" y="330189"/>
                </a:lnTo>
                <a:lnTo>
                  <a:pt x="69844" y="330189"/>
                </a:lnTo>
                <a:lnTo>
                  <a:pt x="69844" y="603244"/>
                </a:lnTo>
                <a:lnTo>
                  <a:pt x="57150" y="603244"/>
                </a:lnTo>
                <a:lnTo>
                  <a:pt x="50794" y="596889"/>
                </a:lnTo>
                <a:lnTo>
                  <a:pt x="38100" y="596889"/>
                </a:lnTo>
                <a:lnTo>
                  <a:pt x="38100" y="590550"/>
                </a:lnTo>
                <a:lnTo>
                  <a:pt x="31744" y="584194"/>
                </a:lnTo>
                <a:lnTo>
                  <a:pt x="25389" y="584194"/>
                </a:lnTo>
                <a:lnTo>
                  <a:pt x="19050" y="577839"/>
                </a:lnTo>
                <a:lnTo>
                  <a:pt x="19050" y="571500"/>
                </a:lnTo>
                <a:lnTo>
                  <a:pt x="6339" y="558789"/>
                </a:lnTo>
                <a:lnTo>
                  <a:pt x="6339" y="577839"/>
                </a:lnTo>
                <a:lnTo>
                  <a:pt x="19050" y="590550"/>
                </a:lnTo>
                <a:lnTo>
                  <a:pt x="25389" y="590550"/>
                </a:lnTo>
                <a:lnTo>
                  <a:pt x="44439" y="609600"/>
                </a:lnTo>
                <a:lnTo>
                  <a:pt x="50794" y="609600"/>
                </a:lnTo>
                <a:lnTo>
                  <a:pt x="57150" y="615939"/>
                </a:lnTo>
                <a:lnTo>
                  <a:pt x="76200" y="615939"/>
                </a:lnTo>
                <a:close/>
              </a:path>
              <a:path w="431800" h="908050">
                <a:moveTo>
                  <a:pt x="419100" y="253989"/>
                </a:moveTo>
                <a:lnTo>
                  <a:pt x="419100" y="241294"/>
                </a:lnTo>
                <a:lnTo>
                  <a:pt x="412744" y="234939"/>
                </a:lnTo>
                <a:lnTo>
                  <a:pt x="406389" y="234939"/>
                </a:lnTo>
                <a:lnTo>
                  <a:pt x="406389" y="228600"/>
                </a:lnTo>
                <a:lnTo>
                  <a:pt x="400050" y="228600"/>
                </a:lnTo>
                <a:lnTo>
                  <a:pt x="393694" y="222244"/>
                </a:lnTo>
                <a:lnTo>
                  <a:pt x="381000" y="222244"/>
                </a:lnTo>
                <a:lnTo>
                  <a:pt x="374644" y="215889"/>
                </a:lnTo>
                <a:lnTo>
                  <a:pt x="57150" y="215889"/>
                </a:lnTo>
                <a:lnTo>
                  <a:pt x="50794" y="222244"/>
                </a:lnTo>
                <a:lnTo>
                  <a:pt x="38100" y="222244"/>
                </a:lnTo>
                <a:lnTo>
                  <a:pt x="19050" y="241294"/>
                </a:lnTo>
                <a:lnTo>
                  <a:pt x="12694" y="241294"/>
                </a:lnTo>
                <a:lnTo>
                  <a:pt x="12694" y="260344"/>
                </a:lnTo>
                <a:lnTo>
                  <a:pt x="19050" y="253989"/>
                </a:lnTo>
                <a:lnTo>
                  <a:pt x="19050" y="247650"/>
                </a:lnTo>
                <a:lnTo>
                  <a:pt x="25389" y="247650"/>
                </a:lnTo>
                <a:lnTo>
                  <a:pt x="38100" y="234939"/>
                </a:lnTo>
                <a:lnTo>
                  <a:pt x="44439" y="234939"/>
                </a:lnTo>
                <a:lnTo>
                  <a:pt x="50794" y="228600"/>
                </a:lnTo>
                <a:lnTo>
                  <a:pt x="387339" y="228600"/>
                </a:lnTo>
                <a:lnTo>
                  <a:pt x="393694" y="234939"/>
                </a:lnTo>
                <a:lnTo>
                  <a:pt x="400050" y="234939"/>
                </a:lnTo>
                <a:lnTo>
                  <a:pt x="400050" y="241294"/>
                </a:lnTo>
                <a:lnTo>
                  <a:pt x="406389" y="241294"/>
                </a:lnTo>
                <a:lnTo>
                  <a:pt x="412744" y="247650"/>
                </a:lnTo>
                <a:lnTo>
                  <a:pt x="412744" y="253989"/>
                </a:lnTo>
                <a:lnTo>
                  <a:pt x="419100" y="253989"/>
                </a:lnTo>
                <a:close/>
              </a:path>
              <a:path w="431800" h="908050">
                <a:moveTo>
                  <a:pt x="114300" y="895350"/>
                </a:moveTo>
                <a:lnTo>
                  <a:pt x="114300" y="323850"/>
                </a:lnTo>
                <a:lnTo>
                  <a:pt x="69844" y="323850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895350"/>
                </a:lnTo>
                <a:lnTo>
                  <a:pt x="114300" y="895350"/>
                </a:lnTo>
                <a:close/>
              </a:path>
              <a:path w="431800" h="908050">
                <a:moveTo>
                  <a:pt x="114300" y="908044"/>
                </a:moveTo>
                <a:lnTo>
                  <a:pt x="114300" y="901689"/>
                </a:lnTo>
                <a:lnTo>
                  <a:pt x="107944" y="895350"/>
                </a:lnTo>
                <a:lnTo>
                  <a:pt x="107944" y="330189"/>
                </a:lnTo>
                <a:lnTo>
                  <a:pt x="101589" y="330189"/>
                </a:lnTo>
                <a:lnTo>
                  <a:pt x="101589" y="901689"/>
                </a:lnTo>
                <a:lnTo>
                  <a:pt x="107944" y="908044"/>
                </a:lnTo>
                <a:lnTo>
                  <a:pt x="114300" y="908044"/>
                </a:lnTo>
                <a:close/>
              </a:path>
              <a:path w="431800" h="908050">
                <a:moveTo>
                  <a:pt x="203194" y="895350"/>
                </a:moveTo>
                <a:lnTo>
                  <a:pt x="107944" y="895350"/>
                </a:lnTo>
                <a:lnTo>
                  <a:pt x="114300" y="901689"/>
                </a:lnTo>
                <a:lnTo>
                  <a:pt x="114300" y="908044"/>
                </a:lnTo>
                <a:lnTo>
                  <a:pt x="196839" y="908044"/>
                </a:lnTo>
                <a:lnTo>
                  <a:pt x="196839" y="901689"/>
                </a:lnTo>
                <a:lnTo>
                  <a:pt x="203194" y="895350"/>
                </a:lnTo>
                <a:close/>
              </a:path>
              <a:path w="431800" h="908050">
                <a:moveTo>
                  <a:pt x="241294" y="895350"/>
                </a:moveTo>
                <a:lnTo>
                  <a:pt x="241294" y="520689"/>
                </a:lnTo>
                <a:lnTo>
                  <a:pt x="196839" y="520689"/>
                </a:lnTo>
                <a:lnTo>
                  <a:pt x="196839" y="895350"/>
                </a:lnTo>
                <a:lnTo>
                  <a:pt x="203194" y="895350"/>
                </a:lnTo>
                <a:lnTo>
                  <a:pt x="203194" y="527044"/>
                </a:lnTo>
                <a:lnTo>
                  <a:pt x="234939" y="527044"/>
                </a:lnTo>
                <a:lnTo>
                  <a:pt x="234939" y="895350"/>
                </a:lnTo>
                <a:lnTo>
                  <a:pt x="241294" y="895350"/>
                </a:lnTo>
                <a:close/>
              </a:path>
              <a:path w="431800" h="908050">
                <a:moveTo>
                  <a:pt x="203194" y="908044"/>
                </a:moveTo>
                <a:lnTo>
                  <a:pt x="203194" y="895350"/>
                </a:lnTo>
                <a:lnTo>
                  <a:pt x="196839" y="901689"/>
                </a:lnTo>
                <a:lnTo>
                  <a:pt x="196839" y="908044"/>
                </a:lnTo>
                <a:lnTo>
                  <a:pt x="203194" y="908044"/>
                </a:lnTo>
                <a:close/>
              </a:path>
              <a:path w="431800" h="908050">
                <a:moveTo>
                  <a:pt x="209550" y="901689"/>
                </a:moveTo>
                <a:lnTo>
                  <a:pt x="203194" y="527044"/>
                </a:lnTo>
                <a:lnTo>
                  <a:pt x="203194" y="901689"/>
                </a:lnTo>
                <a:lnTo>
                  <a:pt x="209550" y="901689"/>
                </a:lnTo>
                <a:close/>
              </a:path>
              <a:path w="431800" h="908050">
                <a:moveTo>
                  <a:pt x="234939" y="844539"/>
                </a:moveTo>
                <a:lnTo>
                  <a:pt x="234939" y="527044"/>
                </a:lnTo>
                <a:lnTo>
                  <a:pt x="228600" y="527044"/>
                </a:lnTo>
                <a:lnTo>
                  <a:pt x="228600" y="831844"/>
                </a:lnTo>
                <a:lnTo>
                  <a:pt x="234939" y="844539"/>
                </a:lnTo>
                <a:close/>
              </a:path>
              <a:path w="431800" h="908050">
                <a:moveTo>
                  <a:pt x="323850" y="895350"/>
                </a:moveTo>
                <a:lnTo>
                  <a:pt x="234939" y="895350"/>
                </a:lnTo>
                <a:lnTo>
                  <a:pt x="241294" y="901689"/>
                </a:lnTo>
                <a:lnTo>
                  <a:pt x="241294" y="908044"/>
                </a:lnTo>
                <a:lnTo>
                  <a:pt x="317494" y="908044"/>
                </a:lnTo>
                <a:lnTo>
                  <a:pt x="317494" y="901689"/>
                </a:lnTo>
                <a:lnTo>
                  <a:pt x="323850" y="895350"/>
                </a:lnTo>
                <a:close/>
              </a:path>
              <a:path w="431800" h="908050">
                <a:moveTo>
                  <a:pt x="241294" y="908044"/>
                </a:moveTo>
                <a:lnTo>
                  <a:pt x="241294" y="901689"/>
                </a:lnTo>
                <a:lnTo>
                  <a:pt x="234939" y="895350"/>
                </a:lnTo>
                <a:lnTo>
                  <a:pt x="234939" y="908044"/>
                </a:lnTo>
                <a:lnTo>
                  <a:pt x="241294" y="908044"/>
                </a:lnTo>
                <a:close/>
              </a:path>
              <a:path w="431800" h="908050">
                <a:moveTo>
                  <a:pt x="361950" y="330189"/>
                </a:moveTo>
                <a:lnTo>
                  <a:pt x="361950" y="323850"/>
                </a:lnTo>
                <a:lnTo>
                  <a:pt x="317494" y="323850"/>
                </a:lnTo>
                <a:lnTo>
                  <a:pt x="317494" y="895350"/>
                </a:lnTo>
                <a:lnTo>
                  <a:pt x="323850" y="895350"/>
                </a:lnTo>
                <a:lnTo>
                  <a:pt x="323850" y="330189"/>
                </a:lnTo>
                <a:lnTo>
                  <a:pt x="361950" y="330189"/>
                </a:lnTo>
                <a:close/>
              </a:path>
              <a:path w="431800" h="908050">
                <a:moveTo>
                  <a:pt x="323850" y="908044"/>
                </a:moveTo>
                <a:lnTo>
                  <a:pt x="323850" y="895350"/>
                </a:lnTo>
                <a:lnTo>
                  <a:pt x="317494" y="901689"/>
                </a:lnTo>
                <a:lnTo>
                  <a:pt x="317494" y="908044"/>
                </a:lnTo>
                <a:lnTo>
                  <a:pt x="323850" y="908044"/>
                </a:lnTo>
                <a:close/>
              </a:path>
              <a:path w="431800" h="908050">
                <a:moveTo>
                  <a:pt x="330189" y="901689"/>
                </a:moveTo>
                <a:lnTo>
                  <a:pt x="330189" y="330189"/>
                </a:lnTo>
                <a:lnTo>
                  <a:pt x="323850" y="330189"/>
                </a:lnTo>
                <a:lnTo>
                  <a:pt x="323850" y="901689"/>
                </a:lnTo>
                <a:lnTo>
                  <a:pt x="330189" y="901689"/>
                </a:lnTo>
                <a:close/>
              </a:path>
              <a:path w="431800" h="908050">
                <a:moveTo>
                  <a:pt x="419100" y="577839"/>
                </a:moveTo>
                <a:lnTo>
                  <a:pt x="419100" y="558789"/>
                </a:lnTo>
                <a:lnTo>
                  <a:pt x="412744" y="565144"/>
                </a:lnTo>
                <a:lnTo>
                  <a:pt x="412744" y="571500"/>
                </a:lnTo>
                <a:lnTo>
                  <a:pt x="406389" y="577839"/>
                </a:lnTo>
                <a:lnTo>
                  <a:pt x="400050" y="577839"/>
                </a:lnTo>
                <a:lnTo>
                  <a:pt x="387339" y="590550"/>
                </a:lnTo>
                <a:lnTo>
                  <a:pt x="381000" y="590550"/>
                </a:lnTo>
                <a:lnTo>
                  <a:pt x="374644" y="596889"/>
                </a:lnTo>
                <a:lnTo>
                  <a:pt x="361950" y="596889"/>
                </a:lnTo>
                <a:lnTo>
                  <a:pt x="361950" y="330189"/>
                </a:lnTo>
                <a:lnTo>
                  <a:pt x="355594" y="330189"/>
                </a:lnTo>
                <a:lnTo>
                  <a:pt x="355594" y="609600"/>
                </a:lnTo>
                <a:lnTo>
                  <a:pt x="361950" y="609600"/>
                </a:lnTo>
                <a:lnTo>
                  <a:pt x="368289" y="603244"/>
                </a:lnTo>
                <a:lnTo>
                  <a:pt x="381000" y="603244"/>
                </a:lnTo>
                <a:lnTo>
                  <a:pt x="387339" y="596889"/>
                </a:lnTo>
                <a:lnTo>
                  <a:pt x="393694" y="596889"/>
                </a:lnTo>
                <a:lnTo>
                  <a:pt x="400050" y="590550"/>
                </a:lnTo>
                <a:lnTo>
                  <a:pt x="406389" y="590550"/>
                </a:lnTo>
                <a:lnTo>
                  <a:pt x="419100" y="577839"/>
                </a:lnTo>
                <a:close/>
              </a:path>
              <a:path w="431800" h="908050">
                <a:moveTo>
                  <a:pt x="431794" y="552450"/>
                </a:moveTo>
                <a:lnTo>
                  <a:pt x="431794" y="260344"/>
                </a:lnTo>
                <a:lnTo>
                  <a:pt x="419100" y="247650"/>
                </a:lnTo>
                <a:lnTo>
                  <a:pt x="419100" y="266700"/>
                </a:lnTo>
                <a:lnTo>
                  <a:pt x="425439" y="273039"/>
                </a:lnTo>
                <a:lnTo>
                  <a:pt x="425439" y="558789"/>
                </a:lnTo>
                <a:lnTo>
                  <a:pt x="431794" y="552450"/>
                </a:lnTo>
                <a:close/>
              </a:path>
              <a:path w="431800" h="908050">
                <a:moveTo>
                  <a:pt x="425439" y="565144"/>
                </a:moveTo>
                <a:lnTo>
                  <a:pt x="425439" y="546094"/>
                </a:lnTo>
                <a:lnTo>
                  <a:pt x="419100" y="552450"/>
                </a:lnTo>
                <a:lnTo>
                  <a:pt x="419100" y="571500"/>
                </a:lnTo>
                <a:lnTo>
                  <a:pt x="425439" y="565144"/>
                </a:lnTo>
                <a:close/>
              </a:path>
              <a:path w="431800" h="908050">
                <a:moveTo>
                  <a:pt x="126994" y="133350"/>
                </a:moveTo>
                <a:lnTo>
                  <a:pt x="126994" y="57150"/>
                </a:lnTo>
                <a:lnTo>
                  <a:pt x="120639" y="69844"/>
                </a:lnTo>
                <a:lnTo>
                  <a:pt x="120639" y="126994"/>
                </a:lnTo>
                <a:lnTo>
                  <a:pt x="126994" y="133350"/>
                </a:lnTo>
                <a:close/>
              </a:path>
              <a:path w="431800" h="908050">
                <a:moveTo>
                  <a:pt x="285750" y="63489"/>
                </a:moveTo>
                <a:lnTo>
                  <a:pt x="285750" y="44439"/>
                </a:lnTo>
                <a:lnTo>
                  <a:pt x="279394" y="31744"/>
                </a:lnTo>
                <a:lnTo>
                  <a:pt x="260344" y="12694"/>
                </a:lnTo>
                <a:lnTo>
                  <a:pt x="253989" y="12694"/>
                </a:lnTo>
                <a:lnTo>
                  <a:pt x="241294" y="6339"/>
                </a:lnTo>
                <a:lnTo>
                  <a:pt x="234939" y="0"/>
                </a:lnTo>
                <a:lnTo>
                  <a:pt x="184144" y="0"/>
                </a:lnTo>
                <a:lnTo>
                  <a:pt x="171450" y="6339"/>
                </a:lnTo>
                <a:lnTo>
                  <a:pt x="165094" y="12694"/>
                </a:lnTo>
                <a:lnTo>
                  <a:pt x="158739" y="12694"/>
                </a:lnTo>
                <a:lnTo>
                  <a:pt x="139689" y="31744"/>
                </a:lnTo>
                <a:lnTo>
                  <a:pt x="133350" y="44439"/>
                </a:lnTo>
                <a:lnTo>
                  <a:pt x="126994" y="50794"/>
                </a:lnTo>
                <a:lnTo>
                  <a:pt x="126994" y="76200"/>
                </a:lnTo>
                <a:lnTo>
                  <a:pt x="133350" y="69844"/>
                </a:lnTo>
                <a:lnTo>
                  <a:pt x="133350" y="63489"/>
                </a:lnTo>
                <a:lnTo>
                  <a:pt x="139689" y="50794"/>
                </a:lnTo>
                <a:lnTo>
                  <a:pt x="139689" y="44439"/>
                </a:lnTo>
                <a:lnTo>
                  <a:pt x="158739" y="25389"/>
                </a:lnTo>
                <a:lnTo>
                  <a:pt x="165094" y="25389"/>
                </a:lnTo>
                <a:lnTo>
                  <a:pt x="177789" y="12694"/>
                </a:lnTo>
                <a:lnTo>
                  <a:pt x="184144" y="12694"/>
                </a:lnTo>
                <a:lnTo>
                  <a:pt x="190500" y="6339"/>
                </a:lnTo>
                <a:lnTo>
                  <a:pt x="215889" y="6339"/>
                </a:lnTo>
                <a:lnTo>
                  <a:pt x="222244" y="12694"/>
                </a:lnTo>
                <a:lnTo>
                  <a:pt x="241294" y="12694"/>
                </a:lnTo>
                <a:lnTo>
                  <a:pt x="253989" y="25389"/>
                </a:lnTo>
                <a:lnTo>
                  <a:pt x="260344" y="25389"/>
                </a:lnTo>
                <a:lnTo>
                  <a:pt x="273039" y="38100"/>
                </a:lnTo>
                <a:lnTo>
                  <a:pt x="273039" y="44439"/>
                </a:lnTo>
                <a:lnTo>
                  <a:pt x="279394" y="57150"/>
                </a:lnTo>
                <a:lnTo>
                  <a:pt x="285750" y="63489"/>
                </a:lnTo>
                <a:close/>
              </a:path>
              <a:path w="431800" h="908050">
                <a:moveTo>
                  <a:pt x="285750" y="152400"/>
                </a:moveTo>
                <a:lnTo>
                  <a:pt x="285750" y="133350"/>
                </a:lnTo>
                <a:lnTo>
                  <a:pt x="273039" y="146044"/>
                </a:lnTo>
                <a:lnTo>
                  <a:pt x="273039" y="152400"/>
                </a:lnTo>
                <a:lnTo>
                  <a:pt x="253989" y="171450"/>
                </a:lnTo>
                <a:lnTo>
                  <a:pt x="247650" y="171450"/>
                </a:lnTo>
                <a:lnTo>
                  <a:pt x="241294" y="177789"/>
                </a:lnTo>
                <a:lnTo>
                  <a:pt x="234939" y="177789"/>
                </a:lnTo>
                <a:lnTo>
                  <a:pt x="222244" y="184144"/>
                </a:lnTo>
                <a:lnTo>
                  <a:pt x="190500" y="184144"/>
                </a:lnTo>
                <a:lnTo>
                  <a:pt x="184144" y="177789"/>
                </a:lnTo>
                <a:lnTo>
                  <a:pt x="177789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39689" y="146044"/>
                </a:lnTo>
                <a:lnTo>
                  <a:pt x="139689" y="139689"/>
                </a:lnTo>
                <a:lnTo>
                  <a:pt x="133350" y="126994"/>
                </a:lnTo>
                <a:lnTo>
                  <a:pt x="133350" y="120639"/>
                </a:lnTo>
                <a:lnTo>
                  <a:pt x="126994" y="114300"/>
                </a:lnTo>
                <a:lnTo>
                  <a:pt x="126994" y="139689"/>
                </a:lnTo>
                <a:lnTo>
                  <a:pt x="133350" y="152400"/>
                </a:lnTo>
                <a:lnTo>
                  <a:pt x="165094" y="184144"/>
                </a:lnTo>
                <a:lnTo>
                  <a:pt x="171450" y="184144"/>
                </a:lnTo>
                <a:lnTo>
                  <a:pt x="184144" y="190500"/>
                </a:lnTo>
                <a:lnTo>
                  <a:pt x="196839" y="190500"/>
                </a:lnTo>
                <a:lnTo>
                  <a:pt x="209550" y="196839"/>
                </a:lnTo>
                <a:lnTo>
                  <a:pt x="215889" y="190500"/>
                </a:lnTo>
                <a:lnTo>
                  <a:pt x="234939" y="190500"/>
                </a:lnTo>
                <a:lnTo>
                  <a:pt x="241294" y="184144"/>
                </a:lnTo>
                <a:lnTo>
                  <a:pt x="253989" y="184144"/>
                </a:lnTo>
                <a:lnTo>
                  <a:pt x="285750" y="152400"/>
                </a:lnTo>
                <a:close/>
              </a:path>
              <a:path w="431800" h="908050">
                <a:moveTo>
                  <a:pt x="292089" y="95250"/>
                </a:moveTo>
                <a:lnTo>
                  <a:pt x="292089" y="57150"/>
                </a:lnTo>
                <a:lnTo>
                  <a:pt x="285750" y="50794"/>
                </a:lnTo>
                <a:lnTo>
                  <a:pt x="285750" y="88894"/>
                </a:lnTo>
                <a:lnTo>
                  <a:pt x="292089" y="95250"/>
                </a:lnTo>
                <a:close/>
              </a:path>
              <a:path w="431800" h="908050">
                <a:moveTo>
                  <a:pt x="292089" y="133350"/>
                </a:moveTo>
                <a:lnTo>
                  <a:pt x="292089" y="95250"/>
                </a:lnTo>
                <a:lnTo>
                  <a:pt x="285750" y="107944"/>
                </a:lnTo>
                <a:lnTo>
                  <a:pt x="285750" y="139689"/>
                </a:lnTo>
                <a:lnTo>
                  <a:pt x="292089" y="133350"/>
                </a:lnTo>
                <a:close/>
              </a:path>
              <a:path w="431800" h="908050">
                <a:moveTo>
                  <a:pt x="298444" y="114300"/>
                </a:moveTo>
                <a:lnTo>
                  <a:pt x="298444" y="76200"/>
                </a:lnTo>
                <a:lnTo>
                  <a:pt x="292089" y="69844"/>
                </a:lnTo>
                <a:lnTo>
                  <a:pt x="292089" y="126994"/>
                </a:lnTo>
                <a:lnTo>
                  <a:pt x="298444" y="1143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4700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39" y="558789"/>
                </a:moveTo>
                <a:lnTo>
                  <a:pt x="6339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39" y="558789"/>
                </a:lnTo>
                <a:close/>
              </a:path>
              <a:path w="425450" h="901700">
                <a:moveTo>
                  <a:pt x="19050" y="577839"/>
                </a:moveTo>
                <a:lnTo>
                  <a:pt x="19050" y="247650"/>
                </a:lnTo>
                <a:lnTo>
                  <a:pt x="12694" y="253989"/>
                </a:lnTo>
                <a:lnTo>
                  <a:pt x="12694" y="260344"/>
                </a:lnTo>
                <a:lnTo>
                  <a:pt x="6339" y="260344"/>
                </a:lnTo>
                <a:lnTo>
                  <a:pt x="6339" y="571500"/>
                </a:lnTo>
                <a:lnTo>
                  <a:pt x="12694" y="577839"/>
                </a:lnTo>
                <a:lnTo>
                  <a:pt x="19050" y="577839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12744" y="241294"/>
                </a:lnTo>
                <a:lnTo>
                  <a:pt x="406389" y="241294"/>
                </a:lnTo>
                <a:lnTo>
                  <a:pt x="406389" y="234939"/>
                </a:lnTo>
                <a:lnTo>
                  <a:pt x="400050" y="234939"/>
                </a:lnTo>
                <a:lnTo>
                  <a:pt x="393694" y="228600"/>
                </a:lnTo>
                <a:lnTo>
                  <a:pt x="387339" y="228600"/>
                </a:lnTo>
                <a:lnTo>
                  <a:pt x="387339" y="222244"/>
                </a:lnTo>
                <a:lnTo>
                  <a:pt x="50794" y="222244"/>
                </a:lnTo>
                <a:lnTo>
                  <a:pt x="44439" y="228600"/>
                </a:lnTo>
                <a:lnTo>
                  <a:pt x="38100" y="228600"/>
                </a:lnTo>
                <a:lnTo>
                  <a:pt x="25389" y="241294"/>
                </a:lnTo>
                <a:lnTo>
                  <a:pt x="19050" y="241294"/>
                </a:lnTo>
                <a:lnTo>
                  <a:pt x="19050" y="584194"/>
                </a:lnTo>
                <a:lnTo>
                  <a:pt x="31744" y="596889"/>
                </a:lnTo>
                <a:lnTo>
                  <a:pt x="38100" y="596889"/>
                </a:lnTo>
                <a:lnTo>
                  <a:pt x="44439" y="603244"/>
                </a:lnTo>
                <a:lnTo>
                  <a:pt x="50794" y="603244"/>
                </a:lnTo>
                <a:lnTo>
                  <a:pt x="50794" y="609600"/>
                </a:lnTo>
                <a:lnTo>
                  <a:pt x="69844" y="609600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203194" y="901689"/>
                </a:lnTo>
                <a:lnTo>
                  <a:pt x="203194" y="527044"/>
                </a:lnTo>
                <a:lnTo>
                  <a:pt x="234939" y="527044"/>
                </a:lnTo>
                <a:lnTo>
                  <a:pt x="234939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594" y="330189"/>
                </a:lnTo>
                <a:lnTo>
                  <a:pt x="355594" y="603244"/>
                </a:lnTo>
                <a:lnTo>
                  <a:pt x="368289" y="603244"/>
                </a:lnTo>
                <a:lnTo>
                  <a:pt x="374644" y="596889"/>
                </a:lnTo>
                <a:lnTo>
                  <a:pt x="387339" y="596889"/>
                </a:lnTo>
                <a:lnTo>
                  <a:pt x="393694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44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425439" y="558789"/>
                </a:moveTo>
                <a:lnTo>
                  <a:pt x="425439" y="266700"/>
                </a:lnTo>
                <a:lnTo>
                  <a:pt x="419100" y="260344"/>
                </a:lnTo>
                <a:lnTo>
                  <a:pt x="419100" y="565144"/>
                </a:lnTo>
                <a:lnTo>
                  <a:pt x="425439" y="558789"/>
                </a:lnTo>
                <a:close/>
              </a:path>
              <a:path w="425450" h="901700">
                <a:moveTo>
                  <a:pt x="126994" y="120639"/>
                </a:moveTo>
                <a:lnTo>
                  <a:pt x="126994" y="69844"/>
                </a:lnTo>
                <a:lnTo>
                  <a:pt x="120639" y="76200"/>
                </a:lnTo>
                <a:lnTo>
                  <a:pt x="120639" y="114300"/>
                </a:lnTo>
                <a:lnTo>
                  <a:pt x="126994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394" y="146044"/>
                </a:moveTo>
                <a:lnTo>
                  <a:pt x="279394" y="44439"/>
                </a:lnTo>
                <a:lnTo>
                  <a:pt x="247650" y="12694"/>
                </a:lnTo>
                <a:lnTo>
                  <a:pt x="241294" y="12694"/>
                </a:lnTo>
                <a:lnTo>
                  <a:pt x="234939" y="6339"/>
                </a:lnTo>
                <a:lnTo>
                  <a:pt x="215889" y="6339"/>
                </a:lnTo>
                <a:lnTo>
                  <a:pt x="209550" y="0"/>
                </a:lnTo>
                <a:lnTo>
                  <a:pt x="196839" y="6339"/>
                </a:lnTo>
                <a:lnTo>
                  <a:pt x="184144" y="6339"/>
                </a:lnTo>
                <a:lnTo>
                  <a:pt x="171450" y="12694"/>
                </a:lnTo>
                <a:lnTo>
                  <a:pt x="165094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39" y="190500"/>
                </a:lnTo>
                <a:lnTo>
                  <a:pt x="215889" y="190500"/>
                </a:lnTo>
                <a:lnTo>
                  <a:pt x="222244" y="184144"/>
                </a:lnTo>
                <a:lnTo>
                  <a:pt x="241294" y="184144"/>
                </a:lnTo>
                <a:lnTo>
                  <a:pt x="279394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394" y="50794"/>
                </a:lnTo>
                <a:lnTo>
                  <a:pt x="279394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089" y="114300"/>
                </a:moveTo>
                <a:lnTo>
                  <a:pt x="292089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089" y="114300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7007" y="3035305"/>
            <a:ext cx="431800" cy="908050"/>
          </a:xfrm>
          <a:custGeom>
            <a:avLst/>
            <a:gdLst/>
            <a:ahLst/>
            <a:cxnLst/>
            <a:rect l="l" t="t" r="r" b="b"/>
            <a:pathLst>
              <a:path w="431800" h="908050">
                <a:moveTo>
                  <a:pt x="12694" y="266700"/>
                </a:moveTo>
                <a:lnTo>
                  <a:pt x="12694" y="247650"/>
                </a:lnTo>
                <a:lnTo>
                  <a:pt x="0" y="260344"/>
                </a:lnTo>
                <a:lnTo>
                  <a:pt x="0" y="565144"/>
                </a:lnTo>
                <a:lnTo>
                  <a:pt x="6339" y="571500"/>
                </a:lnTo>
                <a:lnTo>
                  <a:pt x="6339" y="273039"/>
                </a:lnTo>
                <a:lnTo>
                  <a:pt x="12694" y="266700"/>
                </a:lnTo>
                <a:close/>
              </a:path>
              <a:path w="431800" h="908050">
                <a:moveTo>
                  <a:pt x="69844" y="603244"/>
                </a:moveTo>
                <a:lnTo>
                  <a:pt x="57150" y="603244"/>
                </a:lnTo>
                <a:lnTo>
                  <a:pt x="50794" y="596889"/>
                </a:lnTo>
                <a:lnTo>
                  <a:pt x="38100" y="596889"/>
                </a:lnTo>
                <a:lnTo>
                  <a:pt x="31744" y="590550"/>
                </a:lnTo>
                <a:lnTo>
                  <a:pt x="31744" y="584194"/>
                </a:lnTo>
                <a:lnTo>
                  <a:pt x="25389" y="584194"/>
                </a:lnTo>
                <a:lnTo>
                  <a:pt x="19050" y="577839"/>
                </a:lnTo>
                <a:lnTo>
                  <a:pt x="19050" y="571500"/>
                </a:lnTo>
                <a:lnTo>
                  <a:pt x="6339" y="558789"/>
                </a:lnTo>
                <a:lnTo>
                  <a:pt x="6339" y="577839"/>
                </a:lnTo>
                <a:lnTo>
                  <a:pt x="31744" y="603244"/>
                </a:lnTo>
                <a:lnTo>
                  <a:pt x="38100" y="603244"/>
                </a:lnTo>
                <a:lnTo>
                  <a:pt x="44439" y="609600"/>
                </a:lnTo>
                <a:lnTo>
                  <a:pt x="50794" y="609600"/>
                </a:lnTo>
                <a:lnTo>
                  <a:pt x="57150" y="615939"/>
                </a:lnTo>
                <a:lnTo>
                  <a:pt x="63489" y="615939"/>
                </a:lnTo>
                <a:lnTo>
                  <a:pt x="63489" y="609600"/>
                </a:lnTo>
                <a:lnTo>
                  <a:pt x="69844" y="603244"/>
                </a:lnTo>
                <a:close/>
              </a:path>
              <a:path w="431800" h="908050">
                <a:moveTo>
                  <a:pt x="25389" y="247650"/>
                </a:moveTo>
                <a:lnTo>
                  <a:pt x="25389" y="234939"/>
                </a:lnTo>
                <a:lnTo>
                  <a:pt x="19050" y="241294"/>
                </a:lnTo>
                <a:lnTo>
                  <a:pt x="12694" y="241294"/>
                </a:lnTo>
                <a:lnTo>
                  <a:pt x="12694" y="260344"/>
                </a:lnTo>
                <a:lnTo>
                  <a:pt x="19050" y="253989"/>
                </a:lnTo>
                <a:lnTo>
                  <a:pt x="19050" y="247650"/>
                </a:lnTo>
                <a:lnTo>
                  <a:pt x="25389" y="247650"/>
                </a:lnTo>
                <a:close/>
              </a:path>
              <a:path w="431800" h="908050">
                <a:moveTo>
                  <a:pt x="419100" y="260344"/>
                </a:moveTo>
                <a:lnTo>
                  <a:pt x="419100" y="241294"/>
                </a:lnTo>
                <a:lnTo>
                  <a:pt x="412744" y="234939"/>
                </a:lnTo>
                <a:lnTo>
                  <a:pt x="406389" y="234939"/>
                </a:lnTo>
                <a:lnTo>
                  <a:pt x="393694" y="222244"/>
                </a:lnTo>
                <a:lnTo>
                  <a:pt x="381000" y="222244"/>
                </a:lnTo>
                <a:lnTo>
                  <a:pt x="374644" y="215889"/>
                </a:lnTo>
                <a:lnTo>
                  <a:pt x="57150" y="215889"/>
                </a:lnTo>
                <a:lnTo>
                  <a:pt x="50794" y="222244"/>
                </a:lnTo>
                <a:lnTo>
                  <a:pt x="38100" y="222244"/>
                </a:lnTo>
                <a:lnTo>
                  <a:pt x="31744" y="228600"/>
                </a:lnTo>
                <a:lnTo>
                  <a:pt x="25389" y="228600"/>
                </a:lnTo>
                <a:lnTo>
                  <a:pt x="25389" y="241294"/>
                </a:lnTo>
                <a:lnTo>
                  <a:pt x="31744" y="241294"/>
                </a:lnTo>
                <a:lnTo>
                  <a:pt x="38100" y="234939"/>
                </a:lnTo>
                <a:lnTo>
                  <a:pt x="44439" y="234939"/>
                </a:lnTo>
                <a:lnTo>
                  <a:pt x="44439" y="228600"/>
                </a:lnTo>
                <a:lnTo>
                  <a:pt x="387339" y="228600"/>
                </a:lnTo>
                <a:lnTo>
                  <a:pt x="393694" y="234939"/>
                </a:lnTo>
                <a:lnTo>
                  <a:pt x="400050" y="234939"/>
                </a:lnTo>
                <a:lnTo>
                  <a:pt x="400050" y="241294"/>
                </a:lnTo>
                <a:lnTo>
                  <a:pt x="406389" y="241294"/>
                </a:lnTo>
                <a:lnTo>
                  <a:pt x="406389" y="247650"/>
                </a:lnTo>
                <a:lnTo>
                  <a:pt x="419100" y="260344"/>
                </a:lnTo>
                <a:close/>
              </a:path>
              <a:path w="431800" h="908050">
                <a:moveTo>
                  <a:pt x="114300" y="895350"/>
                </a:moveTo>
                <a:lnTo>
                  <a:pt x="114300" y="323850"/>
                </a:lnTo>
                <a:lnTo>
                  <a:pt x="63489" y="323850"/>
                </a:lnTo>
                <a:lnTo>
                  <a:pt x="63489" y="603244"/>
                </a:lnTo>
                <a:lnTo>
                  <a:pt x="69844" y="603244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895350"/>
                </a:lnTo>
                <a:lnTo>
                  <a:pt x="114300" y="895350"/>
                </a:lnTo>
                <a:close/>
              </a:path>
              <a:path w="431800" h="908050">
                <a:moveTo>
                  <a:pt x="76200" y="615939"/>
                </a:moveTo>
                <a:lnTo>
                  <a:pt x="76200" y="330189"/>
                </a:lnTo>
                <a:lnTo>
                  <a:pt x="69844" y="330189"/>
                </a:lnTo>
                <a:lnTo>
                  <a:pt x="69844" y="603244"/>
                </a:lnTo>
                <a:lnTo>
                  <a:pt x="63489" y="609600"/>
                </a:lnTo>
                <a:lnTo>
                  <a:pt x="63489" y="615939"/>
                </a:lnTo>
                <a:lnTo>
                  <a:pt x="76200" y="615939"/>
                </a:lnTo>
                <a:close/>
              </a:path>
              <a:path w="431800" h="908050">
                <a:moveTo>
                  <a:pt x="114300" y="908044"/>
                </a:moveTo>
                <a:lnTo>
                  <a:pt x="114300" y="901689"/>
                </a:lnTo>
                <a:lnTo>
                  <a:pt x="107944" y="895350"/>
                </a:lnTo>
                <a:lnTo>
                  <a:pt x="107944" y="330189"/>
                </a:lnTo>
                <a:lnTo>
                  <a:pt x="101589" y="330189"/>
                </a:lnTo>
                <a:lnTo>
                  <a:pt x="101589" y="901689"/>
                </a:lnTo>
                <a:lnTo>
                  <a:pt x="107944" y="908044"/>
                </a:lnTo>
                <a:lnTo>
                  <a:pt x="114300" y="908044"/>
                </a:lnTo>
                <a:close/>
              </a:path>
              <a:path w="431800" h="908050">
                <a:moveTo>
                  <a:pt x="203194" y="895350"/>
                </a:moveTo>
                <a:lnTo>
                  <a:pt x="107944" y="895350"/>
                </a:lnTo>
                <a:lnTo>
                  <a:pt x="114300" y="901689"/>
                </a:lnTo>
                <a:lnTo>
                  <a:pt x="114300" y="908044"/>
                </a:lnTo>
                <a:lnTo>
                  <a:pt x="196839" y="908044"/>
                </a:lnTo>
                <a:lnTo>
                  <a:pt x="196839" y="901689"/>
                </a:lnTo>
                <a:lnTo>
                  <a:pt x="203194" y="895350"/>
                </a:lnTo>
                <a:close/>
              </a:path>
              <a:path w="431800" h="908050">
                <a:moveTo>
                  <a:pt x="241294" y="895350"/>
                </a:moveTo>
                <a:lnTo>
                  <a:pt x="241294" y="520689"/>
                </a:lnTo>
                <a:lnTo>
                  <a:pt x="196839" y="520689"/>
                </a:lnTo>
                <a:lnTo>
                  <a:pt x="196839" y="895350"/>
                </a:lnTo>
                <a:lnTo>
                  <a:pt x="203194" y="895350"/>
                </a:lnTo>
                <a:lnTo>
                  <a:pt x="203194" y="527044"/>
                </a:lnTo>
                <a:lnTo>
                  <a:pt x="234939" y="527044"/>
                </a:lnTo>
                <a:lnTo>
                  <a:pt x="234939" y="895350"/>
                </a:lnTo>
                <a:lnTo>
                  <a:pt x="241294" y="895350"/>
                </a:lnTo>
                <a:close/>
              </a:path>
              <a:path w="431800" h="908050">
                <a:moveTo>
                  <a:pt x="203194" y="908044"/>
                </a:moveTo>
                <a:lnTo>
                  <a:pt x="203194" y="895350"/>
                </a:lnTo>
                <a:lnTo>
                  <a:pt x="196839" y="901689"/>
                </a:lnTo>
                <a:lnTo>
                  <a:pt x="196839" y="908044"/>
                </a:lnTo>
                <a:lnTo>
                  <a:pt x="203194" y="908044"/>
                </a:lnTo>
                <a:close/>
              </a:path>
              <a:path w="431800" h="908050">
                <a:moveTo>
                  <a:pt x="241294" y="908044"/>
                </a:moveTo>
                <a:lnTo>
                  <a:pt x="241294" y="901689"/>
                </a:lnTo>
                <a:lnTo>
                  <a:pt x="234939" y="895350"/>
                </a:lnTo>
                <a:lnTo>
                  <a:pt x="234939" y="527044"/>
                </a:lnTo>
                <a:lnTo>
                  <a:pt x="228600" y="527044"/>
                </a:lnTo>
                <a:lnTo>
                  <a:pt x="228600" y="901689"/>
                </a:lnTo>
                <a:lnTo>
                  <a:pt x="234939" y="908044"/>
                </a:lnTo>
                <a:lnTo>
                  <a:pt x="241294" y="908044"/>
                </a:lnTo>
                <a:close/>
              </a:path>
              <a:path w="431800" h="908050">
                <a:moveTo>
                  <a:pt x="323850" y="895350"/>
                </a:moveTo>
                <a:lnTo>
                  <a:pt x="234939" y="895350"/>
                </a:lnTo>
                <a:lnTo>
                  <a:pt x="241294" y="901689"/>
                </a:lnTo>
                <a:lnTo>
                  <a:pt x="241294" y="908044"/>
                </a:lnTo>
                <a:lnTo>
                  <a:pt x="317494" y="908044"/>
                </a:lnTo>
                <a:lnTo>
                  <a:pt x="317494" y="901689"/>
                </a:lnTo>
                <a:lnTo>
                  <a:pt x="323850" y="895350"/>
                </a:lnTo>
                <a:close/>
              </a:path>
              <a:path w="431800" h="908050">
                <a:moveTo>
                  <a:pt x="361950" y="596889"/>
                </a:moveTo>
                <a:lnTo>
                  <a:pt x="361950" y="323850"/>
                </a:lnTo>
                <a:lnTo>
                  <a:pt x="317494" y="323850"/>
                </a:lnTo>
                <a:lnTo>
                  <a:pt x="317494" y="895350"/>
                </a:lnTo>
                <a:lnTo>
                  <a:pt x="323850" y="895350"/>
                </a:lnTo>
                <a:lnTo>
                  <a:pt x="323850" y="330189"/>
                </a:lnTo>
                <a:lnTo>
                  <a:pt x="355594" y="330189"/>
                </a:lnTo>
                <a:lnTo>
                  <a:pt x="355594" y="596889"/>
                </a:lnTo>
                <a:lnTo>
                  <a:pt x="361950" y="596889"/>
                </a:lnTo>
                <a:close/>
              </a:path>
              <a:path w="431800" h="908050">
                <a:moveTo>
                  <a:pt x="323850" y="908044"/>
                </a:moveTo>
                <a:lnTo>
                  <a:pt x="323850" y="895350"/>
                </a:lnTo>
                <a:lnTo>
                  <a:pt x="317494" y="901689"/>
                </a:lnTo>
                <a:lnTo>
                  <a:pt x="317494" y="908044"/>
                </a:lnTo>
                <a:lnTo>
                  <a:pt x="323850" y="908044"/>
                </a:lnTo>
                <a:close/>
              </a:path>
              <a:path w="431800" h="908050">
                <a:moveTo>
                  <a:pt x="419100" y="577839"/>
                </a:moveTo>
                <a:lnTo>
                  <a:pt x="419100" y="558789"/>
                </a:lnTo>
                <a:lnTo>
                  <a:pt x="406389" y="571500"/>
                </a:lnTo>
                <a:lnTo>
                  <a:pt x="406389" y="577839"/>
                </a:lnTo>
                <a:lnTo>
                  <a:pt x="400050" y="577839"/>
                </a:lnTo>
                <a:lnTo>
                  <a:pt x="393694" y="584194"/>
                </a:lnTo>
                <a:lnTo>
                  <a:pt x="387339" y="584194"/>
                </a:lnTo>
                <a:lnTo>
                  <a:pt x="387339" y="590550"/>
                </a:lnTo>
                <a:lnTo>
                  <a:pt x="381000" y="590550"/>
                </a:lnTo>
                <a:lnTo>
                  <a:pt x="374644" y="596889"/>
                </a:lnTo>
                <a:lnTo>
                  <a:pt x="355594" y="596889"/>
                </a:lnTo>
                <a:lnTo>
                  <a:pt x="361950" y="603244"/>
                </a:lnTo>
                <a:lnTo>
                  <a:pt x="361950" y="609600"/>
                </a:lnTo>
                <a:lnTo>
                  <a:pt x="368289" y="603244"/>
                </a:lnTo>
                <a:lnTo>
                  <a:pt x="381000" y="603244"/>
                </a:lnTo>
                <a:lnTo>
                  <a:pt x="387339" y="596889"/>
                </a:lnTo>
                <a:lnTo>
                  <a:pt x="393694" y="596889"/>
                </a:lnTo>
                <a:lnTo>
                  <a:pt x="400050" y="590550"/>
                </a:lnTo>
                <a:lnTo>
                  <a:pt x="406389" y="590550"/>
                </a:lnTo>
                <a:lnTo>
                  <a:pt x="419100" y="577839"/>
                </a:lnTo>
                <a:close/>
              </a:path>
              <a:path w="431800" h="908050">
                <a:moveTo>
                  <a:pt x="361950" y="609600"/>
                </a:moveTo>
                <a:lnTo>
                  <a:pt x="361950" y="603244"/>
                </a:lnTo>
                <a:lnTo>
                  <a:pt x="355594" y="596889"/>
                </a:lnTo>
                <a:lnTo>
                  <a:pt x="355594" y="609600"/>
                </a:lnTo>
                <a:lnTo>
                  <a:pt x="361950" y="609600"/>
                </a:lnTo>
                <a:close/>
              </a:path>
              <a:path w="431800" h="908050">
                <a:moveTo>
                  <a:pt x="431794" y="552450"/>
                </a:moveTo>
                <a:lnTo>
                  <a:pt x="431794" y="260344"/>
                </a:lnTo>
                <a:lnTo>
                  <a:pt x="419100" y="247650"/>
                </a:lnTo>
                <a:lnTo>
                  <a:pt x="419100" y="273039"/>
                </a:lnTo>
                <a:lnTo>
                  <a:pt x="425439" y="279394"/>
                </a:lnTo>
                <a:lnTo>
                  <a:pt x="425439" y="558789"/>
                </a:lnTo>
                <a:lnTo>
                  <a:pt x="431794" y="552450"/>
                </a:lnTo>
                <a:close/>
              </a:path>
              <a:path w="431800" h="908050">
                <a:moveTo>
                  <a:pt x="425439" y="565144"/>
                </a:moveTo>
                <a:lnTo>
                  <a:pt x="425439" y="539739"/>
                </a:lnTo>
                <a:lnTo>
                  <a:pt x="419100" y="546094"/>
                </a:lnTo>
                <a:lnTo>
                  <a:pt x="419100" y="571500"/>
                </a:lnTo>
                <a:lnTo>
                  <a:pt x="425439" y="565144"/>
                </a:lnTo>
                <a:close/>
              </a:path>
              <a:path w="431800" h="908050">
                <a:moveTo>
                  <a:pt x="120639" y="114300"/>
                </a:moveTo>
                <a:lnTo>
                  <a:pt x="120639" y="76200"/>
                </a:lnTo>
                <a:lnTo>
                  <a:pt x="114300" y="88894"/>
                </a:lnTo>
                <a:lnTo>
                  <a:pt x="114300" y="107944"/>
                </a:lnTo>
                <a:lnTo>
                  <a:pt x="120639" y="114300"/>
                </a:lnTo>
                <a:close/>
              </a:path>
              <a:path w="431800" h="908050">
                <a:moveTo>
                  <a:pt x="279394" y="57150"/>
                </a:moveTo>
                <a:lnTo>
                  <a:pt x="279394" y="31744"/>
                </a:lnTo>
                <a:lnTo>
                  <a:pt x="260344" y="12694"/>
                </a:lnTo>
                <a:lnTo>
                  <a:pt x="247650" y="12694"/>
                </a:lnTo>
                <a:lnTo>
                  <a:pt x="234939" y="0"/>
                </a:lnTo>
                <a:lnTo>
                  <a:pt x="177789" y="0"/>
                </a:lnTo>
                <a:lnTo>
                  <a:pt x="165094" y="12694"/>
                </a:lnTo>
                <a:lnTo>
                  <a:pt x="158739" y="12694"/>
                </a:lnTo>
                <a:lnTo>
                  <a:pt x="139689" y="31744"/>
                </a:lnTo>
                <a:lnTo>
                  <a:pt x="133350" y="44439"/>
                </a:lnTo>
                <a:lnTo>
                  <a:pt x="120639" y="57150"/>
                </a:lnTo>
                <a:lnTo>
                  <a:pt x="120639" y="133350"/>
                </a:lnTo>
                <a:lnTo>
                  <a:pt x="126994" y="139689"/>
                </a:lnTo>
                <a:lnTo>
                  <a:pt x="126994" y="69844"/>
                </a:lnTo>
                <a:lnTo>
                  <a:pt x="133350" y="63489"/>
                </a:lnTo>
                <a:lnTo>
                  <a:pt x="133350" y="50794"/>
                </a:lnTo>
                <a:lnTo>
                  <a:pt x="158739" y="25389"/>
                </a:lnTo>
                <a:lnTo>
                  <a:pt x="165094" y="25389"/>
                </a:lnTo>
                <a:lnTo>
                  <a:pt x="177789" y="12694"/>
                </a:lnTo>
                <a:lnTo>
                  <a:pt x="184144" y="12694"/>
                </a:lnTo>
                <a:lnTo>
                  <a:pt x="190500" y="6339"/>
                </a:lnTo>
                <a:lnTo>
                  <a:pt x="215889" y="6339"/>
                </a:lnTo>
                <a:lnTo>
                  <a:pt x="222244" y="12694"/>
                </a:lnTo>
                <a:lnTo>
                  <a:pt x="241294" y="12694"/>
                </a:lnTo>
                <a:lnTo>
                  <a:pt x="253989" y="25389"/>
                </a:lnTo>
                <a:lnTo>
                  <a:pt x="260344" y="25389"/>
                </a:lnTo>
                <a:lnTo>
                  <a:pt x="266700" y="31744"/>
                </a:lnTo>
                <a:lnTo>
                  <a:pt x="266700" y="38100"/>
                </a:lnTo>
                <a:lnTo>
                  <a:pt x="273039" y="44439"/>
                </a:lnTo>
                <a:lnTo>
                  <a:pt x="279394" y="57150"/>
                </a:lnTo>
                <a:close/>
              </a:path>
              <a:path w="431800" h="908050">
                <a:moveTo>
                  <a:pt x="279394" y="158739"/>
                </a:moveTo>
                <a:lnTo>
                  <a:pt x="279394" y="139689"/>
                </a:lnTo>
                <a:lnTo>
                  <a:pt x="266700" y="152400"/>
                </a:lnTo>
                <a:lnTo>
                  <a:pt x="266700" y="158739"/>
                </a:lnTo>
                <a:lnTo>
                  <a:pt x="253989" y="171450"/>
                </a:lnTo>
                <a:lnTo>
                  <a:pt x="247650" y="171450"/>
                </a:lnTo>
                <a:lnTo>
                  <a:pt x="234939" y="177789"/>
                </a:lnTo>
                <a:lnTo>
                  <a:pt x="228600" y="177789"/>
                </a:lnTo>
                <a:lnTo>
                  <a:pt x="222244" y="184144"/>
                </a:lnTo>
                <a:lnTo>
                  <a:pt x="190500" y="184144"/>
                </a:lnTo>
                <a:lnTo>
                  <a:pt x="184144" y="177789"/>
                </a:lnTo>
                <a:lnTo>
                  <a:pt x="177789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33350" y="139689"/>
                </a:lnTo>
                <a:lnTo>
                  <a:pt x="133350" y="126994"/>
                </a:lnTo>
                <a:lnTo>
                  <a:pt x="126994" y="120639"/>
                </a:lnTo>
                <a:lnTo>
                  <a:pt x="126994" y="139689"/>
                </a:lnTo>
                <a:lnTo>
                  <a:pt x="133350" y="152400"/>
                </a:lnTo>
                <a:lnTo>
                  <a:pt x="165094" y="184144"/>
                </a:lnTo>
                <a:lnTo>
                  <a:pt x="171450" y="184144"/>
                </a:lnTo>
                <a:lnTo>
                  <a:pt x="177789" y="190500"/>
                </a:lnTo>
                <a:lnTo>
                  <a:pt x="196839" y="190500"/>
                </a:lnTo>
                <a:lnTo>
                  <a:pt x="209550" y="196839"/>
                </a:lnTo>
                <a:lnTo>
                  <a:pt x="215889" y="190500"/>
                </a:lnTo>
                <a:lnTo>
                  <a:pt x="234939" y="190500"/>
                </a:lnTo>
                <a:lnTo>
                  <a:pt x="241294" y="184144"/>
                </a:lnTo>
                <a:lnTo>
                  <a:pt x="247650" y="184144"/>
                </a:lnTo>
                <a:lnTo>
                  <a:pt x="260344" y="177789"/>
                </a:lnTo>
                <a:lnTo>
                  <a:pt x="279394" y="158739"/>
                </a:lnTo>
                <a:close/>
              </a:path>
              <a:path w="431800" h="908050">
                <a:moveTo>
                  <a:pt x="292089" y="133350"/>
                </a:moveTo>
                <a:lnTo>
                  <a:pt x="292089" y="57150"/>
                </a:lnTo>
                <a:lnTo>
                  <a:pt x="279394" y="44439"/>
                </a:lnTo>
                <a:lnTo>
                  <a:pt x="279394" y="63489"/>
                </a:lnTo>
                <a:lnTo>
                  <a:pt x="285750" y="69844"/>
                </a:lnTo>
                <a:lnTo>
                  <a:pt x="285750" y="139689"/>
                </a:lnTo>
                <a:lnTo>
                  <a:pt x="292089" y="133350"/>
                </a:lnTo>
                <a:close/>
              </a:path>
              <a:path w="431800" h="908050">
                <a:moveTo>
                  <a:pt x="285750" y="139689"/>
                </a:moveTo>
                <a:lnTo>
                  <a:pt x="285750" y="120639"/>
                </a:lnTo>
                <a:lnTo>
                  <a:pt x="279394" y="133350"/>
                </a:lnTo>
                <a:lnTo>
                  <a:pt x="279394" y="152400"/>
                </a:lnTo>
                <a:lnTo>
                  <a:pt x="285750" y="139689"/>
                </a:lnTo>
                <a:close/>
              </a:path>
              <a:path w="431800" h="908050">
                <a:moveTo>
                  <a:pt x="298444" y="114300"/>
                </a:moveTo>
                <a:lnTo>
                  <a:pt x="298444" y="88894"/>
                </a:lnTo>
                <a:lnTo>
                  <a:pt x="292089" y="76200"/>
                </a:lnTo>
                <a:lnTo>
                  <a:pt x="292089" y="126994"/>
                </a:lnTo>
                <a:lnTo>
                  <a:pt x="298444" y="1143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850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39" y="558789"/>
                </a:moveTo>
                <a:lnTo>
                  <a:pt x="6339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39" y="558789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12744" y="241294"/>
                </a:lnTo>
                <a:lnTo>
                  <a:pt x="406389" y="241294"/>
                </a:lnTo>
                <a:lnTo>
                  <a:pt x="406389" y="234939"/>
                </a:lnTo>
                <a:lnTo>
                  <a:pt x="400050" y="234939"/>
                </a:lnTo>
                <a:lnTo>
                  <a:pt x="393694" y="228600"/>
                </a:lnTo>
                <a:lnTo>
                  <a:pt x="387339" y="228600"/>
                </a:lnTo>
                <a:lnTo>
                  <a:pt x="387339" y="222244"/>
                </a:lnTo>
                <a:lnTo>
                  <a:pt x="50794" y="222244"/>
                </a:lnTo>
                <a:lnTo>
                  <a:pt x="44439" y="228600"/>
                </a:lnTo>
                <a:lnTo>
                  <a:pt x="38100" y="228600"/>
                </a:lnTo>
                <a:lnTo>
                  <a:pt x="25389" y="241294"/>
                </a:lnTo>
                <a:lnTo>
                  <a:pt x="19050" y="241294"/>
                </a:lnTo>
                <a:lnTo>
                  <a:pt x="19050" y="247650"/>
                </a:lnTo>
                <a:lnTo>
                  <a:pt x="12694" y="253989"/>
                </a:lnTo>
                <a:lnTo>
                  <a:pt x="12694" y="260344"/>
                </a:lnTo>
                <a:lnTo>
                  <a:pt x="6339" y="260344"/>
                </a:lnTo>
                <a:lnTo>
                  <a:pt x="6339" y="571500"/>
                </a:lnTo>
                <a:lnTo>
                  <a:pt x="31744" y="596889"/>
                </a:lnTo>
                <a:lnTo>
                  <a:pt x="38100" y="596889"/>
                </a:lnTo>
                <a:lnTo>
                  <a:pt x="50794" y="609600"/>
                </a:lnTo>
                <a:lnTo>
                  <a:pt x="69844" y="609600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196839" y="901689"/>
                </a:lnTo>
                <a:lnTo>
                  <a:pt x="196839" y="527044"/>
                </a:lnTo>
                <a:lnTo>
                  <a:pt x="234939" y="527044"/>
                </a:lnTo>
                <a:lnTo>
                  <a:pt x="234939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594" y="330189"/>
                </a:lnTo>
                <a:lnTo>
                  <a:pt x="355594" y="603244"/>
                </a:lnTo>
                <a:lnTo>
                  <a:pt x="368289" y="603244"/>
                </a:lnTo>
                <a:lnTo>
                  <a:pt x="374644" y="596889"/>
                </a:lnTo>
                <a:lnTo>
                  <a:pt x="387339" y="596889"/>
                </a:lnTo>
                <a:lnTo>
                  <a:pt x="393694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44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203194" y="901689"/>
                </a:moveTo>
                <a:lnTo>
                  <a:pt x="196839" y="527044"/>
                </a:lnTo>
                <a:lnTo>
                  <a:pt x="196839" y="901689"/>
                </a:lnTo>
                <a:lnTo>
                  <a:pt x="203194" y="901689"/>
                </a:lnTo>
                <a:close/>
              </a:path>
              <a:path w="425450" h="901700">
                <a:moveTo>
                  <a:pt x="425439" y="558789"/>
                </a:moveTo>
                <a:lnTo>
                  <a:pt x="425439" y="266700"/>
                </a:lnTo>
                <a:lnTo>
                  <a:pt x="419100" y="260344"/>
                </a:lnTo>
                <a:lnTo>
                  <a:pt x="419100" y="565144"/>
                </a:lnTo>
                <a:lnTo>
                  <a:pt x="425439" y="558789"/>
                </a:lnTo>
                <a:close/>
              </a:path>
              <a:path w="425450" h="901700">
                <a:moveTo>
                  <a:pt x="126994" y="120639"/>
                </a:moveTo>
                <a:lnTo>
                  <a:pt x="126994" y="69844"/>
                </a:lnTo>
                <a:lnTo>
                  <a:pt x="120639" y="76200"/>
                </a:lnTo>
                <a:lnTo>
                  <a:pt x="120639" y="114300"/>
                </a:lnTo>
                <a:lnTo>
                  <a:pt x="126994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394" y="146044"/>
                </a:moveTo>
                <a:lnTo>
                  <a:pt x="279394" y="44439"/>
                </a:lnTo>
                <a:lnTo>
                  <a:pt x="247650" y="12694"/>
                </a:lnTo>
                <a:lnTo>
                  <a:pt x="241294" y="12694"/>
                </a:lnTo>
                <a:lnTo>
                  <a:pt x="234939" y="6339"/>
                </a:lnTo>
                <a:lnTo>
                  <a:pt x="215889" y="6339"/>
                </a:lnTo>
                <a:lnTo>
                  <a:pt x="209550" y="0"/>
                </a:lnTo>
                <a:lnTo>
                  <a:pt x="196839" y="6339"/>
                </a:lnTo>
                <a:lnTo>
                  <a:pt x="184144" y="6339"/>
                </a:lnTo>
                <a:lnTo>
                  <a:pt x="171450" y="12694"/>
                </a:lnTo>
                <a:lnTo>
                  <a:pt x="165094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39" y="190500"/>
                </a:lnTo>
                <a:lnTo>
                  <a:pt x="215889" y="190500"/>
                </a:lnTo>
                <a:lnTo>
                  <a:pt x="222244" y="184144"/>
                </a:lnTo>
                <a:lnTo>
                  <a:pt x="241294" y="184144"/>
                </a:lnTo>
                <a:lnTo>
                  <a:pt x="279394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394" y="50794"/>
                </a:lnTo>
                <a:lnTo>
                  <a:pt x="279394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089" y="114300"/>
                </a:moveTo>
                <a:lnTo>
                  <a:pt x="292089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089" y="11430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02152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55" y="552450"/>
                </a:moveTo>
                <a:lnTo>
                  <a:pt x="6355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55" y="552450"/>
                </a:lnTo>
                <a:close/>
              </a:path>
              <a:path w="438150" h="908050">
                <a:moveTo>
                  <a:pt x="12694" y="571500"/>
                </a:moveTo>
                <a:lnTo>
                  <a:pt x="12694" y="253989"/>
                </a:lnTo>
                <a:lnTo>
                  <a:pt x="6355" y="260344"/>
                </a:lnTo>
                <a:lnTo>
                  <a:pt x="6355" y="565144"/>
                </a:lnTo>
                <a:lnTo>
                  <a:pt x="12694" y="571500"/>
                </a:lnTo>
                <a:close/>
              </a:path>
              <a:path w="438150" h="908050">
                <a:moveTo>
                  <a:pt x="31744" y="247650"/>
                </a:moveTo>
                <a:lnTo>
                  <a:pt x="31744" y="234939"/>
                </a:lnTo>
                <a:lnTo>
                  <a:pt x="25405" y="241294"/>
                </a:lnTo>
                <a:lnTo>
                  <a:pt x="19050" y="241294"/>
                </a:lnTo>
                <a:lnTo>
                  <a:pt x="12694" y="247650"/>
                </a:lnTo>
                <a:lnTo>
                  <a:pt x="12694" y="273039"/>
                </a:lnTo>
                <a:lnTo>
                  <a:pt x="19050" y="266700"/>
                </a:lnTo>
                <a:lnTo>
                  <a:pt x="19050" y="260344"/>
                </a:lnTo>
                <a:lnTo>
                  <a:pt x="25405" y="253989"/>
                </a:lnTo>
                <a:lnTo>
                  <a:pt x="25405" y="247650"/>
                </a:lnTo>
                <a:lnTo>
                  <a:pt x="31744" y="247650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63505" y="603244"/>
                </a:lnTo>
                <a:lnTo>
                  <a:pt x="57150" y="596889"/>
                </a:lnTo>
                <a:lnTo>
                  <a:pt x="44455" y="596889"/>
                </a:lnTo>
                <a:lnTo>
                  <a:pt x="19050" y="571500"/>
                </a:lnTo>
                <a:lnTo>
                  <a:pt x="19050" y="565144"/>
                </a:lnTo>
                <a:lnTo>
                  <a:pt x="12694" y="558789"/>
                </a:lnTo>
                <a:lnTo>
                  <a:pt x="12694" y="577839"/>
                </a:lnTo>
                <a:lnTo>
                  <a:pt x="38100" y="603244"/>
                </a:lnTo>
                <a:lnTo>
                  <a:pt x="44455" y="603244"/>
                </a:lnTo>
                <a:lnTo>
                  <a:pt x="50794" y="609600"/>
                </a:lnTo>
                <a:lnTo>
                  <a:pt x="57150" y="609600"/>
                </a:lnTo>
                <a:lnTo>
                  <a:pt x="63505" y="615939"/>
                </a:lnTo>
                <a:lnTo>
                  <a:pt x="69844" y="615939"/>
                </a:lnTo>
                <a:lnTo>
                  <a:pt x="69844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425455" y="260344"/>
                </a:moveTo>
                <a:lnTo>
                  <a:pt x="425455" y="241294"/>
                </a:lnTo>
                <a:lnTo>
                  <a:pt x="419100" y="234939"/>
                </a:lnTo>
                <a:lnTo>
                  <a:pt x="412744" y="234939"/>
                </a:lnTo>
                <a:lnTo>
                  <a:pt x="400050" y="222244"/>
                </a:lnTo>
                <a:lnTo>
                  <a:pt x="387355" y="222244"/>
                </a:lnTo>
                <a:lnTo>
                  <a:pt x="381000" y="215889"/>
                </a:lnTo>
                <a:lnTo>
                  <a:pt x="63505" y="215889"/>
                </a:lnTo>
                <a:lnTo>
                  <a:pt x="57150" y="222244"/>
                </a:lnTo>
                <a:lnTo>
                  <a:pt x="44455" y="222244"/>
                </a:lnTo>
                <a:lnTo>
                  <a:pt x="38100" y="228600"/>
                </a:lnTo>
                <a:lnTo>
                  <a:pt x="31744" y="228600"/>
                </a:lnTo>
                <a:lnTo>
                  <a:pt x="31744" y="241294"/>
                </a:lnTo>
                <a:lnTo>
                  <a:pt x="38100" y="241294"/>
                </a:lnTo>
                <a:lnTo>
                  <a:pt x="44455" y="234939"/>
                </a:lnTo>
                <a:lnTo>
                  <a:pt x="50794" y="234939"/>
                </a:lnTo>
                <a:lnTo>
                  <a:pt x="50794" y="228600"/>
                </a:lnTo>
                <a:lnTo>
                  <a:pt x="393694" y="228600"/>
                </a:lnTo>
                <a:lnTo>
                  <a:pt x="406405" y="241294"/>
                </a:lnTo>
                <a:lnTo>
                  <a:pt x="412744" y="241294"/>
                </a:lnTo>
                <a:lnTo>
                  <a:pt x="412744" y="247650"/>
                </a:lnTo>
                <a:lnTo>
                  <a:pt x="425455" y="260344"/>
                </a:lnTo>
                <a:close/>
              </a:path>
              <a:path w="438150" h="908050">
                <a:moveTo>
                  <a:pt x="120655" y="895350"/>
                </a:moveTo>
                <a:lnTo>
                  <a:pt x="120655" y="323850"/>
                </a:lnTo>
                <a:lnTo>
                  <a:pt x="69844" y="323850"/>
                </a:lnTo>
                <a:lnTo>
                  <a:pt x="69844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lnTo>
                  <a:pt x="114300" y="895350"/>
                </a:lnTo>
                <a:lnTo>
                  <a:pt x="120655" y="895350"/>
                </a:lnTo>
                <a:close/>
              </a:path>
              <a:path w="438150" h="908050">
                <a:moveTo>
                  <a:pt x="82555" y="615939"/>
                </a:moveTo>
                <a:lnTo>
                  <a:pt x="82555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44" y="609600"/>
                </a:lnTo>
                <a:lnTo>
                  <a:pt x="69844" y="615939"/>
                </a:lnTo>
                <a:lnTo>
                  <a:pt x="82555" y="615939"/>
                </a:lnTo>
                <a:close/>
              </a:path>
              <a:path w="438150" h="908050">
                <a:moveTo>
                  <a:pt x="120655" y="908044"/>
                </a:moveTo>
                <a:lnTo>
                  <a:pt x="120655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114300" y="908044"/>
                </a:lnTo>
                <a:lnTo>
                  <a:pt x="120655" y="908044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114300" y="895350"/>
                </a:lnTo>
                <a:lnTo>
                  <a:pt x="120655" y="901689"/>
                </a:lnTo>
                <a:lnTo>
                  <a:pt x="120655" y="908044"/>
                </a:lnTo>
                <a:lnTo>
                  <a:pt x="203194" y="908044"/>
                </a:lnTo>
                <a:lnTo>
                  <a:pt x="203194" y="901689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520689"/>
                </a:lnTo>
                <a:lnTo>
                  <a:pt x="203194" y="520689"/>
                </a:lnTo>
                <a:lnTo>
                  <a:pt x="203194" y="527044"/>
                </a:lnTo>
                <a:lnTo>
                  <a:pt x="241294" y="527044"/>
                </a:lnTo>
                <a:lnTo>
                  <a:pt x="241294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209550" y="527044"/>
                </a:lnTo>
                <a:lnTo>
                  <a:pt x="203194" y="527044"/>
                </a:lnTo>
                <a:lnTo>
                  <a:pt x="203194" y="895350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895350"/>
                </a:lnTo>
                <a:lnTo>
                  <a:pt x="203194" y="901689"/>
                </a:lnTo>
                <a:lnTo>
                  <a:pt x="203194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294" y="895350"/>
                </a:lnTo>
                <a:lnTo>
                  <a:pt x="241294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241294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330205" y="895350"/>
                </a:moveTo>
                <a:lnTo>
                  <a:pt x="241294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23850" y="908044"/>
                </a:lnTo>
                <a:lnTo>
                  <a:pt x="323850" y="901689"/>
                </a:lnTo>
                <a:lnTo>
                  <a:pt x="330205" y="895350"/>
                </a:lnTo>
                <a:close/>
              </a:path>
              <a:path w="438150" h="908050">
                <a:moveTo>
                  <a:pt x="368305" y="596889"/>
                </a:moveTo>
                <a:lnTo>
                  <a:pt x="368305" y="323850"/>
                </a:lnTo>
                <a:lnTo>
                  <a:pt x="323850" y="323850"/>
                </a:lnTo>
                <a:lnTo>
                  <a:pt x="323850" y="895350"/>
                </a:lnTo>
                <a:lnTo>
                  <a:pt x="330205" y="895350"/>
                </a:lnTo>
                <a:lnTo>
                  <a:pt x="330205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305" y="596889"/>
                </a:lnTo>
                <a:close/>
              </a:path>
              <a:path w="438150" h="908050">
                <a:moveTo>
                  <a:pt x="330205" y="908044"/>
                </a:moveTo>
                <a:lnTo>
                  <a:pt x="330205" y="895350"/>
                </a:lnTo>
                <a:lnTo>
                  <a:pt x="323850" y="901689"/>
                </a:lnTo>
                <a:lnTo>
                  <a:pt x="323850" y="908044"/>
                </a:lnTo>
                <a:lnTo>
                  <a:pt x="330205" y="908044"/>
                </a:lnTo>
                <a:close/>
              </a:path>
              <a:path w="438150" h="908050">
                <a:moveTo>
                  <a:pt x="431794" y="565144"/>
                </a:moveTo>
                <a:lnTo>
                  <a:pt x="431794" y="253989"/>
                </a:lnTo>
                <a:lnTo>
                  <a:pt x="425455" y="247650"/>
                </a:lnTo>
                <a:lnTo>
                  <a:pt x="425455" y="558789"/>
                </a:lnTo>
                <a:lnTo>
                  <a:pt x="412744" y="571500"/>
                </a:lnTo>
                <a:lnTo>
                  <a:pt x="412744" y="577839"/>
                </a:lnTo>
                <a:lnTo>
                  <a:pt x="406405" y="577839"/>
                </a:lnTo>
                <a:lnTo>
                  <a:pt x="400050" y="584194"/>
                </a:lnTo>
                <a:lnTo>
                  <a:pt x="393694" y="584194"/>
                </a:lnTo>
                <a:lnTo>
                  <a:pt x="393694" y="590550"/>
                </a:lnTo>
                <a:lnTo>
                  <a:pt x="387355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305" y="603244"/>
                </a:lnTo>
                <a:lnTo>
                  <a:pt x="368305" y="609600"/>
                </a:lnTo>
                <a:lnTo>
                  <a:pt x="374644" y="603244"/>
                </a:lnTo>
                <a:lnTo>
                  <a:pt x="387355" y="603244"/>
                </a:lnTo>
                <a:lnTo>
                  <a:pt x="393694" y="596889"/>
                </a:lnTo>
                <a:lnTo>
                  <a:pt x="400050" y="596889"/>
                </a:lnTo>
                <a:lnTo>
                  <a:pt x="406405" y="590550"/>
                </a:lnTo>
                <a:lnTo>
                  <a:pt x="412744" y="590550"/>
                </a:lnTo>
                <a:lnTo>
                  <a:pt x="419100" y="584194"/>
                </a:lnTo>
                <a:lnTo>
                  <a:pt x="419100" y="577839"/>
                </a:lnTo>
                <a:lnTo>
                  <a:pt x="431794" y="565144"/>
                </a:lnTo>
                <a:close/>
              </a:path>
              <a:path w="438150" h="908050">
                <a:moveTo>
                  <a:pt x="368305" y="609600"/>
                </a:moveTo>
                <a:lnTo>
                  <a:pt x="368305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305" y="609600"/>
                </a:lnTo>
                <a:close/>
              </a:path>
              <a:path w="438150" h="908050">
                <a:moveTo>
                  <a:pt x="438150" y="552450"/>
                </a:moveTo>
                <a:lnTo>
                  <a:pt x="438150" y="266700"/>
                </a:lnTo>
                <a:lnTo>
                  <a:pt x="431794" y="260344"/>
                </a:lnTo>
                <a:lnTo>
                  <a:pt x="431794" y="558789"/>
                </a:lnTo>
                <a:lnTo>
                  <a:pt x="438150" y="552450"/>
                </a:lnTo>
                <a:close/>
              </a:path>
              <a:path w="438150" h="908050">
                <a:moveTo>
                  <a:pt x="126994" y="114300"/>
                </a:moveTo>
                <a:lnTo>
                  <a:pt x="126994" y="76200"/>
                </a:lnTo>
                <a:lnTo>
                  <a:pt x="120655" y="88894"/>
                </a:lnTo>
                <a:lnTo>
                  <a:pt x="120655" y="107944"/>
                </a:lnTo>
                <a:lnTo>
                  <a:pt x="126994" y="114300"/>
                </a:lnTo>
                <a:close/>
              </a:path>
              <a:path w="438150" h="908050">
                <a:moveTo>
                  <a:pt x="285750" y="57150"/>
                </a:moveTo>
                <a:lnTo>
                  <a:pt x="285750" y="31744"/>
                </a:lnTo>
                <a:lnTo>
                  <a:pt x="266700" y="12694"/>
                </a:lnTo>
                <a:lnTo>
                  <a:pt x="254005" y="12694"/>
                </a:lnTo>
                <a:lnTo>
                  <a:pt x="241294" y="0"/>
                </a:lnTo>
                <a:lnTo>
                  <a:pt x="184144" y="0"/>
                </a:lnTo>
                <a:lnTo>
                  <a:pt x="171450" y="12694"/>
                </a:lnTo>
                <a:lnTo>
                  <a:pt x="165094" y="12694"/>
                </a:lnTo>
                <a:lnTo>
                  <a:pt x="152400" y="19050"/>
                </a:lnTo>
                <a:lnTo>
                  <a:pt x="146044" y="25389"/>
                </a:lnTo>
                <a:lnTo>
                  <a:pt x="146044" y="31744"/>
                </a:lnTo>
                <a:lnTo>
                  <a:pt x="139705" y="44439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705" y="63489"/>
                </a:lnTo>
                <a:lnTo>
                  <a:pt x="139705" y="50794"/>
                </a:lnTo>
                <a:lnTo>
                  <a:pt x="165094" y="25389"/>
                </a:lnTo>
                <a:lnTo>
                  <a:pt x="171450" y="25389"/>
                </a:lnTo>
                <a:lnTo>
                  <a:pt x="171450" y="19050"/>
                </a:lnTo>
                <a:lnTo>
                  <a:pt x="184144" y="12694"/>
                </a:lnTo>
                <a:lnTo>
                  <a:pt x="190500" y="12694"/>
                </a:lnTo>
                <a:lnTo>
                  <a:pt x="196855" y="6339"/>
                </a:lnTo>
                <a:lnTo>
                  <a:pt x="222244" y="6339"/>
                </a:lnTo>
                <a:lnTo>
                  <a:pt x="228600" y="12694"/>
                </a:lnTo>
                <a:lnTo>
                  <a:pt x="247650" y="12694"/>
                </a:lnTo>
                <a:lnTo>
                  <a:pt x="260344" y="25389"/>
                </a:lnTo>
                <a:lnTo>
                  <a:pt x="266700" y="25389"/>
                </a:lnTo>
                <a:lnTo>
                  <a:pt x="273055" y="31744"/>
                </a:lnTo>
                <a:lnTo>
                  <a:pt x="273055" y="38100"/>
                </a:lnTo>
                <a:lnTo>
                  <a:pt x="279394" y="44439"/>
                </a:lnTo>
                <a:lnTo>
                  <a:pt x="285750" y="57150"/>
                </a:lnTo>
                <a:close/>
              </a:path>
              <a:path w="438150" h="908050">
                <a:moveTo>
                  <a:pt x="285750" y="158739"/>
                </a:moveTo>
                <a:lnTo>
                  <a:pt x="285750" y="139689"/>
                </a:lnTo>
                <a:lnTo>
                  <a:pt x="273055" y="152400"/>
                </a:lnTo>
                <a:lnTo>
                  <a:pt x="273055" y="158739"/>
                </a:lnTo>
                <a:lnTo>
                  <a:pt x="260344" y="171450"/>
                </a:lnTo>
                <a:lnTo>
                  <a:pt x="254005" y="171450"/>
                </a:lnTo>
                <a:lnTo>
                  <a:pt x="241294" y="177789"/>
                </a:lnTo>
                <a:lnTo>
                  <a:pt x="234955" y="177789"/>
                </a:lnTo>
                <a:lnTo>
                  <a:pt x="228600" y="184144"/>
                </a:lnTo>
                <a:lnTo>
                  <a:pt x="196855" y="184144"/>
                </a:lnTo>
                <a:lnTo>
                  <a:pt x="190500" y="177789"/>
                </a:lnTo>
                <a:lnTo>
                  <a:pt x="184144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58755" y="165094"/>
                </a:lnTo>
                <a:lnTo>
                  <a:pt x="158755" y="158739"/>
                </a:lnTo>
                <a:lnTo>
                  <a:pt x="139705" y="139689"/>
                </a:lnTo>
                <a:lnTo>
                  <a:pt x="139705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705" y="152400"/>
                </a:lnTo>
                <a:lnTo>
                  <a:pt x="171450" y="184144"/>
                </a:lnTo>
                <a:lnTo>
                  <a:pt x="177805" y="18414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15905" y="196839"/>
                </a:lnTo>
                <a:lnTo>
                  <a:pt x="222244" y="190500"/>
                </a:lnTo>
                <a:lnTo>
                  <a:pt x="241294" y="190500"/>
                </a:lnTo>
                <a:lnTo>
                  <a:pt x="247650" y="184144"/>
                </a:lnTo>
                <a:lnTo>
                  <a:pt x="254005" y="184144"/>
                </a:lnTo>
                <a:lnTo>
                  <a:pt x="266700" y="177789"/>
                </a:lnTo>
                <a:lnTo>
                  <a:pt x="285750" y="158739"/>
                </a:lnTo>
                <a:close/>
              </a:path>
              <a:path w="438150" h="908050">
                <a:moveTo>
                  <a:pt x="177805" y="19050"/>
                </a:moveTo>
                <a:lnTo>
                  <a:pt x="171450" y="19050"/>
                </a:lnTo>
                <a:lnTo>
                  <a:pt x="171450" y="25389"/>
                </a:lnTo>
                <a:lnTo>
                  <a:pt x="177805" y="19050"/>
                </a:lnTo>
                <a:close/>
              </a:path>
              <a:path w="438150" h="908050">
                <a:moveTo>
                  <a:pt x="298444" y="133350"/>
                </a:moveTo>
                <a:lnTo>
                  <a:pt x="298444" y="57150"/>
                </a:lnTo>
                <a:lnTo>
                  <a:pt x="285750" y="44439"/>
                </a:lnTo>
                <a:lnTo>
                  <a:pt x="285750" y="63489"/>
                </a:lnTo>
                <a:lnTo>
                  <a:pt x="292105" y="69844"/>
                </a:lnTo>
                <a:lnTo>
                  <a:pt x="292105" y="139689"/>
                </a:lnTo>
                <a:lnTo>
                  <a:pt x="298444" y="133350"/>
                </a:lnTo>
                <a:close/>
              </a:path>
              <a:path w="438150" h="908050">
                <a:moveTo>
                  <a:pt x="292105" y="139689"/>
                </a:moveTo>
                <a:lnTo>
                  <a:pt x="292105" y="120639"/>
                </a:lnTo>
                <a:lnTo>
                  <a:pt x="285750" y="133350"/>
                </a:lnTo>
                <a:lnTo>
                  <a:pt x="285750" y="152400"/>
                </a:lnTo>
                <a:lnTo>
                  <a:pt x="292105" y="139689"/>
                </a:lnTo>
                <a:close/>
              </a:path>
              <a:path w="438150" h="908050">
                <a:moveTo>
                  <a:pt x="304800" y="107944"/>
                </a:moveTo>
                <a:lnTo>
                  <a:pt x="304800" y="88894"/>
                </a:lnTo>
                <a:lnTo>
                  <a:pt x="298444" y="76200"/>
                </a:lnTo>
                <a:lnTo>
                  <a:pt x="298444" y="114300"/>
                </a:lnTo>
                <a:lnTo>
                  <a:pt x="30480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09450" y="2467941"/>
          <a:ext cx="9092562" cy="414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7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8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4091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Chef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50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H.Q.S.E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505"/>
                        </a:lnSpc>
                      </a:pPr>
                      <a:r>
                        <a:rPr sz="1400" b="1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Ingénieur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50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Bureau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43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400" b="1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55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Qualité</a:t>
                      </a:r>
                      <a:r>
                        <a:rPr sz="1400" b="1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55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d'Affaires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555"/>
                        </a:lnSpc>
                      </a:pPr>
                      <a:r>
                        <a:rPr sz="1400" b="1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d'Etudes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ts val="1555"/>
                        </a:lnSpc>
                      </a:pPr>
                      <a:r>
                        <a:rPr sz="1400" b="1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Appros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8320">
                        <a:lnSpc>
                          <a:spcPts val="1555"/>
                        </a:lnSpc>
                      </a:pPr>
                      <a:r>
                        <a:rPr sz="1400" b="1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Indus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ts val="1555"/>
                        </a:lnSpc>
                      </a:pPr>
                      <a:r>
                        <a:rPr sz="1400" b="1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Fournisseur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42404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55" y="558789"/>
                </a:moveTo>
                <a:lnTo>
                  <a:pt x="6355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55" y="558789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12760" y="241294"/>
                </a:lnTo>
                <a:lnTo>
                  <a:pt x="406405" y="241294"/>
                </a:lnTo>
                <a:lnTo>
                  <a:pt x="406405" y="234939"/>
                </a:lnTo>
                <a:lnTo>
                  <a:pt x="400050" y="234939"/>
                </a:lnTo>
                <a:lnTo>
                  <a:pt x="393710" y="228600"/>
                </a:lnTo>
                <a:lnTo>
                  <a:pt x="387355" y="228600"/>
                </a:lnTo>
                <a:lnTo>
                  <a:pt x="387355" y="222244"/>
                </a:lnTo>
                <a:lnTo>
                  <a:pt x="50810" y="222244"/>
                </a:lnTo>
                <a:lnTo>
                  <a:pt x="44455" y="228600"/>
                </a:lnTo>
                <a:lnTo>
                  <a:pt x="38100" y="228600"/>
                </a:lnTo>
                <a:lnTo>
                  <a:pt x="25405" y="241294"/>
                </a:lnTo>
                <a:lnTo>
                  <a:pt x="19050" y="241294"/>
                </a:lnTo>
                <a:lnTo>
                  <a:pt x="19050" y="247650"/>
                </a:lnTo>
                <a:lnTo>
                  <a:pt x="12710" y="253989"/>
                </a:lnTo>
                <a:lnTo>
                  <a:pt x="12710" y="260344"/>
                </a:lnTo>
                <a:lnTo>
                  <a:pt x="6355" y="260344"/>
                </a:lnTo>
                <a:lnTo>
                  <a:pt x="6355" y="571500"/>
                </a:lnTo>
                <a:lnTo>
                  <a:pt x="31760" y="596889"/>
                </a:lnTo>
                <a:lnTo>
                  <a:pt x="38100" y="596889"/>
                </a:lnTo>
                <a:lnTo>
                  <a:pt x="50810" y="609600"/>
                </a:lnTo>
                <a:lnTo>
                  <a:pt x="69860" y="609600"/>
                </a:lnTo>
                <a:lnTo>
                  <a:pt x="69860" y="330189"/>
                </a:lnTo>
                <a:lnTo>
                  <a:pt x="107960" y="330189"/>
                </a:lnTo>
                <a:lnTo>
                  <a:pt x="107960" y="901689"/>
                </a:lnTo>
                <a:lnTo>
                  <a:pt x="196855" y="901689"/>
                </a:lnTo>
                <a:lnTo>
                  <a:pt x="196855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610" y="330189"/>
                </a:lnTo>
                <a:lnTo>
                  <a:pt x="355610" y="603244"/>
                </a:lnTo>
                <a:lnTo>
                  <a:pt x="368305" y="603244"/>
                </a:lnTo>
                <a:lnTo>
                  <a:pt x="374660" y="596889"/>
                </a:lnTo>
                <a:lnTo>
                  <a:pt x="387355" y="596889"/>
                </a:lnTo>
                <a:lnTo>
                  <a:pt x="393710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60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203210" y="901689"/>
                </a:moveTo>
                <a:lnTo>
                  <a:pt x="196855" y="527044"/>
                </a:lnTo>
                <a:lnTo>
                  <a:pt x="196855" y="901689"/>
                </a:lnTo>
                <a:lnTo>
                  <a:pt x="203210" y="901689"/>
                </a:lnTo>
                <a:close/>
              </a:path>
              <a:path w="425450" h="901700">
                <a:moveTo>
                  <a:pt x="425455" y="558789"/>
                </a:moveTo>
                <a:lnTo>
                  <a:pt x="425455" y="266700"/>
                </a:lnTo>
                <a:lnTo>
                  <a:pt x="419100" y="260344"/>
                </a:lnTo>
                <a:lnTo>
                  <a:pt x="419100" y="565144"/>
                </a:lnTo>
                <a:lnTo>
                  <a:pt x="425455" y="558789"/>
                </a:lnTo>
                <a:close/>
              </a:path>
              <a:path w="425450" h="901700">
                <a:moveTo>
                  <a:pt x="127010" y="120639"/>
                </a:moveTo>
                <a:lnTo>
                  <a:pt x="127010" y="69844"/>
                </a:lnTo>
                <a:lnTo>
                  <a:pt x="120655" y="76200"/>
                </a:lnTo>
                <a:lnTo>
                  <a:pt x="120655" y="114300"/>
                </a:lnTo>
                <a:lnTo>
                  <a:pt x="127010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7010" y="57150"/>
                </a:lnTo>
                <a:lnTo>
                  <a:pt x="127010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410" y="146044"/>
                </a:moveTo>
                <a:lnTo>
                  <a:pt x="279410" y="44439"/>
                </a:lnTo>
                <a:lnTo>
                  <a:pt x="247650" y="12694"/>
                </a:lnTo>
                <a:lnTo>
                  <a:pt x="241310" y="12694"/>
                </a:lnTo>
                <a:lnTo>
                  <a:pt x="234955" y="6339"/>
                </a:lnTo>
                <a:lnTo>
                  <a:pt x="215905" y="6339"/>
                </a:lnTo>
                <a:lnTo>
                  <a:pt x="209550" y="0"/>
                </a:lnTo>
                <a:lnTo>
                  <a:pt x="196855" y="6339"/>
                </a:lnTo>
                <a:lnTo>
                  <a:pt x="184160" y="6339"/>
                </a:lnTo>
                <a:lnTo>
                  <a:pt x="171450" y="12694"/>
                </a:lnTo>
                <a:lnTo>
                  <a:pt x="165110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55" y="190500"/>
                </a:lnTo>
                <a:lnTo>
                  <a:pt x="215905" y="190500"/>
                </a:lnTo>
                <a:lnTo>
                  <a:pt x="222260" y="184144"/>
                </a:lnTo>
                <a:lnTo>
                  <a:pt x="241310" y="184144"/>
                </a:lnTo>
                <a:lnTo>
                  <a:pt x="279410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410" y="50794"/>
                </a:lnTo>
                <a:lnTo>
                  <a:pt x="279410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105" y="114300"/>
                </a:moveTo>
                <a:lnTo>
                  <a:pt x="292105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10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7707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39" y="552450"/>
                </a:moveTo>
                <a:lnTo>
                  <a:pt x="6339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39" y="552450"/>
                </a:lnTo>
                <a:close/>
              </a:path>
              <a:path w="438150" h="908050">
                <a:moveTo>
                  <a:pt x="12694" y="571500"/>
                </a:moveTo>
                <a:lnTo>
                  <a:pt x="12694" y="253989"/>
                </a:lnTo>
                <a:lnTo>
                  <a:pt x="6339" y="260344"/>
                </a:lnTo>
                <a:lnTo>
                  <a:pt x="6339" y="565144"/>
                </a:lnTo>
                <a:lnTo>
                  <a:pt x="12694" y="571500"/>
                </a:lnTo>
                <a:close/>
              </a:path>
              <a:path w="438150" h="908050">
                <a:moveTo>
                  <a:pt x="31744" y="247650"/>
                </a:moveTo>
                <a:lnTo>
                  <a:pt x="31744" y="234939"/>
                </a:lnTo>
                <a:lnTo>
                  <a:pt x="25389" y="241294"/>
                </a:lnTo>
                <a:lnTo>
                  <a:pt x="19050" y="241294"/>
                </a:lnTo>
                <a:lnTo>
                  <a:pt x="12694" y="247650"/>
                </a:lnTo>
                <a:lnTo>
                  <a:pt x="12694" y="273039"/>
                </a:lnTo>
                <a:lnTo>
                  <a:pt x="19050" y="266700"/>
                </a:lnTo>
                <a:lnTo>
                  <a:pt x="19050" y="260344"/>
                </a:lnTo>
                <a:lnTo>
                  <a:pt x="25389" y="253989"/>
                </a:lnTo>
                <a:lnTo>
                  <a:pt x="25389" y="247650"/>
                </a:lnTo>
                <a:lnTo>
                  <a:pt x="31744" y="247650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63489" y="603244"/>
                </a:lnTo>
                <a:lnTo>
                  <a:pt x="57150" y="596889"/>
                </a:lnTo>
                <a:lnTo>
                  <a:pt x="44439" y="596889"/>
                </a:lnTo>
                <a:lnTo>
                  <a:pt x="19050" y="571500"/>
                </a:lnTo>
                <a:lnTo>
                  <a:pt x="19050" y="565144"/>
                </a:lnTo>
                <a:lnTo>
                  <a:pt x="12694" y="558789"/>
                </a:lnTo>
                <a:lnTo>
                  <a:pt x="12694" y="577839"/>
                </a:lnTo>
                <a:lnTo>
                  <a:pt x="38100" y="603244"/>
                </a:lnTo>
                <a:lnTo>
                  <a:pt x="44439" y="603244"/>
                </a:lnTo>
                <a:lnTo>
                  <a:pt x="50794" y="609600"/>
                </a:lnTo>
                <a:lnTo>
                  <a:pt x="57150" y="609600"/>
                </a:lnTo>
                <a:lnTo>
                  <a:pt x="63489" y="615939"/>
                </a:lnTo>
                <a:lnTo>
                  <a:pt x="69844" y="615939"/>
                </a:lnTo>
                <a:lnTo>
                  <a:pt x="69844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425439" y="260344"/>
                </a:moveTo>
                <a:lnTo>
                  <a:pt x="425439" y="241294"/>
                </a:lnTo>
                <a:lnTo>
                  <a:pt x="419100" y="234939"/>
                </a:lnTo>
                <a:lnTo>
                  <a:pt x="412744" y="234939"/>
                </a:lnTo>
                <a:lnTo>
                  <a:pt x="400050" y="222244"/>
                </a:lnTo>
                <a:lnTo>
                  <a:pt x="387339" y="222244"/>
                </a:lnTo>
                <a:lnTo>
                  <a:pt x="381000" y="215889"/>
                </a:lnTo>
                <a:lnTo>
                  <a:pt x="63489" y="215889"/>
                </a:lnTo>
                <a:lnTo>
                  <a:pt x="57150" y="222244"/>
                </a:lnTo>
                <a:lnTo>
                  <a:pt x="44439" y="222244"/>
                </a:lnTo>
                <a:lnTo>
                  <a:pt x="38100" y="228600"/>
                </a:lnTo>
                <a:lnTo>
                  <a:pt x="31744" y="228600"/>
                </a:lnTo>
                <a:lnTo>
                  <a:pt x="31744" y="241294"/>
                </a:lnTo>
                <a:lnTo>
                  <a:pt x="38100" y="241294"/>
                </a:lnTo>
                <a:lnTo>
                  <a:pt x="44439" y="234939"/>
                </a:lnTo>
                <a:lnTo>
                  <a:pt x="50794" y="234939"/>
                </a:lnTo>
                <a:lnTo>
                  <a:pt x="50794" y="228600"/>
                </a:lnTo>
                <a:lnTo>
                  <a:pt x="393694" y="228600"/>
                </a:lnTo>
                <a:lnTo>
                  <a:pt x="406389" y="241294"/>
                </a:lnTo>
                <a:lnTo>
                  <a:pt x="412744" y="241294"/>
                </a:lnTo>
                <a:lnTo>
                  <a:pt x="412744" y="247650"/>
                </a:lnTo>
                <a:lnTo>
                  <a:pt x="425439" y="260344"/>
                </a:lnTo>
                <a:close/>
              </a:path>
              <a:path w="438150" h="908050">
                <a:moveTo>
                  <a:pt x="120639" y="895350"/>
                </a:moveTo>
                <a:lnTo>
                  <a:pt x="120639" y="323850"/>
                </a:lnTo>
                <a:lnTo>
                  <a:pt x="69844" y="323850"/>
                </a:lnTo>
                <a:lnTo>
                  <a:pt x="69844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lnTo>
                  <a:pt x="114300" y="895350"/>
                </a:lnTo>
                <a:lnTo>
                  <a:pt x="120639" y="895350"/>
                </a:lnTo>
                <a:close/>
              </a:path>
              <a:path w="438150" h="908050">
                <a:moveTo>
                  <a:pt x="82539" y="615939"/>
                </a:moveTo>
                <a:lnTo>
                  <a:pt x="82539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44" y="609600"/>
                </a:lnTo>
                <a:lnTo>
                  <a:pt x="69844" y="615939"/>
                </a:lnTo>
                <a:lnTo>
                  <a:pt x="82539" y="615939"/>
                </a:lnTo>
                <a:close/>
              </a:path>
              <a:path w="438150" h="908050">
                <a:moveTo>
                  <a:pt x="120639" y="908044"/>
                </a:moveTo>
                <a:lnTo>
                  <a:pt x="120639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114300" y="908044"/>
                </a:lnTo>
                <a:lnTo>
                  <a:pt x="120639" y="908044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114300" y="895350"/>
                </a:lnTo>
                <a:lnTo>
                  <a:pt x="120639" y="901689"/>
                </a:lnTo>
                <a:lnTo>
                  <a:pt x="120639" y="908044"/>
                </a:lnTo>
                <a:lnTo>
                  <a:pt x="203194" y="908044"/>
                </a:lnTo>
                <a:lnTo>
                  <a:pt x="203194" y="901689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520689"/>
                </a:lnTo>
                <a:lnTo>
                  <a:pt x="203194" y="520689"/>
                </a:lnTo>
                <a:lnTo>
                  <a:pt x="203194" y="527044"/>
                </a:lnTo>
                <a:lnTo>
                  <a:pt x="241294" y="527044"/>
                </a:lnTo>
                <a:lnTo>
                  <a:pt x="241294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209550" y="527044"/>
                </a:lnTo>
                <a:lnTo>
                  <a:pt x="203194" y="527044"/>
                </a:lnTo>
                <a:lnTo>
                  <a:pt x="203194" y="895350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895350"/>
                </a:lnTo>
                <a:lnTo>
                  <a:pt x="203194" y="901689"/>
                </a:lnTo>
                <a:lnTo>
                  <a:pt x="203194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294" y="895350"/>
                </a:lnTo>
                <a:lnTo>
                  <a:pt x="241294" y="527044"/>
                </a:lnTo>
                <a:lnTo>
                  <a:pt x="234939" y="527044"/>
                </a:lnTo>
                <a:lnTo>
                  <a:pt x="234939" y="901689"/>
                </a:lnTo>
                <a:lnTo>
                  <a:pt x="241294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330189" y="895350"/>
                </a:moveTo>
                <a:lnTo>
                  <a:pt x="241294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23850" y="908044"/>
                </a:lnTo>
                <a:lnTo>
                  <a:pt x="323850" y="901689"/>
                </a:lnTo>
                <a:lnTo>
                  <a:pt x="330189" y="895350"/>
                </a:lnTo>
                <a:close/>
              </a:path>
              <a:path w="438150" h="908050">
                <a:moveTo>
                  <a:pt x="368289" y="596889"/>
                </a:moveTo>
                <a:lnTo>
                  <a:pt x="368289" y="323850"/>
                </a:lnTo>
                <a:lnTo>
                  <a:pt x="323850" y="323850"/>
                </a:lnTo>
                <a:lnTo>
                  <a:pt x="323850" y="895350"/>
                </a:lnTo>
                <a:lnTo>
                  <a:pt x="330189" y="895350"/>
                </a:lnTo>
                <a:lnTo>
                  <a:pt x="330189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289" y="596889"/>
                </a:lnTo>
                <a:close/>
              </a:path>
              <a:path w="438150" h="908050">
                <a:moveTo>
                  <a:pt x="330189" y="908044"/>
                </a:moveTo>
                <a:lnTo>
                  <a:pt x="330189" y="895350"/>
                </a:lnTo>
                <a:lnTo>
                  <a:pt x="323850" y="901689"/>
                </a:lnTo>
                <a:lnTo>
                  <a:pt x="323850" y="908044"/>
                </a:lnTo>
                <a:lnTo>
                  <a:pt x="330189" y="908044"/>
                </a:lnTo>
                <a:close/>
              </a:path>
              <a:path w="438150" h="908050">
                <a:moveTo>
                  <a:pt x="431794" y="565144"/>
                </a:moveTo>
                <a:lnTo>
                  <a:pt x="431794" y="253989"/>
                </a:lnTo>
                <a:lnTo>
                  <a:pt x="425439" y="247650"/>
                </a:lnTo>
                <a:lnTo>
                  <a:pt x="425439" y="558789"/>
                </a:lnTo>
                <a:lnTo>
                  <a:pt x="412744" y="571500"/>
                </a:lnTo>
                <a:lnTo>
                  <a:pt x="412744" y="577839"/>
                </a:lnTo>
                <a:lnTo>
                  <a:pt x="406389" y="577839"/>
                </a:lnTo>
                <a:lnTo>
                  <a:pt x="400050" y="584194"/>
                </a:lnTo>
                <a:lnTo>
                  <a:pt x="393694" y="584194"/>
                </a:lnTo>
                <a:lnTo>
                  <a:pt x="393694" y="590550"/>
                </a:lnTo>
                <a:lnTo>
                  <a:pt x="387339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289" y="603244"/>
                </a:lnTo>
                <a:lnTo>
                  <a:pt x="368289" y="609600"/>
                </a:lnTo>
                <a:lnTo>
                  <a:pt x="374644" y="603244"/>
                </a:lnTo>
                <a:lnTo>
                  <a:pt x="387339" y="603244"/>
                </a:lnTo>
                <a:lnTo>
                  <a:pt x="393694" y="596889"/>
                </a:lnTo>
                <a:lnTo>
                  <a:pt x="400050" y="596889"/>
                </a:lnTo>
                <a:lnTo>
                  <a:pt x="406389" y="590550"/>
                </a:lnTo>
                <a:lnTo>
                  <a:pt x="412744" y="590550"/>
                </a:lnTo>
                <a:lnTo>
                  <a:pt x="419100" y="584194"/>
                </a:lnTo>
                <a:lnTo>
                  <a:pt x="419100" y="577839"/>
                </a:lnTo>
                <a:lnTo>
                  <a:pt x="431794" y="565144"/>
                </a:lnTo>
                <a:close/>
              </a:path>
              <a:path w="438150" h="908050">
                <a:moveTo>
                  <a:pt x="368289" y="609600"/>
                </a:moveTo>
                <a:lnTo>
                  <a:pt x="368289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289" y="609600"/>
                </a:lnTo>
                <a:close/>
              </a:path>
              <a:path w="438150" h="908050">
                <a:moveTo>
                  <a:pt x="438150" y="552450"/>
                </a:moveTo>
                <a:lnTo>
                  <a:pt x="438150" y="266700"/>
                </a:lnTo>
                <a:lnTo>
                  <a:pt x="431794" y="260344"/>
                </a:lnTo>
                <a:lnTo>
                  <a:pt x="431794" y="558789"/>
                </a:lnTo>
                <a:lnTo>
                  <a:pt x="438150" y="552450"/>
                </a:lnTo>
                <a:close/>
              </a:path>
              <a:path w="438150" h="908050">
                <a:moveTo>
                  <a:pt x="126994" y="114300"/>
                </a:moveTo>
                <a:lnTo>
                  <a:pt x="126994" y="76200"/>
                </a:lnTo>
                <a:lnTo>
                  <a:pt x="120639" y="88894"/>
                </a:lnTo>
                <a:lnTo>
                  <a:pt x="120639" y="107944"/>
                </a:lnTo>
                <a:lnTo>
                  <a:pt x="126994" y="114300"/>
                </a:lnTo>
                <a:close/>
              </a:path>
              <a:path w="438150" h="908050">
                <a:moveTo>
                  <a:pt x="285750" y="57150"/>
                </a:moveTo>
                <a:lnTo>
                  <a:pt x="285750" y="31744"/>
                </a:lnTo>
                <a:lnTo>
                  <a:pt x="266700" y="12694"/>
                </a:lnTo>
                <a:lnTo>
                  <a:pt x="253989" y="12694"/>
                </a:lnTo>
                <a:lnTo>
                  <a:pt x="241294" y="0"/>
                </a:lnTo>
                <a:lnTo>
                  <a:pt x="184144" y="0"/>
                </a:lnTo>
                <a:lnTo>
                  <a:pt x="171450" y="12694"/>
                </a:lnTo>
                <a:lnTo>
                  <a:pt x="165094" y="12694"/>
                </a:lnTo>
                <a:lnTo>
                  <a:pt x="152400" y="19050"/>
                </a:lnTo>
                <a:lnTo>
                  <a:pt x="146044" y="25389"/>
                </a:lnTo>
                <a:lnTo>
                  <a:pt x="146044" y="31744"/>
                </a:lnTo>
                <a:lnTo>
                  <a:pt x="139689" y="44439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689" y="63489"/>
                </a:lnTo>
                <a:lnTo>
                  <a:pt x="139689" y="50794"/>
                </a:lnTo>
                <a:lnTo>
                  <a:pt x="165094" y="25389"/>
                </a:lnTo>
                <a:lnTo>
                  <a:pt x="171450" y="25389"/>
                </a:lnTo>
                <a:lnTo>
                  <a:pt x="171450" y="19050"/>
                </a:lnTo>
                <a:lnTo>
                  <a:pt x="184144" y="12694"/>
                </a:lnTo>
                <a:lnTo>
                  <a:pt x="190500" y="12694"/>
                </a:lnTo>
                <a:lnTo>
                  <a:pt x="196839" y="6339"/>
                </a:lnTo>
                <a:lnTo>
                  <a:pt x="222244" y="6339"/>
                </a:lnTo>
                <a:lnTo>
                  <a:pt x="228600" y="12694"/>
                </a:lnTo>
                <a:lnTo>
                  <a:pt x="247650" y="12694"/>
                </a:lnTo>
                <a:lnTo>
                  <a:pt x="260344" y="25389"/>
                </a:lnTo>
                <a:lnTo>
                  <a:pt x="266700" y="25389"/>
                </a:lnTo>
                <a:lnTo>
                  <a:pt x="273039" y="31744"/>
                </a:lnTo>
                <a:lnTo>
                  <a:pt x="273039" y="38100"/>
                </a:lnTo>
                <a:lnTo>
                  <a:pt x="279394" y="44439"/>
                </a:lnTo>
                <a:lnTo>
                  <a:pt x="285750" y="57150"/>
                </a:lnTo>
                <a:close/>
              </a:path>
              <a:path w="438150" h="908050">
                <a:moveTo>
                  <a:pt x="285750" y="158739"/>
                </a:moveTo>
                <a:lnTo>
                  <a:pt x="285750" y="139689"/>
                </a:lnTo>
                <a:lnTo>
                  <a:pt x="266700" y="158739"/>
                </a:lnTo>
                <a:lnTo>
                  <a:pt x="266700" y="165094"/>
                </a:lnTo>
                <a:lnTo>
                  <a:pt x="260344" y="171450"/>
                </a:lnTo>
                <a:lnTo>
                  <a:pt x="253989" y="171450"/>
                </a:lnTo>
                <a:lnTo>
                  <a:pt x="241294" y="177789"/>
                </a:lnTo>
                <a:lnTo>
                  <a:pt x="234939" y="177789"/>
                </a:lnTo>
                <a:lnTo>
                  <a:pt x="228600" y="184144"/>
                </a:lnTo>
                <a:lnTo>
                  <a:pt x="196839" y="184144"/>
                </a:lnTo>
                <a:lnTo>
                  <a:pt x="190500" y="177789"/>
                </a:lnTo>
                <a:lnTo>
                  <a:pt x="184144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58739" y="165094"/>
                </a:lnTo>
                <a:lnTo>
                  <a:pt x="158739" y="158739"/>
                </a:lnTo>
                <a:lnTo>
                  <a:pt x="139689" y="139689"/>
                </a:lnTo>
                <a:lnTo>
                  <a:pt x="139689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689" y="152400"/>
                </a:lnTo>
                <a:lnTo>
                  <a:pt x="171450" y="184144"/>
                </a:lnTo>
                <a:lnTo>
                  <a:pt x="177789" y="18414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15889" y="196839"/>
                </a:lnTo>
                <a:lnTo>
                  <a:pt x="222244" y="190500"/>
                </a:lnTo>
                <a:lnTo>
                  <a:pt x="241294" y="190500"/>
                </a:lnTo>
                <a:lnTo>
                  <a:pt x="247650" y="184144"/>
                </a:lnTo>
                <a:lnTo>
                  <a:pt x="253989" y="184144"/>
                </a:lnTo>
                <a:lnTo>
                  <a:pt x="266700" y="177789"/>
                </a:lnTo>
                <a:lnTo>
                  <a:pt x="285750" y="158739"/>
                </a:lnTo>
                <a:close/>
              </a:path>
              <a:path w="438150" h="908050">
                <a:moveTo>
                  <a:pt x="177789" y="19050"/>
                </a:moveTo>
                <a:lnTo>
                  <a:pt x="171450" y="19050"/>
                </a:lnTo>
                <a:lnTo>
                  <a:pt x="171450" y="25389"/>
                </a:lnTo>
                <a:lnTo>
                  <a:pt x="177789" y="19050"/>
                </a:lnTo>
                <a:close/>
              </a:path>
              <a:path w="438150" h="908050">
                <a:moveTo>
                  <a:pt x="298444" y="133350"/>
                </a:moveTo>
                <a:lnTo>
                  <a:pt x="298444" y="57150"/>
                </a:lnTo>
                <a:lnTo>
                  <a:pt x="285750" y="44439"/>
                </a:lnTo>
                <a:lnTo>
                  <a:pt x="285750" y="63489"/>
                </a:lnTo>
                <a:lnTo>
                  <a:pt x="292089" y="69844"/>
                </a:lnTo>
                <a:lnTo>
                  <a:pt x="292089" y="139689"/>
                </a:lnTo>
                <a:lnTo>
                  <a:pt x="298444" y="133350"/>
                </a:lnTo>
                <a:close/>
              </a:path>
              <a:path w="438150" h="908050">
                <a:moveTo>
                  <a:pt x="292089" y="139689"/>
                </a:moveTo>
                <a:lnTo>
                  <a:pt x="292089" y="120639"/>
                </a:lnTo>
                <a:lnTo>
                  <a:pt x="285750" y="133350"/>
                </a:lnTo>
                <a:lnTo>
                  <a:pt x="285750" y="152400"/>
                </a:lnTo>
                <a:lnTo>
                  <a:pt x="292089" y="139689"/>
                </a:lnTo>
                <a:close/>
              </a:path>
              <a:path w="438150" h="908050">
                <a:moveTo>
                  <a:pt x="304800" y="107944"/>
                </a:moveTo>
                <a:lnTo>
                  <a:pt x="304800" y="88894"/>
                </a:lnTo>
                <a:lnTo>
                  <a:pt x="298444" y="76200"/>
                </a:lnTo>
                <a:lnTo>
                  <a:pt x="298444" y="114300"/>
                </a:lnTo>
                <a:lnTo>
                  <a:pt x="30480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2352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55" y="558789"/>
                </a:moveTo>
                <a:lnTo>
                  <a:pt x="6355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55" y="558789"/>
                </a:lnTo>
                <a:close/>
              </a:path>
              <a:path w="425450" h="901700">
                <a:moveTo>
                  <a:pt x="19050" y="577839"/>
                </a:moveTo>
                <a:lnTo>
                  <a:pt x="19050" y="247650"/>
                </a:lnTo>
                <a:lnTo>
                  <a:pt x="12694" y="253989"/>
                </a:lnTo>
                <a:lnTo>
                  <a:pt x="12694" y="260344"/>
                </a:lnTo>
                <a:lnTo>
                  <a:pt x="6355" y="260344"/>
                </a:lnTo>
                <a:lnTo>
                  <a:pt x="6355" y="571500"/>
                </a:lnTo>
                <a:lnTo>
                  <a:pt x="12694" y="577839"/>
                </a:lnTo>
                <a:lnTo>
                  <a:pt x="19050" y="577839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12744" y="241294"/>
                </a:lnTo>
                <a:lnTo>
                  <a:pt x="406405" y="241294"/>
                </a:lnTo>
                <a:lnTo>
                  <a:pt x="406405" y="234939"/>
                </a:lnTo>
                <a:lnTo>
                  <a:pt x="400050" y="234939"/>
                </a:lnTo>
                <a:lnTo>
                  <a:pt x="393694" y="228600"/>
                </a:lnTo>
                <a:lnTo>
                  <a:pt x="387355" y="228600"/>
                </a:lnTo>
                <a:lnTo>
                  <a:pt x="387355" y="222244"/>
                </a:lnTo>
                <a:lnTo>
                  <a:pt x="50794" y="222244"/>
                </a:lnTo>
                <a:lnTo>
                  <a:pt x="44455" y="228600"/>
                </a:lnTo>
                <a:lnTo>
                  <a:pt x="38100" y="228600"/>
                </a:lnTo>
                <a:lnTo>
                  <a:pt x="25405" y="241294"/>
                </a:lnTo>
                <a:lnTo>
                  <a:pt x="19050" y="241294"/>
                </a:lnTo>
                <a:lnTo>
                  <a:pt x="19050" y="584194"/>
                </a:lnTo>
                <a:lnTo>
                  <a:pt x="31744" y="596889"/>
                </a:lnTo>
                <a:lnTo>
                  <a:pt x="38100" y="596889"/>
                </a:lnTo>
                <a:lnTo>
                  <a:pt x="50794" y="609600"/>
                </a:lnTo>
                <a:lnTo>
                  <a:pt x="69844" y="609600"/>
                </a:lnTo>
                <a:lnTo>
                  <a:pt x="69844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196855" y="901689"/>
                </a:lnTo>
                <a:lnTo>
                  <a:pt x="196855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594" y="330189"/>
                </a:lnTo>
                <a:lnTo>
                  <a:pt x="355594" y="603244"/>
                </a:lnTo>
                <a:lnTo>
                  <a:pt x="368305" y="603244"/>
                </a:lnTo>
                <a:lnTo>
                  <a:pt x="374644" y="596889"/>
                </a:lnTo>
                <a:lnTo>
                  <a:pt x="387355" y="596889"/>
                </a:lnTo>
                <a:lnTo>
                  <a:pt x="393694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44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203194" y="901689"/>
                </a:moveTo>
                <a:lnTo>
                  <a:pt x="196855" y="527044"/>
                </a:lnTo>
                <a:lnTo>
                  <a:pt x="196855" y="901689"/>
                </a:lnTo>
                <a:lnTo>
                  <a:pt x="203194" y="901689"/>
                </a:lnTo>
                <a:close/>
              </a:path>
              <a:path w="425450" h="901700">
                <a:moveTo>
                  <a:pt x="425455" y="558789"/>
                </a:moveTo>
                <a:lnTo>
                  <a:pt x="425455" y="266700"/>
                </a:lnTo>
                <a:lnTo>
                  <a:pt x="419100" y="260344"/>
                </a:lnTo>
                <a:lnTo>
                  <a:pt x="419100" y="565144"/>
                </a:lnTo>
                <a:lnTo>
                  <a:pt x="425455" y="558789"/>
                </a:lnTo>
                <a:close/>
              </a:path>
              <a:path w="425450" h="901700">
                <a:moveTo>
                  <a:pt x="126994" y="120639"/>
                </a:moveTo>
                <a:lnTo>
                  <a:pt x="126994" y="69844"/>
                </a:lnTo>
                <a:lnTo>
                  <a:pt x="120655" y="76200"/>
                </a:lnTo>
                <a:lnTo>
                  <a:pt x="120655" y="114300"/>
                </a:lnTo>
                <a:lnTo>
                  <a:pt x="126994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394" y="146044"/>
                </a:moveTo>
                <a:lnTo>
                  <a:pt x="279394" y="44439"/>
                </a:lnTo>
                <a:lnTo>
                  <a:pt x="247650" y="12694"/>
                </a:lnTo>
                <a:lnTo>
                  <a:pt x="241294" y="12694"/>
                </a:lnTo>
                <a:lnTo>
                  <a:pt x="234955" y="6339"/>
                </a:lnTo>
                <a:lnTo>
                  <a:pt x="215905" y="6339"/>
                </a:lnTo>
                <a:lnTo>
                  <a:pt x="209550" y="0"/>
                </a:lnTo>
                <a:lnTo>
                  <a:pt x="196855" y="6339"/>
                </a:lnTo>
                <a:lnTo>
                  <a:pt x="184144" y="6339"/>
                </a:lnTo>
                <a:lnTo>
                  <a:pt x="171450" y="12694"/>
                </a:lnTo>
                <a:lnTo>
                  <a:pt x="165094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55" y="190500"/>
                </a:lnTo>
                <a:lnTo>
                  <a:pt x="215905" y="190500"/>
                </a:lnTo>
                <a:lnTo>
                  <a:pt x="222244" y="184144"/>
                </a:lnTo>
                <a:lnTo>
                  <a:pt x="241294" y="184144"/>
                </a:lnTo>
                <a:lnTo>
                  <a:pt x="279394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394" y="50794"/>
                </a:lnTo>
                <a:lnTo>
                  <a:pt x="279394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105" y="114300"/>
                </a:moveTo>
                <a:lnTo>
                  <a:pt x="292105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105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95997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55" y="552450"/>
                </a:moveTo>
                <a:lnTo>
                  <a:pt x="6355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55" y="552450"/>
                </a:lnTo>
                <a:close/>
              </a:path>
              <a:path w="438150" h="908050">
                <a:moveTo>
                  <a:pt x="12710" y="571500"/>
                </a:moveTo>
                <a:lnTo>
                  <a:pt x="12710" y="253989"/>
                </a:lnTo>
                <a:lnTo>
                  <a:pt x="6355" y="260344"/>
                </a:lnTo>
                <a:lnTo>
                  <a:pt x="6355" y="565144"/>
                </a:lnTo>
                <a:lnTo>
                  <a:pt x="12710" y="571500"/>
                </a:lnTo>
                <a:close/>
              </a:path>
              <a:path w="438150" h="908050">
                <a:moveTo>
                  <a:pt x="31760" y="247650"/>
                </a:moveTo>
                <a:lnTo>
                  <a:pt x="31760" y="234939"/>
                </a:lnTo>
                <a:lnTo>
                  <a:pt x="25405" y="241294"/>
                </a:lnTo>
                <a:lnTo>
                  <a:pt x="19050" y="241294"/>
                </a:lnTo>
                <a:lnTo>
                  <a:pt x="12710" y="247650"/>
                </a:lnTo>
                <a:lnTo>
                  <a:pt x="12710" y="273039"/>
                </a:lnTo>
                <a:lnTo>
                  <a:pt x="19050" y="266700"/>
                </a:lnTo>
                <a:lnTo>
                  <a:pt x="19050" y="260344"/>
                </a:lnTo>
                <a:lnTo>
                  <a:pt x="25405" y="253989"/>
                </a:lnTo>
                <a:lnTo>
                  <a:pt x="25405" y="247650"/>
                </a:lnTo>
                <a:lnTo>
                  <a:pt x="31760" y="247650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63505" y="603244"/>
                </a:lnTo>
                <a:lnTo>
                  <a:pt x="57150" y="596889"/>
                </a:lnTo>
                <a:lnTo>
                  <a:pt x="44455" y="596889"/>
                </a:lnTo>
                <a:lnTo>
                  <a:pt x="19050" y="571500"/>
                </a:lnTo>
                <a:lnTo>
                  <a:pt x="19050" y="565144"/>
                </a:lnTo>
                <a:lnTo>
                  <a:pt x="12710" y="558789"/>
                </a:lnTo>
                <a:lnTo>
                  <a:pt x="12710" y="577839"/>
                </a:lnTo>
                <a:lnTo>
                  <a:pt x="38100" y="603244"/>
                </a:lnTo>
                <a:lnTo>
                  <a:pt x="44455" y="603244"/>
                </a:lnTo>
                <a:lnTo>
                  <a:pt x="50810" y="609600"/>
                </a:lnTo>
                <a:lnTo>
                  <a:pt x="57150" y="609600"/>
                </a:lnTo>
                <a:lnTo>
                  <a:pt x="63505" y="615939"/>
                </a:lnTo>
                <a:lnTo>
                  <a:pt x="69860" y="615939"/>
                </a:lnTo>
                <a:lnTo>
                  <a:pt x="69860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425455" y="260344"/>
                </a:moveTo>
                <a:lnTo>
                  <a:pt x="425455" y="241294"/>
                </a:lnTo>
                <a:lnTo>
                  <a:pt x="419100" y="234939"/>
                </a:lnTo>
                <a:lnTo>
                  <a:pt x="412760" y="234939"/>
                </a:lnTo>
                <a:lnTo>
                  <a:pt x="400050" y="222244"/>
                </a:lnTo>
                <a:lnTo>
                  <a:pt x="387355" y="222244"/>
                </a:lnTo>
                <a:lnTo>
                  <a:pt x="381000" y="215889"/>
                </a:lnTo>
                <a:lnTo>
                  <a:pt x="63505" y="215889"/>
                </a:lnTo>
                <a:lnTo>
                  <a:pt x="57150" y="222244"/>
                </a:lnTo>
                <a:lnTo>
                  <a:pt x="44455" y="222244"/>
                </a:lnTo>
                <a:lnTo>
                  <a:pt x="38100" y="228600"/>
                </a:lnTo>
                <a:lnTo>
                  <a:pt x="31760" y="228600"/>
                </a:lnTo>
                <a:lnTo>
                  <a:pt x="31760" y="241294"/>
                </a:lnTo>
                <a:lnTo>
                  <a:pt x="38100" y="241294"/>
                </a:lnTo>
                <a:lnTo>
                  <a:pt x="44455" y="234939"/>
                </a:lnTo>
                <a:lnTo>
                  <a:pt x="50810" y="234939"/>
                </a:lnTo>
                <a:lnTo>
                  <a:pt x="50810" y="228600"/>
                </a:lnTo>
                <a:lnTo>
                  <a:pt x="393710" y="228600"/>
                </a:lnTo>
                <a:lnTo>
                  <a:pt x="406405" y="241294"/>
                </a:lnTo>
                <a:lnTo>
                  <a:pt x="412760" y="241294"/>
                </a:lnTo>
                <a:lnTo>
                  <a:pt x="412760" y="247650"/>
                </a:lnTo>
                <a:lnTo>
                  <a:pt x="425455" y="260344"/>
                </a:lnTo>
                <a:close/>
              </a:path>
              <a:path w="438150" h="908050">
                <a:moveTo>
                  <a:pt x="120655" y="895350"/>
                </a:moveTo>
                <a:lnTo>
                  <a:pt x="120655" y="323850"/>
                </a:lnTo>
                <a:lnTo>
                  <a:pt x="69860" y="323850"/>
                </a:lnTo>
                <a:lnTo>
                  <a:pt x="69860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lnTo>
                  <a:pt x="114300" y="895350"/>
                </a:lnTo>
                <a:lnTo>
                  <a:pt x="120655" y="895350"/>
                </a:lnTo>
                <a:close/>
              </a:path>
              <a:path w="438150" h="908050">
                <a:moveTo>
                  <a:pt x="82555" y="615939"/>
                </a:moveTo>
                <a:lnTo>
                  <a:pt x="82555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60" y="609600"/>
                </a:lnTo>
                <a:lnTo>
                  <a:pt x="69860" y="615939"/>
                </a:lnTo>
                <a:lnTo>
                  <a:pt x="82555" y="615939"/>
                </a:lnTo>
                <a:close/>
              </a:path>
              <a:path w="438150" h="908050">
                <a:moveTo>
                  <a:pt x="120655" y="908044"/>
                </a:moveTo>
                <a:lnTo>
                  <a:pt x="120655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60" y="330189"/>
                </a:lnTo>
                <a:lnTo>
                  <a:pt x="107960" y="901689"/>
                </a:lnTo>
                <a:lnTo>
                  <a:pt x="114300" y="908044"/>
                </a:lnTo>
                <a:lnTo>
                  <a:pt x="120655" y="908044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114300" y="895350"/>
                </a:lnTo>
                <a:lnTo>
                  <a:pt x="120655" y="901689"/>
                </a:lnTo>
                <a:lnTo>
                  <a:pt x="120655" y="908044"/>
                </a:lnTo>
                <a:lnTo>
                  <a:pt x="203210" y="908044"/>
                </a:lnTo>
                <a:lnTo>
                  <a:pt x="203210" y="901689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520689"/>
                </a:lnTo>
                <a:lnTo>
                  <a:pt x="203210" y="520689"/>
                </a:lnTo>
                <a:lnTo>
                  <a:pt x="203210" y="527044"/>
                </a:lnTo>
                <a:lnTo>
                  <a:pt x="241310" y="527044"/>
                </a:lnTo>
                <a:lnTo>
                  <a:pt x="241310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209550" y="527044"/>
                </a:lnTo>
                <a:lnTo>
                  <a:pt x="203210" y="527044"/>
                </a:lnTo>
                <a:lnTo>
                  <a:pt x="203210" y="895350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895350"/>
                </a:lnTo>
                <a:lnTo>
                  <a:pt x="203210" y="901689"/>
                </a:lnTo>
                <a:lnTo>
                  <a:pt x="203210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310" y="895350"/>
                </a:lnTo>
                <a:lnTo>
                  <a:pt x="241310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241310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330205" y="895350"/>
                </a:moveTo>
                <a:lnTo>
                  <a:pt x="241310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23850" y="908044"/>
                </a:lnTo>
                <a:lnTo>
                  <a:pt x="323850" y="901689"/>
                </a:lnTo>
                <a:lnTo>
                  <a:pt x="330205" y="895350"/>
                </a:lnTo>
                <a:close/>
              </a:path>
              <a:path w="438150" h="908050">
                <a:moveTo>
                  <a:pt x="368305" y="596889"/>
                </a:moveTo>
                <a:lnTo>
                  <a:pt x="368305" y="323850"/>
                </a:lnTo>
                <a:lnTo>
                  <a:pt x="323850" y="323850"/>
                </a:lnTo>
                <a:lnTo>
                  <a:pt x="323850" y="895350"/>
                </a:lnTo>
                <a:lnTo>
                  <a:pt x="330205" y="895350"/>
                </a:lnTo>
                <a:lnTo>
                  <a:pt x="330205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305" y="596889"/>
                </a:lnTo>
                <a:close/>
              </a:path>
              <a:path w="438150" h="908050">
                <a:moveTo>
                  <a:pt x="330205" y="908044"/>
                </a:moveTo>
                <a:lnTo>
                  <a:pt x="330205" y="895350"/>
                </a:lnTo>
                <a:lnTo>
                  <a:pt x="323850" y="901689"/>
                </a:lnTo>
                <a:lnTo>
                  <a:pt x="323850" y="908044"/>
                </a:lnTo>
                <a:lnTo>
                  <a:pt x="330205" y="908044"/>
                </a:lnTo>
                <a:close/>
              </a:path>
              <a:path w="438150" h="908050">
                <a:moveTo>
                  <a:pt x="431810" y="565144"/>
                </a:moveTo>
                <a:lnTo>
                  <a:pt x="431810" y="253989"/>
                </a:lnTo>
                <a:lnTo>
                  <a:pt x="425455" y="247650"/>
                </a:lnTo>
                <a:lnTo>
                  <a:pt x="425455" y="558789"/>
                </a:lnTo>
                <a:lnTo>
                  <a:pt x="412760" y="571500"/>
                </a:lnTo>
                <a:lnTo>
                  <a:pt x="412760" y="577839"/>
                </a:lnTo>
                <a:lnTo>
                  <a:pt x="406405" y="577839"/>
                </a:lnTo>
                <a:lnTo>
                  <a:pt x="400050" y="584194"/>
                </a:lnTo>
                <a:lnTo>
                  <a:pt x="393710" y="584194"/>
                </a:lnTo>
                <a:lnTo>
                  <a:pt x="393710" y="590550"/>
                </a:lnTo>
                <a:lnTo>
                  <a:pt x="387355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305" y="603244"/>
                </a:lnTo>
                <a:lnTo>
                  <a:pt x="368305" y="609600"/>
                </a:lnTo>
                <a:lnTo>
                  <a:pt x="374660" y="603244"/>
                </a:lnTo>
                <a:lnTo>
                  <a:pt x="387355" y="603244"/>
                </a:lnTo>
                <a:lnTo>
                  <a:pt x="393710" y="596889"/>
                </a:lnTo>
                <a:lnTo>
                  <a:pt x="400050" y="596889"/>
                </a:lnTo>
                <a:lnTo>
                  <a:pt x="406405" y="590550"/>
                </a:lnTo>
                <a:lnTo>
                  <a:pt x="412760" y="590550"/>
                </a:lnTo>
                <a:lnTo>
                  <a:pt x="419100" y="584194"/>
                </a:lnTo>
                <a:lnTo>
                  <a:pt x="419100" y="577839"/>
                </a:lnTo>
                <a:lnTo>
                  <a:pt x="431810" y="565144"/>
                </a:lnTo>
                <a:close/>
              </a:path>
              <a:path w="438150" h="908050">
                <a:moveTo>
                  <a:pt x="368305" y="609600"/>
                </a:moveTo>
                <a:lnTo>
                  <a:pt x="368305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305" y="609600"/>
                </a:lnTo>
                <a:close/>
              </a:path>
              <a:path w="438150" h="908050">
                <a:moveTo>
                  <a:pt x="438150" y="552450"/>
                </a:moveTo>
                <a:lnTo>
                  <a:pt x="438150" y="266700"/>
                </a:lnTo>
                <a:lnTo>
                  <a:pt x="431810" y="260344"/>
                </a:lnTo>
                <a:lnTo>
                  <a:pt x="431810" y="558789"/>
                </a:lnTo>
                <a:lnTo>
                  <a:pt x="438150" y="552450"/>
                </a:lnTo>
                <a:close/>
              </a:path>
              <a:path w="438150" h="908050">
                <a:moveTo>
                  <a:pt x="127010" y="114300"/>
                </a:moveTo>
                <a:lnTo>
                  <a:pt x="127010" y="76200"/>
                </a:lnTo>
                <a:lnTo>
                  <a:pt x="120655" y="88894"/>
                </a:lnTo>
                <a:lnTo>
                  <a:pt x="120655" y="107944"/>
                </a:lnTo>
                <a:lnTo>
                  <a:pt x="127010" y="114300"/>
                </a:lnTo>
                <a:close/>
              </a:path>
              <a:path w="438150" h="908050">
                <a:moveTo>
                  <a:pt x="285750" y="57150"/>
                </a:moveTo>
                <a:lnTo>
                  <a:pt x="285750" y="31744"/>
                </a:lnTo>
                <a:lnTo>
                  <a:pt x="266700" y="12694"/>
                </a:lnTo>
                <a:lnTo>
                  <a:pt x="254005" y="12694"/>
                </a:lnTo>
                <a:lnTo>
                  <a:pt x="241310" y="0"/>
                </a:lnTo>
                <a:lnTo>
                  <a:pt x="184160" y="0"/>
                </a:lnTo>
                <a:lnTo>
                  <a:pt x="171450" y="12694"/>
                </a:lnTo>
                <a:lnTo>
                  <a:pt x="165110" y="12694"/>
                </a:lnTo>
                <a:lnTo>
                  <a:pt x="152400" y="19050"/>
                </a:lnTo>
                <a:lnTo>
                  <a:pt x="146060" y="25389"/>
                </a:lnTo>
                <a:lnTo>
                  <a:pt x="146060" y="31744"/>
                </a:lnTo>
                <a:lnTo>
                  <a:pt x="139705" y="44439"/>
                </a:lnTo>
                <a:lnTo>
                  <a:pt x="127010" y="57150"/>
                </a:lnTo>
                <a:lnTo>
                  <a:pt x="127010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705" y="63489"/>
                </a:lnTo>
                <a:lnTo>
                  <a:pt x="139705" y="50794"/>
                </a:lnTo>
                <a:lnTo>
                  <a:pt x="165110" y="25389"/>
                </a:lnTo>
                <a:lnTo>
                  <a:pt x="171450" y="25389"/>
                </a:lnTo>
                <a:lnTo>
                  <a:pt x="171450" y="19050"/>
                </a:lnTo>
                <a:lnTo>
                  <a:pt x="184160" y="12694"/>
                </a:lnTo>
                <a:lnTo>
                  <a:pt x="190500" y="12694"/>
                </a:lnTo>
                <a:lnTo>
                  <a:pt x="196855" y="6339"/>
                </a:lnTo>
                <a:lnTo>
                  <a:pt x="222260" y="6339"/>
                </a:lnTo>
                <a:lnTo>
                  <a:pt x="228600" y="12694"/>
                </a:lnTo>
                <a:lnTo>
                  <a:pt x="247650" y="12694"/>
                </a:lnTo>
                <a:lnTo>
                  <a:pt x="260360" y="25389"/>
                </a:lnTo>
                <a:lnTo>
                  <a:pt x="266700" y="25389"/>
                </a:lnTo>
                <a:lnTo>
                  <a:pt x="273055" y="31744"/>
                </a:lnTo>
                <a:lnTo>
                  <a:pt x="273055" y="38100"/>
                </a:lnTo>
                <a:lnTo>
                  <a:pt x="279410" y="44439"/>
                </a:lnTo>
                <a:lnTo>
                  <a:pt x="285750" y="57150"/>
                </a:lnTo>
                <a:close/>
              </a:path>
              <a:path w="438150" h="908050">
                <a:moveTo>
                  <a:pt x="285750" y="158739"/>
                </a:moveTo>
                <a:lnTo>
                  <a:pt x="285750" y="139689"/>
                </a:lnTo>
                <a:lnTo>
                  <a:pt x="273055" y="152400"/>
                </a:lnTo>
                <a:lnTo>
                  <a:pt x="273055" y="158739"/>
                </a:lnTo>
                <a:lnTo>
                  <a:pt x="260360" y="171450"/>
                </a:lnTo>
                <a:lnTo>
                  <a:pt x="254005" y="171450"/>
                </a:lnTo>
                <a:lnTo>
                  <a:pt x="241310" y="177789"/>
                </a:lnTo>
                <a:lnTo>
                  <a:pt x="234955" y="177789"/>
                </a:lnTo>
                <a:lnTo>
                  <a:pt x="228600" y="184144"/>
                </a:lnTo>
                <a:lnTo>
                  <a:pt x="196855" y="184144"/>
                </a:lnTo>
                <a:lnTo>
                  <a:pt x="190500" y="177789"/>
                </a:lnTo>
                <a:lnTo>
                  <a:pt x="184160" y="177789"/>
                </a:lnTo>
                <a:lnTo>
                  <a:pt x="171450" y="171450"/>
                </a:lnTo>
                <a:lnTo>
                  <a:pt x="165110" y="171450"/>
                </a:lnTo>
                <a:lnTo>
                  <a:pt x="158755" y="165094"/>
                </a:lnTo>
                <a:lnTo>
                  <a:pt x="158755" y="158739"/>
                </a:lnTo>
                <a:lnTo>
                  <a:pt x="139705" y="139689"/>
                </a:lnTo>
                <a:lnTo>
                  <a:pt x="139705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705" y="152400"/>
                </a:lnTo>
                <a:lnTo>
                  <a:pt x="171450" y="184144"/>
                </a:lnTo>
                <a:lnTo>
                  <a:pt x="177805" y="184144"/>
                </a:lnTo>
                <a:lnTo>
                  <a:pt x="184160" y="190500"/>
                </a:lnTo>
                <a:lnTo>
                  <a:pt x="203210" y="190500"/>
                </a:lnTo>
                <a:lnTo>
                  <a:pt x="215905" y="196839"/>
                </a:lnTo>
                <a:lnTo>
                  <a:pt x="222260" y="190500"/>
                </a:lnTo>
                <a:lnTo>
                  <a:pt x="241310" y="190500"/>
                </a:lnTo>
                <a:lnTo>
                  <a:pt x="247650" y="184144"/>
                </a:lnTo>
                <a:lnTo>
                  <a:pt x="254005" y="184144"/>
                </a:lnTo>
                <a:lnTo>
                  <a:pt x="266700" y="177789"/>
                </a:lnTo>
                <a:lnTo>
                  <a:pt x="285750" y="158739"/>
                </a:lnTo>
                <a:close/>
              </a:path>
              <a:path w="438150" h="908050">
                <a:moveTo>
                  <a:pt x="177805" y="19050"/>
                </a:moveTo>
                <a:lnTo>
                  <a:pt x="171450" y="19050"/>
                </a:lnTo>
                <a:lnTo>
                  <a:pt x="171450" y="25389"/>
                </a:lnTo>
                <a:lnTo>
                  <a:pt x="177805" y="19050"/>
                </a:lnTo>
                <a:close/>
              </a:path>
              <a:path w="438150" h="908050">
                <a:moveTo>
                  <a:pt x="298460" y="133350"/>
                </a:moveTo>
                <a:lnTo>
                  <a:pt x="298460" y="57150"/>
                </a:lnTo>
                <a:lnTo>
                  <a:pt x="285750" y="44439"/>
                </a:lnTo>
                <a:lnTo>
                  <a:pt x="285750" y="63489"/>
                </a:lnTo>
                <a:lnTo>
                  <a:pt x="292105" y="69844"/>
                </a:lnTo>
                <a:lnTo>
                  <a:pt x="292105" y="139689"/>
                </a:lnTo>
                <a:lnTo>
                  <a:pt x="298460" y="133350"/>
                </a:lnTo>
                <a:close/>
              </a:path>
              <a:path w="438150" h="908050">
                <a:moveTo>
                  <a:pt x="292105" y="139689"/>
                </a:moveTo>
                <a:lnTo>
                  <a:pt x="292105" y="120639"/>
                </a:lnTo>
                <a:lnTo>
                  <a:pt x="285750" y="133350"/>
                </a:lnTo>
                <a:lnTo>
                  <a:pt x="285750" y="152400"/>
                </a:lnTo>
                <a:lnTo>
                  <a:pt x="292105" y="139689"/>
                </a:lnTo>
                <a:close/>
              </a:path>
              <a:path w="438150" h="908050">
                <a:moveTo>
                  <a:pt x="304800" y="107944"/>
                </a:moveTo>
                <a:lnTo>
                  <a:pt x="304800" y="88894"/>
                </a:lnTo>
                <a:lnTo>
                  <a:pt x="298460" y="76200"/>
                </a:lnTo>
                <a:lnTo>
                  <a:pt x="298460" y="114300"/>
                </a:lnTo>
                <a:lnTo>
                  <a:pt x="30480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424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55" y="558789"/>
                </a:moveTo>
                <a:lnTo>
                  <a:pt x="6355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55" y="558789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12760" y="241294"/>
                </a:lnTo>
                <a:lnTo>
                  <a:pt x="406405" y="241294"/>
                </a:lnTo>
                <a:lnTo>
                  <a:pt x="406405" y="234939"/>
                </a:lnTo>
                <a:lnTo>
                  <a:pt x="400050" y="234939"/>
                </a:lnTo>
                <a:lnTo>
                  <a:pt x="393710" y="228600"/>
                </a:lnTo>
                <a:lnTo>
                  <a:pt x="387355" y="228600"/>
                </a:lnTo>
                <a:lnTo>
                  <a:pt x="387355" y="222244"/>
                </a:lnTo>
                <a:lnTo>
                  <a:pt x="50810" y="222244"/>
                </a:lnTo>
                <a:lnTo>
                  <a:pt x="44455" y="228600"/>
                </a:lnTo>
                <a:lnTo>
                  <a:pt x="38100" y="228600"/>
                </a:lnTo>
                <a:lnTo>
                  <a:pt x="25405" y="241294"/>
                </a:lnTo>
                <a:lnTo>
                  <a:pt x="19050" y="241294"/>
                </a:lnTo>
                <a:lnTo>
                  <a:pt x="19050" y="247650"/>
                </a:lnTo>
                <a:lnTo>
                  <a:pt x="12710" y="253989"/>
                </a:lnTo>
                <a:lnTo>
                  <a:pt x="12710" y="260344"/>
                </a:lnTo>
                <a:lnTo>
                  <a:pt x="6355" y="260344"/>
                </a:lnTo>
                <a:lnTo>
                  <a:pt x="6355" y="571500"/>
                </a:lnTo>
                <a:lnTo>
                  <a:pt x="31760" y="596889"/>
                </a:lnTo>
                <a:lnTo>
                  <a:pt x="38100" y="596889"/>
                </a:lnTo>
                <a:lnTo>
                  <a:pt x="50810" y="609600"/>
                </a:lnTo>
                <a:lnTo>
                  <a:pt x="69860" y="609600"/>
                </a:lnTo>
                <a:lnTo>
                  <a:pt x="69860" y="330189"/>
                </a:lnTo>
                <a:lnTo>
                  <a:pt x="107960" y="330189"/>
                </a:lnTo>
                <a:lnTo>
                  <a:pt x="107960" y="901689"/>
                </a:lnTo>
                <a:lnTo>
                  <a:pt x="196855" y="901689"/>
                </a:lnTo>
                <a:lnTo>
                  <a:pt x="196855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55610" y="330189"/>
                </a:lnTo>
                <a:lnTo>
                  <a:pt x="355610" y="603244"/>
                </a:lnTo>
                <a:lnTo>
                  <a:pt x="368305" y="603244"/>
                </a:lnTo>
                <a:lnTo>
                  <a:pt x="374660" y="596889"/>
                </a:lnTo>
                <a:lnTo>
                  <a:pt x="387355" y="596889"/>
                </a:lnTo>
                <a:lnTo>
                  <a:pt x="393710" y="590550"/>
                </a:lnTo>
                <a:lnTo>
                  <a:pt x="400050" y="590550"/>
                </a:lnTo>
                <a:lnTo>
                  <a:pt x="400050" y="584194"/>
                </a:lnTo>
                <a:lnTo>
                  <a:pt x="412760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203210" y="901689"/>
                </a:moveTo>
                <a:lnTo>
                  <a:pt x="196855" y="527044"/>
                </a:lnTo>
                <a:lnTo>
                  <a:pt x="196855" y="901689"/>
                </a:lnTo>
                <a:lnTo>
                  <a:pt x="203210" y="901689"/>
                </a:lnTo>
                <a:close/>
              </a:path>
              <a:path w="425450" h="901700">
                <a:moveTo>
                  <a:pt x="425455" y="558789"/>
                </a:moveTo>
                <a:lnTo>
                  <a:pt x="425455" y="266700"/>
                </a:lnTo>
                <a:lnTo>
                  <a:pt x="419100" y="260344"/>
                </a:lnTo>
                <a:lnTo>
                  <a:pt x="419100" y="565144"/>
                </a:lnTo>
                <a:lnTo>
                  <a:pt x="425455" y="558789"/>
                </a:lnTo>
                <a:close/>
              </a:path>
              <a:path w="425450" h="901700">
                <a:moveTo>
                  <a:pt x="127010" y="120639"/>
                </a:moveTo>
                <a:lnTo>
                  <a:pt x="127010" y="69844"/>
                </a:lnTo>
                <a:lnTo>
                  <a:pt x="120655" y="76200"/>
                </a:lnTo>
                <a:lnTo>
                  <a:pt x="120655" y="114300"/>
                </a:lnTo>
                <a:lnTo>
                  <a:pt x="127010" y="120639"/>
                </a:lnTo>
                <a:close/>
              </a:path>
              <a:path w="425450" h="901700">
                <a:moveTo>
                  <a:pt x="133350" y="139689"/>
                </a:moveTo>
                <a:lnTo>
                  <a:pt x="133350" y="50794"/>
                </a:lnTo>
                <a:lnTo>
                  <a:pt x="127010" y="57150"/>
                </a:lnTo>
                <a:lnTo>
                  <a:pt x="127010" y="133350"/>
                </a:lnTo>
                <a:lnTo>
                  <a:pt x="133350" y="139689"/>
                </a:lnTo>
                <a:close/>
              </a:path>
              <a:path w="425450" h="901700">
                <a:moveTo>
                  <a:pt x="279410" y="146044"/>
                </a:moveTo>
                <a:lnTo>
                  <a:pt x="279410" y="44439"/>
                </a:lnTo>
                <a:lnTo>
                  <a:pt x="247650" y="12694"/>
                </a:lnTo>
                <a:lnTo>
                  <a:pt x="241310" y="12694"/>
                </a:lnTo>
                <a:lnTo>
                  <a:pt x="234955" y="6339"/>
                </a:lnTo>
                <a:lnTo>
                  <a:pt x="215905" y="6339"/>
                </a:lnTo>
                <a:lnTo>
                  <a:pt x="209550" y="0"/>
                </a:lnTo>
                <a:lnTo>
                  <a:pt x="196855" y="6339"/>
                </a:lnTo>
                <a:lnTo>
                  <a:pt x="184160" y="6339"/>
                </a:lnTo>
                <a:lnTo>
                  <a:pt x="171450" y="12694"/>
                </a:lnTo>
                <a:lnTo>
                  <a:pt x="165110" y="12694"/>
                </a:lnTo>
                <a:lnTo>
                  <a:pt x="133350" y="44439"/>
                </a:lnTo>
                <a:lnTo>
                  <a:pt x="133350" y="146044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55" y="190500"/>
                </a:lnTo>
                <a:lnTo>
                  <a:pt x="215905" y="190500"/>
                </a:lnTo>
                <a:lnTo>
                  <a:pt x="222260" y="184144"/>
                </a:lnTo>
                <a:lnTo>
                  <a:pt x="241310" y="184144"/>
                </a:lnTo>
                <a:lnTo>
                  <a:pt x="279410" y="146044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9410" y="50794"/>
                </a:lnTo>
                <a:lnTo>
                  <a:pt x="279410" y="139689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105" y="114300"/>
                </a:moveTo>
                <a:lnTo>
                  <a:pt x="292105" y="76200"/>
                </a:lnTo>
                <a:lnTo>
                  <a:pt x="285750" y="69844"/>
                </a:lnTo>
                <a:lnTo>
                  <a:pt x="285750" y="120639"/>
                </a:lnTo>
                <a:lnTo>
                  <a:pt x="292105" y="1143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17907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39" y="552450"/>
                </a:moveTo>
                <a:lnTo>
                  <a:pt x="6339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39" y="552450"/>
                </a:lnTo>
                <a:close/>
              </a:path>
              <a:path w="438150" h="908050">
                <a:moveTo>
                  <a:pt x="12694" y="571500"/>
                </a:moveTo>
                <a:lnTo>
                  <a:pt x="12694" y="253989"/>
                </a:lnTo>
                <a:lnTo>
                  <a:pt x="6339" y="260344"/>
                </a:lnTo>
                <a:lnTo>
                  <a:pt x="6339" y="565144"/>
                </a:lnTo>
                <a:lnTo>
                  <a:pt x="12694" y="571500"/>
                </a:lnTo>
                <a:close/>
              </a:path>
              <a:path w="438150" h="908050">
                <a:moveTo>
                  <a:pt x="31744" y="247650"/>
                </a:moveTo>
                <a:lnTo>
                  <a:pt x="31744" y="234939"/>
                </a:lnTo>
                <a:lnTo>
                  <a:pt x="25389" y="241294"/>
                </a:lnTo>
                <a:lnTo>
                  <a:pt x="19050" y="241294"/>
                </a:lnTo>
                <a:lnTo>
                  <a:pt x="12694" y="247650"/>
                </a:lnTo>
                <a:lnTo>
                  <a:pt x="12694" y="273039"/>
                </a:lnTo>
                <a:lnTo>
                  <a:pt x="19050" y="266700"/>
                </a:lnTo>
                <a:lnTo>
                  <a:pt x="19050" y="260344"/>
                </a:lnTo>
                <a:lnTo>
                  <a:pt x="25389" y="253989"/>
                </a:lnTo>
                <a:lnTo>
                  <a:pt x="25389" y="247650"/>
                </a:lnTo>
                <a:lnTo>
                  <a:pt x="31744" y="247650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63489" y="603244"/>
                </a:lnTo>
                <a:lnTo>
                  <a:pt x="57150" y="596889"/>
                </a:lnTo>
                <a:lnTo>
                  <a:pt x="44439" y="596889"/>
                </a:lnTo>
                <a:lnTo>
                  <a:pt x="19050" y="571500"/>
                </a:lnTo>
                <a:lnTo>
                  <a:pt x="19050" y="565144"/>
                </a:lnTo>
                <a:lnTo>
                  <a:pt x="12694" y="558789"/>
                </a:lnTo>
                <a:lnTo>
                  <a:pt x="12694" y="577839"/>
                </a:lnTo>
                <a:lnTo>
                  <a:pt x="38100" y="603244"/>
                </a:lnTo>
                <a:lnTo>
                  <a:pt x="44439" y="603244"/>
                </a:lnTo>
                <a:lnTo>
                  <a:pt x="50794" y="609600"/>
                </a:lnTo>
                <a:lnTo>
                  <a:pt x="57150" y="609600"/>
                </a:lnTo>
                <a:lnTo>
                  <a:pt x="63489" y="615939"/>
                </a:lnTo>
                <a:lnTo>
                  <a:pt x="69844" y="615939"/>
                </a:lnTo>
                <a:lnTo>
                  <a:pt x="69844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425439" y="260344"/>
                </a:moveTo>
                <a:lnTo>
                  <a:pt x="425439" y="241294"/>
                </a:lnTo>
                <a:lnTo>
                  <a:pt x="419100" y="234939"/>
                </a:lnTo>
                <a:lnTo>
                  <a:pt x="412744" y="234939"/>
                </a:lnTo>
                <a:lnTo>
                  <a:pt x="400050" y="222244"/>
                </a:lnTo>
                <a:lnTo>
                  <a:pt x="387339" y="222244"/>
                </a:lnTo>
                <a:lnTo>
                  <a:pt x="381000" y="215889"/>
                </a:lnTo>
                <a:lnTo>
                  <a:pt x="63489" y="215889"/>
                </a:lnTo>
                <a:lnTo>
                  <a:pt x="57150" y="222244"/>
                </a:lnTo>
                <a:lnTo>
                  <a:pt x="44439" y="222244"/>
                </a:lnTo>
                <a:lnTo>
                  <a:pt x="38100" y="228600"/>
                </a:lnTo>
                <a:lnTo>
                  <a:pt x="31744" y="228600"/>
                </a:lnTo>
                <a:lnTo>
                  <a:pt x="31744" y="241294"/>
                </a:lnTo>
                <a:lnTo>
                  <a:pt x="38100" y="241294"/>
                </a:lnTo>
                <a:lnTo>
                  <a:pt x="44439" y="234939"/>
                </a:lnTo>
                <a:lnTo>
                  <a:pt x="50794" y="234939"/>
                </a:lnTo>
                <a:lnTo>
                  <a:pt x="50794" y="228600"/>
                </a:lnTo>
                <a:lnTo>
                  <a:pt x="393694" y="228600"/>
                </a:lnTo>
                <a:lnTo>
                  <a:pt x="406389" y="241294"/>
                </a:lnTo>
                <a:lnTo>
                  <a:pt x="412744" y="241294"/>
                </a:lnTo>
                <a:lnTo>
                  <a:pt x="412744" y="247650"/>
                </a:lnTo>
                <a:lnTo>
                  <a:pt x="425439" y="260344"/>
                </a:lnTo>
                <a:close/>
              </a:path>
              <a:path w="438150" h="908050">
                <a:moveTo>
                  <a:pt x="120639" y="895350"/>
                </a:moveTo>
                <a:lnTo>
                  <a:pt x="120639" y="323850"/>
                </a:lnTo>
                <a:lnTo>
                  <a:pt x="69844" y="323850"/>
                </a:lnTo>
                <a:lnTo>
                  <a:pt x="69844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lnTo>
                  <a:pt x="114300" y="895350"/>
                </a:lnTo>
                <a:lnTo>
                  <a:pt x="120639" y="895350"/>
                </a:lnTo>
                <a:close/>
              </a:path>
              <a:path w="438150" h="908050">
                <a:moveTo>
                  <a:pt x="82539" y="615939"/>
                </a:moveTo>
                <a:lnTo>
                  <a:pt x="82539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44" y="609600"/>
                </a:lnTo>
                <a:lnTo>
                  <a:pt x="69844" y="615939"/>
                </a:lnTo>
                <a:lnTo>
                  <a:pt x="82539" y="615939"/>
                </a:lnTo>
                <a:close/>
              </a:path>
              <a:path w="438150" h="908050">
                <a:moveTo>
                  <a:pt x="120639" y="908044"/>
                </a:moveTo>
                <a:lnTo>
                  <a:pt x="120639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44" y="330189"/>
                </a:lnTo>
                <a:lnTo>
                  <a:pt x="107944" y="901689"/>
                </a:lnTo>
                <a:lnTo>
                  <a:pt x="114300" y="908044"/>
                </a:lnTo>
                <a:lnTo>
                  <a:pt x="120639" y="908044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114300" y="895350"/>
                </a:lnTo>
                <a:lnTo>
                  <a:pt x="120639" y="901689"/>
                </a:lnTo>
                <a:lnTo>
                  <a:pt x="120639" y="908044"/>
                </a:lnTo>
                <a:lnTo>
                  <a:pt x="203194" y="908044"/>
                </a:lnTo>
                <a:lnTo>
                  <a:pt x="203194" y="901689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520689"/>
                </a:lnTo>
                <a:lnTo>
                  <a:pt x="203194" y="520689"/>
                </a:lnTo>
                <a:lnTo>
                  <a:pt x="203194" y="527044"/>
                </a:lnTo>
                <a:lnTo>
                  <a:pt x="241294" y="527044"/>
                </a:lnTo>
                <a:lnTo>
                  <a:pt x="241294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209550" y="895350"/>
                </a:moveTo>
                <a:lnTo>
                  <a:pt x="209550" y="527044"/>
                </a:lnTo>
                <a:lnTo>
                  <a:pt x="203194" y="527044"/>
                </a:lnTo>
                <a:lnTo>
                  <a:pt x="203194" y="895350"/>
                </a:lnTo>
                <a:lnTo>
                  <a:pt x="209550" y="895350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895350"/>
                </a:lnTo>
                <a:lnTo>
                  <a:pt x="203194" y="901689"/>
                </a:lnTo>
                <a:lnTo>
                  <a:pt x="203194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294" y="895350"/>
                </a:lnTo>
                <a:lnTo>
                  <a:pt x="241294" y="527044"/>
                </a:lnTo>
                <a:lnTo>
                  <a:pt x="234939" y="527044"/>
                </a:lnTo>
                <a:lnTo>
                  <a:pt x="234939" y="901689"/>
                </a:lnTo>
                <a:lnTo>
                  <a:pt x="241294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330189" y="895350"/>
                </a:moveTo>
                <a:lnTo>
                  <a:pt x="241294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23850" y="908044"/>
                </a:lnTo>
                <a:lnTo>
                  <a:pt x="323850" y="901689"/>
                </a:lnTo>
                <a:lnTo>
                  <a:pt x="330189" y="895350"/>
                </a:lnTo>
                <a:close/>
              </a:path>
              <a:path w="438150" h="908050">
                <a:moveTo>
                  <a:pt x="368289" y="596889"/>
                </a:moveTo>
                <a:lnTo>
                  <a:pt x="368289" y="323850"/>
                </a:lnTo>
                <a:lnTo>
                  <a:pt x="323850" y="323850"/>
                </a:lnTo>
                <a:lnTo>
                  <a:pt x="323850" y="895350"/>
                </a:lnTo>
                <a:lnTo>
                  <a:pt x="330189" y="895350"/>
                </a:lnTo>
                <a:lnTo>
                  <a:pt x="330189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289" y="596889"/>
                </a:lnTo>
                <a:close/>
              </a:path>
              <a:path w="438150" h="908050">
                <a:moveTo>
                  <a:pt x="330189" y="908044"/>
                </a:moveTo>
                <a:lnTo>
                  <a:pt x="330189" y="895350"/>
                </a:lnTo>
                <a:lnTo>
                  <a:pt x="323850" y="901689"/>
                </a:lnTo>
                <a:lnTo>
                  <a:pt x="323850" y="908044"/>
                </a:lnTo>
                <a:lnTo>
                  <a:pt x="330189" y="908044"/>
                </a:lnTo>
                <a:close/>
              </a:path>
              <a:path w="438150" h="908050">
                <a:moveTo>
                  <a:pt x="431794" y="565144"/>
                </a:moveTo>
                <a:lnTo>
                  <a:pt x="431794" y="253989"/>
                </a:lnTo>
                <a:lnTo>
                  <a:pt x="425439" y="247650"/>
                </a:lnTo>
                <a:lnTo>
                  <a:pt x="425439" y="558789"/>
                </a:lnTo>
                <a:lnTo>
                  <a:pt x="412744" y="571500"/>
                </a:lnTo>
                <a:lnTo>
                  <a:pt x="412744" y="577839"/>
                </a:lnTo>
                <a:lnTo>
                  <a:pt x="406389" y="577839"/>
                </a:lnTo>
                <a:lnTo>
                  <a:pt x="400050" y="584194"/>
                </a:lnTo>
                <a:lnTo>
                  <a:pt x="393694" y="584194"/>
                </a:lnTo>
                <a:lnTo>
                  <a:pt x="393694" y="590550"/>
                </a:lnTo>
                <a:lnTo>
                  <a:pt x="387339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289" y="603244"/>
                </a:lnTo>
                <a:lnTo>
                  <a:pt x="368289" y="609600"/>
                </a:lnTo>
                <a:lnTo>
                  <a:pt x="374644" y="603244"/>
                </a:lnTo>
                <a:lnTo>
                  <a:pt x="387339" y="603244"/>
                </a:lnTo>
                <a:lnTo>
                  <a:pt x="393694" y="596889"/>
                </a:lnTo>
                <a:lnTo>
                  <a:pt x="400050" y="596889"/>
                </a:lnTo>
                <a:lnTo>
                  <a:pt x="406389" y="590550"/>
                </a:lnTo>
                <a:lnTo>
                  <a:pt x="412744" y="590550"/>
                </a:lnTo>
                <a:lnTo>
                  <a:pt x="419100" y="584194"/>
                </a:lnTo>
                <a:lnTo>
                  <a:pt x="419100" y="577839"/>
                </a:lnTo>
                <a:lnTo>
                  <a:pt x="431794" y="565144"/>
                </a:lnTo>
                <a:close/>
              </a:path>
              <a:path w="438150" h="908050">
                <a:moveTo>
                  <a:pt x="368289" y="609600"/>
                </a:moveTo>
                <a:lnTo>
                  <a:pt x="368289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289" y="609600"/>
                </a:lnTo>
                <a:close/>
              </a:path>
              <a:path w="438150" h="908050">
                <a:moveTo>
                  <a:pt x="438150" y="552450"/>
                </a:moveTo>
                <a:lnTo>
                  <a:pt x="438150" y="266700"/>
                </a:lnTo>
                <a:lnTo>
                  <a:pt x="431794" y="260344"/>
                </a:lnTo>
                <a:lnTo>
                  <a:pt x="431794" y="558789"/>
                </a:lnTo>
                <a:lnTo>
                  <a:pt x="438150" y="552450"/>
                </a:lnTo>
                <a:close/>
              </a:path>
              <a:path w="438150" h="908050">
                <a:moveTo>
                  <a:pt x="126994" y="114300"/>
                </a:moveTo>
                <a:lnTo>
                  <a:pt x="126994" y="76200"/>
                </a:lnTo>
                <a:lnTo>
                  <a:pt x="120639" y="88894"/>
                </a:lnTo>
                <a:lnTo>
                  <a:pt x="120639" y="107944"/>
                </a:lnTo>
                <a:lnTo>
                  <a:pt x="126994" y="114300"/>
                </a:lnTo>
                <a:close/>
              </a:path>
              <a:path w="438150" h="908050">
                <a:moveTo>
                  <a:pt x="285750" y="57150"/>
                </a:moveTo>
                <a:lnTo>
                  <a:pt x="285750" y="31744"/>
                </a:lnTo>
                <a:lnTo>
                  <a:pt x="266700" y="12694"/>
                </a:lnTo>
                <a:lnTo>
                  <a:pt x="253989" y="12694"/>
                </a:lnTo>
                <a:lnTo>
                  <a:pt x="241294" y="0"/>
                </a:lnTo>
                <a:lnTo>
                  <a:pt x="184144" y="0"/>
                </a:lnTo>
                <a:lnTo>
                  <a:pt x="171450" y="12694"/>
                </a:lnTo>
                <a:lnTo>
                  <a:pt x="165094" y="12694"/>
                </a:lnTo>
                <a:lnTo>
                  <a:pt x="152400" y="19050"/>
                </a:lnTo>
                <a:lnTo>
                  <a:pt x="146044" y="25389"/>
                </a:lnTo>
                <a:lnTo>
                  <a:pt x="146044" y="31744"/>
                </a:lnTo>
                <a:lnTo>
                  <a:pt x="139689" y="44439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689" y="63489"/>
                </a:lnTo>
                <a:lnTo>
                  <a:pt x="139689" y="50794"/>
                </a:lnTo>
                <a:lnTo>
                  <a:pt x="165094" y="25389"/>
                </a:lnTo>
                <a:lnTo>
                  <a:pt x="171450" y="25389"/>
                </a:lnTo>
                <a:lnTo>
                  <a:pt x="171450" y="19050"/>
                </a:lnTo>
                <a:lnTo>
                  <a:pt x="184144" y="12694"/>
                </a:lnTo>
                <a:lnTo>
                  <a:pt x="190500" y="12694"/>
                </a:lnTo>
                <a:lnTo>
                  <a:pt x="196839" y="6339"/>
                </a:lnTo>
                <a:lnTo>
                  <a:pt x="222244" y="6339"/>
                </a:lnTo>
                <a:lnTo>
                  <a:pt x="228600" y="12694"/>
                </a:lnTo>
                <a:lnTo>
                  <a:pt x="247650" y="12694"/>
                </a:lnTo>
                <a:lnTo>
                  <a:pt x="260344" y="25389"/>
                </a:lnTo>
                <a:lnTo>
                  <a:pt x="266700" y="25389"/>
                </a:lnTo>
                <a:lnTo>
                  <a:pt x="273039" y="31744"/>
                </a:lnTo>
                <a:lnTo>
                  <a:pt x="273039" y="38100"/>
                </a:lnTo>
                <a:lnTo>
                  <a:pt x="279394" y="44439"/>
                </a:lnTo>
                <a:lnTo>
                  <a:pt x="285750" y="57150"/>
                </a:lnTo>
                <a:close/>
              </a:path>
              <a:path w="438150" h="908050">
                <a:moveTo>
                  <a:pt x="285750" y="158739"/>
                </a:moveTo>
                <a:lnTo>
                  <a:pt x="285750" y="139689"/>
                </a:lnTo>
                <a:lnTo>
                  <a:pt x="266700" y="158739"/>
                </a:lnTo>
                <a:lnTo>
                  <a:pt x="266700" y="165094"/>
                </a:lnTo>
                <a:lnTo>
                  <a:pt x="260344" y="171450"/>
                </a:lnTo>
                <a:lnTo>
                  <a:pt x="253989" y="171450"/>
                </a:lnTo>
                <a:lnTo>
                  <a:pt x="241294" y="177789"/>
                </a:lnTo>
                <a:lnTo>
                  <a:pt x="234939" y="177789"/>
                </a:lnTo>
                <a:lnTo>
                  <a:pt x="228600" y="184144"/>
                </a:lnTo>
                <a:lnTo>
                  <a:pt x="196839" y="184144"/>
                </a:lnTo>
                <a:lnTo>
                  <a:pt x="190500" y="177789"/>
                </a:lnTo>
                <a:lnTo>
                  <a:pt x="184144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58739" y="165094"/>
                </a:lnTo>
                <a:lnTo>
                  <a:pt x="158739" y="158739"/>
                </a:lnTo>
                <a:lnTo>
                  <a:pt x="139689" y="139689"/>
                </a:lnTo>
                <a:lnTo>
                  <a:pt x="139689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689" y="152400"/>
                </a:lnTo>
                <a:lnTo>
                  <a:pt x="171450" y="184144"/>
                </a:lnTo>
                <a:lnTo>
                  <a:pt x="177789" y="18414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15889" y="196839"/>
                </a:lnTo>
                <a:lnTo>
                  <a:pt x="222244" y="190500"/>
                </a:lnTo>
                <a:lnTo>
                  <a:pt x="241294" y="190500"/>
                </a:lnTo>
                <a:lnTo>
                  <a:pt x="247650" y="184144"/>
                </a:lnTo>
                <a:lnTo>
                  <a:pt x="253989" y="184144"/>
                </a:lnTo>
                <a:lnTo>
                  <a:pt x="266700" y="177789"/>
                </a:lnTo>
                <a:lnTo>
                  <a:pt x="285750" y="158739"/>
                </a:lnTo>
                <a:close/>
              </a:path>
              <a:path w="438150" h="908050">
                <a:moveTo>
                  <a:pt x="177789" y="19050"/>
                </a:moveTo>
                <a:lnTo>
                  <a:pt x="171450" y="19050"/>
                </a:lnTo>
                <a:lnTo>
                  <a:pt x="171450" y="25389"/>
                </a:lnTo>
                <a:lnTo>
                  <a:pt x="177789" y="19050"/>
                </a:lnTo>
                <a:close/>
              </a:path>
              <a:path w="438150" h="908050">
                <a:moveTo>
                  <a:pt x="298444" y="133350"/>
                </a:moveTo>
                <a:lnTo>
                  <a:pt x="298444" y="57150"/>
                </a:lnTo>
                <a:lnTo>
                  <a:pt x="285750" y="44439"/>
                </a:lnTo>
                <a:lnTo>
                  <a:pt x="285750" y="63489"/>
                </a:lnTo>
                <a:lnTo>
                  <a:pt x="292089" y="69844"/>
                </a:lnTo>
                <a:lnTo>
                  <a:pt x="292089" y="139689"/>
                </a:lnTo>
                <a:lnTo>
                  <a:pt x="298444" y="133350"/>
                </a:lnTo>
                <a:close/>
              </a:path>
              <a:path w="438150" h="908050">
                <a:moveTo>
                  <a:pt x="292089" y="139689"/>
                </a:moveTo>
                <a:lnTo>
                  <a:pt x="292089" y="120639"/>
                </a:lnTo>
                <a:lnTo>
                  <a:pt x="285750" y="133350"/>
                </a:lnTo>
                <a:lnTo>
                  <a:pt x="285750" y="152400"/>
                </a:lnTo>
                <a:lnTo>
                  <a:pt x="292089" y="139689"/>
                </a:lnTo>
                <a:close/>
              </a:path>
              <a:path w="438150" h="908050">
                <a:moveTo>
                  <a:pt x="304800" y="107944"/>
                </a:moveTo>
                <a:lnTo>
                  <a:pt x="304800" y="88894"/>
                </a:lnTo>
                <a:lnTo>
                  <a:pt x="298444" y="76200"/>
                </a:lnTo>
                <a:lnTo>
                  <a:pt x="298444" y="114300"/>
                </a:lnTo>
                <a:lnTo>
                  <a:pt x="30480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9109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6355" y="552450"/>
                </a:moveTo>
                <a:lnTo>
                  <a:pt x="6355" y="279394"/>
                </a:lnTo>
                <a:lnTo>
                  <a:pt x="0" y="285750"/>
                </a:lnTo>
                <a:lnTo>
                  <a:pt x="0" y="546094"/>
                </a:lnTo>
                <a:lnTo>
                  <a:pt x="6355" y="552450"/>
                </a:lnTo>
                <a:close/>
              </a:path>
              <a:path w="425450" h="901700">
                <a:moveTo>
                  <a:pt x="12710" y="571500"/>
                </a:moveTo>
                <a:lnTo>
                  <a:pt x="12710" y="260344"/>
                </a:lnTo>
                <a:lnTo>
                  <a:pt x="6355" y="260344"/>
                </a:lnTo>
                <a:lnTo>
                  <a:pt x="6355" y="565144"/>
                </a:lnTo>
                <a:lnTo>
                  <a:pt x="12710" y="571500"/>
                </a:lnTo>
                <a:close/>
              </a:path>
              <a:path w="425450" h="901700">
                <a:moveTo>
                  <a:pt x="419100" y="571500"/>
                </a:moveTo>
                <a:lnTo>
                  <a:pt x="419100" y="247650"/>
                </a:lnTo>
                <a:lnTo>
                  <a:pt x="406405" y="234939"/>
                </a:lnTo>
                <a:lnTo>
                  <a:pt x="400050" y="234939"/>
                </a:lnTo>
                <a:lnTo>
                  <a:pt x="387355" y="222244"/>
                </a:lnTo>
                <a:lnTo>
                  <a:pt x="50810" y="222244"/>
                </a:lnTo>
                <a:lnTo>
                  <a:pt x="44455" y="228600"/>
                </a:lnTo>
                <a:lnTo>
                  <a:pt x="38100" y="228600"/>
                </a:lnTo>
                <a:lnTo>
                  <a:pt x="12710" y="253989"/>
                </a:lnTo>
                <a:lnTo>
                  <a:pt x="12710" y="577839"/>
                </a:lnTo>
                <a:lnTo>
                  <a:pt x="19050" y="577839"/>
                </a:lnTo>
                <a:lnTo>
                  <a:pt x="19050" y="584194"/>
                </a:lnTo>
                <a:lnTo>
                  <a:pt x="31760" y="596889"/>
                </a:lnTo>
                <a:lnTo>
                  <a:pt x="38100" y="596889"/>
                </a:lnTo>
                <a:lnTo>
                  <a:pt x="44455" y="603244"/>
                </a:lnTo>
                <a:lnTo>
                  <a:pt x="50810" y="603244"/>
                </a:lnTo>
                <a:lnTo>
                  <a:pt x="57150" y="609600"/>
                </a:lnTo>
                <a:lnTo>
                  <a:pt x="69860" y="609600"/>
                </a:lnTo>
                <a:lnTo>
                  <a:pt x="69860" y="330189"/>
                </a:lnTo>
                <a:lnTo>
                  <a:pt x="107960" y="330189"/>
                </a:lnTo>
                <a:lnTo>
                  <a:pt x="107960" y="901689"/>
                </a:lnTo>
                <a:lnTo>
                  <a:pt x="203210" y="901689"/>
                </a:lnTo>
                <a:lnTo>
                  <a:pt x="203210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323850" y="901689"/>
                </a:lnTo>
                <a:lnTo>
                  <a:pt x="323850" y="330189"/>
                </a:lnTo>
                <a:lnTo>
                  <a:pt x="361950" y="330189"/>
                </a:lnTo>
                <a:lnTo>
                  <a:pt x="361950" y="603244"/>
                </a:lnTo>
                <a:lnTo>
                  <a:pt x="368305" y="603244"/>
                </a:lnTo>
                <a:lnTo>
                  <a:pt x="374660" y="596889"/>
                </a:lnTo>
                <a:lnTo>
                  <a:pt x="387355" y="596889"/>
                </a:lnTo>
                <a:lnTo>
                  <a:pt x="393710" y="590550"/>
                </a:lnTo>
                <a:lnTo>
                  <a:pt x="400050" y="590550"/>
                </a:lnTo>
                <a:lnTo>
                  <a:pt x="406405" y="584194"/>
                </a:lnTo>
                <a:lnTo>
                  <a:pt x="406405" y="577839"/>
                </a:lnTo>
                <a:lnTo>
                  <a:pt x="412760" y="571500"/>
                </a:lnTo>
                <a:lnTo>
                  <a:pt x="419100" y="571500"/>
                </a:lnTo>
                <a:close/>
              </a:path>
              <a:path w="425450" h="901700">
                <a:moveTo>
                  <a:pt x="425455" y="558789"/>
                </a:moveTo>
                <a:lnTo>
                  <a:pt x="425455" y="260344"/>
                </a:lnTo>
                <a:lnTo>
                  <a:pt x="419100" y="253989"/>
                </a:lnTo>
                <a:lnTo>
                  <a:pt x="419100" y="565144"/>
                </a:lnTo>
                <a:lnTo>
                  <a:pt x="425455" y="558789"/>
                </a:lnTo>
                <a:close/>
              </a:path>
              <a:path w="425450" h="901700">
                <a:moveTo>
                  <a:pt x="127010" y="114300"/>
                </a:moveTo>
                <a:lnTo>
                  <a:pt x="127010" y="76200"/>
                </a:lnTo>
                <a:lnTo>
                  <a:pt x="120655" y="88894"/>
                </a:lnTo>
                <a:lnTo>
                  <a:pt x="120655" y="107944"/>
                </a:lnTo>
                <a:lnTo>
                  <a:pt x="127010" y="114300"/>
                </a:lnTo>
                <a:close/>
              </a:path>
              <a:path w="425450" h="901700">
                <a:moveTo>
                  <a:pt x="139705" y="146044"/>
                </a:moveTo>
                <a:lnTo>
                  <a:pt x="139705" y="44439"/>
                </a:lnTo>
                <a:lnTo>
                  <a:pt x="127010" y="57150"/>
                </a:lnTo>
                <a:lnTo>
                  <a:pt x="127010" y="133350"/>
                </a:lnTo>
                <a:lnTo>
                  <a:pt x="139705" y="146044"/>
                </a:lnTo>
                <a:close/>
              </a:path>
              <a:path w="425450" h="901700">
                <a:moveTo>
                  <a:pt x="285750" y="139689"/>
                </a:moveTo>
                <a:lnTo>
                  <a:pt x="285750" y="50794"/>
                </a:lnTo>
                <a:lnTo>
                  <a:pt x="247650" y="12694"/>
                </a:lnTo>
                <a:lnTo>
                  <a:pt x="241310" y="12694"/>
                </a:lnTo>
                <a:lnTo>
                  <a:pt x="234955" y="6339"/>
                </a:lnTo>
                <a:lnTo>
                  <a:pt x="215905" y="6339"/>
                </a:lnTo>
                <a:lnTo>
                  <a:pt x="209550" y="0"/>
                </a:lnTo>
                <a:lnTo>
                  <a:pt x="196855" y="6339"/>
                </a:lnTo>
                <a:lnTo>
                  <a:pt x="184160" y="6339"/>
                </a:lnTo>
                <a:lnTo>
                  <a:pt x="177805" y="12694"/>
                </a:lnTo>
                <a:lnTo>
                  <a:pt x="165110" y="12694"/>
                </a:lnTo>
                <a:lnTo>
                  <a:pt x="139705" y="38100"/>
                </a:lnTo>
                <a:lnTo>
                  <a:pt x="139705" y="152400"/>
                </a:lnTo>
                <a:lnTo>
                  <a:pt x="165110" y="177789"/>
                </a:lnTo>
                <a:lnTo>
                  <a:pt x="177805" y="184144"/>
                </a:lnTo>
                <a:lnTo>
                  <a:pt x="190500" y="184144"/>
                </a:lnTo>
                <a:lnTo>
                  <a:pt x="196855" y="190500"/>
                </a:lnTo>
                <a:lnTo>
                  <a:pt x="215905" y="190500"/>
                </a:lnTo>
                <a:lnTo>
                  <a:pt x="228600" y="184144"/>
                </a:lnTo>
                <a:lnTo>
                  <a:pt x="241310" y="184144"/>
                </a:lnTo>
                <a:lnTo>
                  <a:pt x="285750" y="139689"/>
                </a:lnTo>
                <a:close/>
              </a:path>
              <a:path w="425450" h="901700">
                <a:moveTo>
                  <a:pt x="292105" y="120639"/>
                </a:moveTo>
                <a:lnTo>
                  <a:pt x="292105" y="69844"/>
                </a:lnTo>
                <a:lnTo>
                  <a:pt x="285750" y="57150"/>
                </a:lnTo>
                <a:lnTo>
                  <a:pt x="285750" y="133350"/>
                </a:lnTo>
                <a:lnTo>
                  <a:pt x="292105" y="120639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91097" y="3035305"/>
            <a:ext cx="432434" cy="908050"/>
          </a:xfrm>
          <a:custGeom>
            <a:avLst/>
            <a:gdLst/>
            <a:ahLst/>
            <a:cxnLst/>
            <a:rect l="l" t="t" r="r" b="b"/>
            <a:pathLst>
              <a:path w="432434" h="908050">
                <a:moveTo>
                  <a:pt x="6355" y="571500"/>
                </a:moveTo>
                <a:lnTo>
                  <a:pt x="6355" y="260344"/>
                </a:lnTo>
                <a:lnTo>
                  <a:pt x="0" y="266700"/>
                </a:lnTo>
                <a:lnTo>
                  <a:pt x="0" y="565144"/>
                </a:lnTo>
                <a:lnTo>
                  <a:pt x="6355" y="571500"/>
                </a:lnTo>
                <a:close/>
              </a:path>
              <a:path w="432434" h="908050">
                <a:moveTo>
                  <a:pt x="12710" y="273039"/>
                </a:moveTo>
                <a:lnTo>
                  <a:pt x="12710" y="247650"/>
                </a:lnTo>
                <a:lnTo>
                  <a:pt x="6355" y="253989"/>
                </a:lnTo>
                <a:lnTo>
                  <a:pt x="6355" y="273039"/>
                </a:lnTo>
                <a:lnTo>
                  <a:pt x="12710" y="273039"/>
                </a:lnTo>
                <a:close/>
              </a:path>
              <a:path w="432434" h="908050">
                <a:moveTo>
                  <a:pt x="76200" y="615939"/>
                </a:moveTo>
                <a:lnTo>
                  <a:pt x="76200" y="330189"/>
                </a:lnTo>
                <a:lnTo>
                  <a:pt x="69860" y="330189"/>
                </a:lnTo>
                <a:lnTo>
                  <a:pt x="69860" y="603244"/>
                </a:lnTo>
                <a:lnTo>
                  <a:pt x="57150" y="603244"/>
                </a:lnTo>
                <a:lnTo>
                  <a:pt x="50810" y="596889"/>
                </a:lnTo>
                <a:lnTo>
                  <a:pt x="38100" y="596889"/>
                </a:lnTo>
                <a:lnTo>
                  <a:pt x="38100" y="590550"/>
                </a:lnTo>
                <a:lnTo>
                  <a:pt x="31760" y="584194"/>
                </a:lnTo>
                <a:lnTo>
                  <a:pt x="25405" y="584194"/>
                </a:lnTo>
                <a:lnTo>
                  <a:pt x="19050" y="577839"/>
                </a:lnTo>
                <a:lnTo>
                  <a:pt x="19050" y="571500"/>
                </a:lnTo>
                <a:lnTo>
                  <a:pt x="6355" y="558789"/>
                </a:lnTo>
                <a:lnTo>
                  <a:pt x="6355" y="577839"/>
                </a:lnTo>
                <a:lnTo>
                  <a:pt x="19050" y="590550"/>
                </a:lnTo>
                <a:lnTo>
                  <a:pt x="25405" y="590550"/>
                </a:lnTo>
                <a:lnTo>
                  <a:pt x="44455" y="609600"/>
                </a:lnTo>
                <a:lnTo>
                  <a:pt x="50810" y="609600"/>
                </a:lnTo>
                <a:lnTo>
                  <a:pt x="57150" y="615939"/>
                </a:lnTo>
                <a:lnTo>
                  <a:pt x="76200" y="615939"/>
                </a:lnTo>
                <a:close/>
              </a:path>
              <a:path w="432434" h="908050">
                <a:moveTo>
                  <a:pt x="419100" y="253989"/>
                </a:moveTo>
                <a:lnTo>
                  <a:pt x="419100" y="241294"/>
                </a:lnTo>
                <a:lnTo>
                  <a:pt x="412760" y="234939"/>
                </a:lnTo>
                <a:lnTo>
                  <a:pt x="406405" y="234939"/>
                </a:lnTo>
                <a:lnTo>
                  <a:pt x="406405" y="228600"/>
                </a:lnTo>
                <a:lnTo>
                  <a:pt x="400050" y="228600"/>
                </a:lnTo>
                <a:lnTo>
                  <a:pt x="393710" y="222244"/>
                </a:lnTo>
                <a:lnTo>
                  <a:pt x="381000" y="222244"/>
                </a:lnTo>
                <a:lnTo>
                  <a:pt x="374660" y="215889"/>
                </a:lnTo>
                <a:lnTo>
                  <a:pt x="57150" y="215889"/>
                </a:lnTo>
                <a:lnTo>
                  <a:pt x="50810" y="222244"/>
                </a:lnTo>
                <a:lnTo>
                  <a:pt x="38100" y="222244"/>
                </a:lnTo>
                <a:lnTo>
                  <a:pt x="19050" y="241294"/>
                </a:lnTo>
                <a:lnTo>
                  <a:pt x="12710" y="241294"/>
                </a:lnTo>
                <a:lnTo>
                  <a:pt x="12710" y="260344"/>
                </a:lnTo>
                <a:lnTo>
                  <a:pt x="19050" y="253989"/>
                </a:lnTo>
                <a:lnTo>
                  <a:pt x="19050" y="247650"/>
                </a:lnTo>
                <a:lnTo>
                  <a:pt x="25405" y="247650"/>
                </a:lnTo>
                <a:lnTo>
                  <a:pt x="38100" y="234939"/>
                </a:lnTo>
                <a:lnTo>
                  <a:pt x="44455" y="234939"/>
                </a:lnTo>
                <a:lnTo>
                  <a:pt x="50810" y="228600"/>
                </a:lnTo>
                <a:lnTo>
                  <a:pt x="387355" y="228600"/>
                </a:lnTo>
                <a:lnTo>
                  <a:pt x="393710" y="234939"/>
                </a:lnTo>
                <a:lnTo>
                  <a:pt x="400050" y="234939"/>
                </a:lnTo>
                <a:lnTo>
                  <a:pt x="400050" y="241294"/>
                </a:lnTo>
                <a:lnTo>
                  <a:pt x="406405" y="241294"/>
                </a:lnTo>
                <a:lnTo>
                  <a:pt x="412760" y="247650"/>
                </a:lnTo>
                <a:lnTo>
                  <a:pt x="412760" y="253989"/>
                </a:lnTo>
                <a:lnTo>
                  <a:pt x="419100" y="253989"/>
                </a:lnTo>
                <a:close/>
              </a:path>
              <a:path w="432434" h="908050">
                <a:moveTo>
                  <a:pt x="114300" y="895350"/>
                </a:moveTo>
                <a:lnTo>
                  <a:pt x="114300" y="323850"/>
                </a:lnTo>
                <a:lnTo>
                  <a:pt x="69860" y="323850"/>
                </a:lnTo>
                <a:lnTo>
                  <a:pt x="69860" y="330189"/>
                </a:lnTo>
                <a:lnTo>
                  <a:pt x="107960" y="330189"/>
                </a:lnTo>
                <a:lnTo>
                  <a:pt x="107960" y="895350"/>
                </a:lnTo>
                <a:lnTo>
                  <a:pt x="114300" y="895350"/>
                </a:lnTo>
                <a:close/>
              </a:path>
              <a:path w="432434" h="908050">
                <a:moveTo>
                  <a:pt x="114300" y="908044"/>
                </a:moveTo>
                <a:lnTo>
                  <a:pt x="114300" y="901689"/>
                </a:lnTo>
                <a:lnTo>
                  <a:pt x="107960" y="895350"/>
                </a:lnTo>
                <a:lnTo>
                  <a:pt x="107960" y="330189"/>
                </a:lnTo>
                <a:lnTo>
                  <a:pt x="101605" y="330189"/>
                </a:lnTo>
                <a:lnTo>
                  <a:pt x="101605" y="901689"/>
                </a:lnTo>
                <a:lnTo>
                  <a:pt x="107960" y="908044"/>
                </a:lnTo>
                <a:lnTo>
                  <a:pt x="114300" y="908044"/>
                </a:lnTo>
                <a:close/>
              </a:path>
              <a:path w="432434" h="908050">
                <a:moveTo>
                  <a:pt x="203210" y="895350"/>
                </a:moveTo>
                <a:lnTo>
                  <a:pt x="107960" y="895350"/>
                </a:lnTo>
                <a:lnTo>
                  <a:pt x="114300" y="901689"/>
                </a:lnTo>
                <a:lnTo>
                  <a:pt x="114300" y="908044"/>
                </a:lnTo>
                <a:lnTo>
                  <a:pt x="196855" y="908044"/>
                </a:lnTo>
                <a:lnTo>
                  <a:pt x="196855" y="901689"/>
                </a:lnTo>
                <a:lnTo>
                  <a:pt x="203210" y="895350"/>
                </a:lnTo>
                <a:close/>
              </a:path>
              <a:path w="432434" h="908050">
                <a:moveTo>
                  <a:pt x="241310" y="895350"/>
                </a:moveTo>
                <a:lnTo>
                  <a:pt x="241310" y="520689"/>
                </a:lnTo>
                <a:lnTo>
                  <a:pt x="196855" y="520689"/>
                </a:lnTo>
                <a:lnTo>
                  <a:pt x="196855" y="895350"/>
                </a:lnTo>
                <a:lnTo>
                  <a:pt x="203210" y="895350"/>
                </a:lnTo>
                <a:lnTo>
                  <a:pt x="203210" y="527044"/>
                </a:lnTo>
                <a:lnTo>
                  <a:pt x="234955" y="527044"/>
                </a:lnTo>
                <a:lnTo>
                  <a:pt x="234955" y="895350"/>
                </a:lnTo>
                <a:lnTo>
                  <a:pt x="241310" y="895350"/>
                </a:lnTo>
                <a:close/>
              </a:path>
              <a:path w="432434" h="908050">
                <a:moveTo>
                  <a:pt x="203210" y="908044"/>
                </a:moveTo>
                <a:lnTo>
                  <a:pt x="203210" y="895350"/>
                </a:lnTo>
                <a:lnTo>
                  <a:pt x="196855" y="901689"/>
                </a:lnTo>
                <a:lnTo>
                  <a:pt x="196855" y="908044"/>
                </a:lnTo>
                <a:lnTo>
                  <a:pt x="203210" y="908044"/>
                </a:lnTo>
                <a:close/>
              </a:path>
              <a:path w="432434" h="908050">
                <a:moveTo>
                  <a:pt x="209550" y="901689"/>
                </a:moveTo>
                <a:lnTo>
                  <a:pt x="203210" y="527044"/>
                </a:lnTo>
                <a:lnTo>
                  <a:pt x="203210" y="901689"/>
                </a:lnTo>
                <a:lnTo>
                  <a:pt x="209550" y="901689"/>
                </a:lnTo>
                <a:close/>
              </a:path>
              <a:path w="432434" h="908050">
                <a:moveTo>
                  <a:pt x="234955" y="844539"/>
                </a:moveTo>
                <a:lnTo>
                  <a:pt x="234955" y="527044"/>
                </a:lnTo>
                <a:lnTo>
                  <a:pt x="228600" y="527044"/>
                </a:lnTo>
                <a:lnTo>
                  <a:pt x="228600" y="831844"/>
                </a:lnTo>
                <a:lnTo>
                  <a:pt x="234955" y="844539"/>
                </a:lnTo>
                <a:close/>
              </a:path>
              <a:path w="432434" h="908050">
                <a:moveTo>
                  <a:pt x="323850" y="895350"/>
                </a:moveTo>
                <a:lnTo>
                  <a:pt x="234955" y="895350"/>
                </a:lnTo>
                <a:lnTo>
                  <a:pt x="241310" y="901689"/>
                </a:lnTo>
                <a:lnTo>
                  <a:pt x="241310" y="908044"/>
                </a:lnTo>
                <a:lnTo>
                  <a:pt x="317510" y="908044"/>
                </a:lnTo>
                <a:lnTo>
                  <a:pt x="317510" y="901689"/>
                </a:lnTo>
                <a:lnTo>
                  <a:pt x="323850" y="895350"/>
                </a:lnTo>
                <a:close/>
              </a:path>
              <a:path w="432434" h="908050">
                <a:moveTo>
                  <a:pt x="241310" y="908044"/>
                </a:moveTo>
                <a:lnTo>
                  <a:pt x="241310" y="901689"/>
                </a:lnTo>
                <a:lnTo>
                  <a:pt x="234955" y="895350"/>
                </a:lnTo>
                <a:lnTo>
                  <a:pt x="234955" y="908044"/>
                </a:lnTo>
                <a:lnTo>
                  <a:pt x="241310" y="908044"/>
                </a:lnTo>
                <a:close/>
              </a:path>
              <a:path w="432434" h="908050">
                <a:moveTo>
                  <a:pt x="361950" y="330189"/>
                </a:moveTo>
                <a:lnTo>
                  <a:pt x="361950" y="323850"/>
                </a:lnTo>
                <a:lnTo>
                  <a:pt x="317510" y="323850"/>
                </a:lnTo>
                <a:lnTo>
                  <a:pt x="317510" y="895350"/>
                </a:lnTo>
                <a:lnTo>
                  <a:pt x="323850" y="895350"/>
                </a:lnTo>
                <a:lnTo>
                  <a:pt x="323850" y="330189"/>
                </a:lnTo>
                <a:lnTo>
                  <a:pt x="361950" y="330189"/>
                </a:lnTo>
                <a:close/>
              </a:path>
              <a:path w="432434" h="908050">
                <a:moveTo>
                  <a:pt x="323850" y="908044"/>
                </a:moveTo>
                <a:lnTo>
                  <a:pt x="323850" y="895350"/>
                </a:lnTo>
                <a:lnTo>
                  <a:pt x="317510" y="901689"/>
                </a:lnTo>
                <a:lnTo>
                  <a:pt x="317510" y="908044"/>
                </a:lnTo>
                <a:lnTo>
                  <a:pt x="323850" y="908044"/>
                </a:lnTo>
                <a:close/>
              </a:path>
              <a:path w="432434" h="908050">
                <a:moveTo>
                  <a:pt x="330205" y="901689"/>
                </a:moveTo>
                <a:lnTo>
                  <a:pt x="330205" y="330189"/>
                </a:lnTo>
                <a:lnTo>
                  <a:pt x="323850" y="330189"/>
                </a:lnTo>
                <a:lnTo>
                  <a:pt x="323850" y="901689"/>
                </a:lnTo>
                <a:lnTo>
                  <a:pt x="330205" y="901689"/>
                </a:lnTo>
                <a:close/>
              </a:path>
              <a:path w="432434" h="908050">
                <a:moveTo>
                  <a:pt x="419100" y="577839"/>
                </a:moveTo>
                <a:lnTo>
                  <a:pt x="419100" y="558789"/>
                </a:lnTo>
                <a:lnTo>
                  <a:pt x="412760" y="565144"/>
                </a:lnTo>
                <a:lnTo>
                  <a:pt x="412760" y="571500"/>
                </a:lnTo>
                <a:lnTo>
                  <a:pt x="406405" y="577839"/>
                </a:lnTo>
                <a:lnTo>
                  <a:pt x="400050" y="577839"/>
                </a:lnTo>
                <a:lnTo>
                  <a:pt x="387355" y="590550"/>
                </a:lnTo>
                <a:lnTo>
                  <a:pt x="381000" y="590550"/>
                </a:lnTo>
                <a:lnTo>
                  <a:pt x="374660" y="596889"/>
                </a:lnTo>
                <a:lnTo>
                  <a:pt x="361950" y="596889"/>
                </a:lnTo>
                <a:lnTo>
                  <a:pt x="361950" y="330189"/>
                </a:lnTo>
                <a:lnTo>
                  <a:pt x="355610" y="330189"/>
                </a:lnTo>
                <a:lnTo>
                  <a:pt x="355610" y="609600"/>
                </a:lnTo>
                <a:lnTo>
                  <a:pt x="361950" y="609600"/>
                </a:lnTo>
                <a:lnTo>
                  <a:pt x="368305" y="603244"/>
                </a:lnTo>
                <a:lnTo>
                  <a:pt x="381000" y="603244"/>
                </a:lnTo>
                <a:lnTo>
                  <a:pt x="387355" y="596889"/>
                </a:lnTo>
                <a:lnTo>
                  <a:pt x="393710" y="596889"/>
                </a:lnTo>
                <a:lnTo>
                  <a:pt x="400050" y="590550"/>
                </a:lnTo>
                <a:lnTo>
                  <a:pt x="406405" y="590550"/>
                </a:lnTo>
                <a:lnTo>
                  <a:pt x="419100" y="577839"/>
                </a:lnTo>
                <a:close/>
              </a:path>
              <a:path w="432434" h="908050">
                <a:moveTo>
                  <a:pt x="431810" y="552450"/>
                </a:moveTo>
                <a:lnTo>
                  <a:pt x="431810" y="260344"/>
                </a:lnTo>
                <a:lnTo>
                  <a:pt x="419100" y="247650"/>
                </a:lnTo>
                <a:lnTo>
                  <a:pt x="419100" y="266700"/>
                </a:lnTo>
                <a:lnTo>
                  <a:pt x="425455" y="273039"/>
                </a:lnTo>
                <a:lnTo>
                  <a:pt x="425455" y="558789"/>
                </a:lnTo>
                <a:lnTo>
                  <a:pt x="431810" y="552450"/>
                </a:lnTo>
                <a:close/>
              </a:path>
              <a:path w="432434" h="908050">
                <a:moveTo>
                  <a:pt x="425455" y="565144"/>
                </a:moveTo>
                <a:lnTo>
                  <a:pt x="425455" y="546094"/>
                </a:lnTo>
                <a:lnTo>
                  <a:pt x="419100" y="552450"/>
                </a:lnTo>
                <a:lnTo>
                  <a:pt x="419100" y="571500"/>
                </a:lnTo>
                <a:lnTo>
                  <a:pt x="425455" y="565144"/>
                </a:lnTo>
                <a:close/>
              </a:path>
              <a:path w="432434" h="908050">
                <a:moveTo>
                  <a:pt x="127010" y="133350"/>
                </a:moveTo>
                <a:lnTo>
                  <a:pt x="127010" y="57150"/>
                </a:lnTo>
                <a:lnTo>
                  <a:pt x="120655" y="69844"/>
                </a:lnTo>
                <a:lnTo>
                  <a:pt x="120655" y="126994"/>
                </a:lnTo>
                <a:lnTo>
                  <a:pt x="127010" y="133350"/>
                </a:lnTo>
                <a:close/>
              </a:path>
              <a:path w="432434" h="908050">
                <a:moveTo>
                  <a:pt x="285750" y="63489"/>
                </a:moveTo>
                <a:lnTo>
                  <a:pt x="285750" y="44439"/>
                </a:lnTo>
                <a:lnTo>
                  <a:pt x="279410" y="31744"/>
                </a:lnTo>
                <a:lnTo>
                  <a:pt x="260360" y="12694"/>
                </a:lnTo>
                <a:lnTo>
                  <a:pt x="254005" y="12694"/>
                </a:lnTo>
                <a:lnTo>
                  <a:pt x="241310" y="6339"/>
                </a:lnTo>
                <a:lnTo>
                  <a:pt x="234955" y="0"/>
                </a:lnTo>
                <a:lnTo>
                  <a:pt x="184160" y="0"/>
                </a:lnTo>
                <a:lnTo>
                  <a:pt x="171450" y="6339"/>
                </a:lnTo>
                <a:lnTo>
                  <a:pt x="165110" y="12694"/>
                </a:lnTo>
                <a:lnTo>
                  <a:pt x="158755" y="12694"/>
                </a:lnTo>
                <a:lnTo>
                  <a:pt x="139705" y="31744"/>
                </a:lnTo>
                <a:lnTo>
                  <a:pt x="133350" y="44439"/>
                </a:lnTo>
                <a:lnTo>
                  <a:pt x="127010" y="50794"/>
                </a:lnTo>
                <a:lnTo>
                  <a:pt x="127010" y="76200"/>
                </a:lnTo>
                <a:lnTo>
                  <a:pt x="133350" y="69844"/>
                </a:lnTo>
                <a:lnTo>
                  <a:pt x="133350" y="63489"/>
                </a:lnTo>
                <a:lnTo>
                  <a:pt x="139705" y="50794"/>
                </a:lnTo>
                <a:lnTo>
                  <a:pt x="139705" y="44439"/>
                </a:lnTo>
                <a:lnTo>
                  <a:pt x="158755" y="25389"/>
                </a:lnTo>
                <a:lnTo>
                  <a:pt x="165110" y="25389"/>
                </a:lnTo>
                <a:lnTo>
                  <a:pt x="177805" y="12694"/>
                </a:lnTo>
                <a:lnTo>
                  <a:pt x="184160" y="12694"/>
                </a:lnTo>
                <a:lnTo>
                  <a:pt x="190500" y="6339"/>
                </a:lnTo>
                <a:lnTo>
                  <a:pt x="215905" y="6339"/>
                </a:lnTo>
                <a:lnTo>
                  <a:pt x="222260" y="12694"/>
                </a:lnTo>
                <a:lnTo>
                  <a:pt x="241310" y="12694"/>
                </a:lnTo>
                <a:lnTo>
                  <a:pt x="254005" y="25389"/>
                </a:lnTo>
                <a:lnTo>
                  <a:pt x="260360" y="25389"/>
                </a:lnTo>
                <a:lnTo>
                  <a:pt x="273055" y="38100"/>
                </a:lnTo>
                <a:lnTo>
                  <a:pt x="273055" y="44439"/>
                </a:lnTo>
                <a:lnTo>
                  <a:pt x="279410" y="57150"/>
                </a:lnTo>
                <a:lnTo>
                  <a:pt x="285750" y="63489"/>
                </a:lnTo>
                <a:close/>
              </a:path>
              <a:path w="432434" h="908050">
                <a:moveTo>
                  <a:pt x="285750" y="152400"/>
                </a:moveTo>
                <a:lnTo>
                  <a:pt x="285750" y="133350"/>
                </a:lnTo>
                <a:lnTo>
                  <a:pt x="273055" y="146044"/>
                </a:lnTo>
                <a:lnTo>
                  <a:pt x="273055" y="152400"/>
                </a:lnTo>
                <a:lnTo>
                  <a:pt x="254005" y="171450"/>
                </a:lnTo>
                <a:lnTo>
                  <a:pt x="247650" y="171450"/>
                </a:lnTo>
                <a:lnTo>
                  <a:pt x="241310" y="177789"/>
                </a:lnTo>
                <a:lnTo>
                  <a:pt x="234955" y="177789"/>
                </a:lnTo>
                <a:lnTo>
                  <a:pt x="222260" y="184144"/>
                </a:lnTo>
                <a:lnTo>
                  <a:pt x="190500" y="184144"/>
                </a:lnTo>
                <a:lnTo>
                  <a:pt x="184160" y="177789"/>
                </a:lnTo>
                <a:lnTo>
                  <a:pt x="177805" y="177789"/>
                </a:lnTo>
                <a:lnTo>
                  <a:pt x="171450" y="171450"/>
                </a:lnTo>
                <a:lnTo>
                  <a:pt x="165110" y="171450"/>
                </a:lnTo>
                <a:lnTo>
                  <a:pt x="139705" y="146044"/>
                </a:lnTo>
                <a:lnTo>
                  <a:pt x="139705" y="139689"/>
                </a:lnTo>
                <a:lnTo>
                  <a:pt x="133350" y="126994"/>
                </a:lnTo>
                <a:lnTo>
                  <a:pt x="133350" y="120639"/>
                </a:lnTo>
                <a:lnTo>
                  <a:pt x="127010" y="114300"/>
                </a:lnTo>
                <a:lnTo>
                  <a:pt x="127010" y="139689"/>
                </a:lnTo>
                <a:lnTo>
                  <a:pt x="133350" y="152400"/>
                </a:lnTo>
                <a:lnTo>
                  <a:pt x="165110" y="184144"/>
                </a:lnTo>
                <a:lnTo>
                  <a:pt x="171450" y="184144"/>
                </a:lnTo>
                <a:lnTo>
                  <a:pt x="184160" y="190500"/>
                </a:lnTo>
                <a:lnTo>
                  <a:pt x="196855" y="190500"/>
                </a:lnTo>
                <a:lnTo>
                  <a:pt x="209550" y="196839"/>
                </a:lnTo>
                <a:lnTo>
                  <a:pt x="215905" y="190500"/>
                </a:lnTo>
                <a:lnTo>
                  <a:pt x="234955" y="190500"/>
                </a:lnTo>
                <a:lnTo>
                  <a:pt x="241310" y="184144"/>
                </a:lnTo>
                <a:lnTo>
                  <a:pt x="254005" y="184144"/>
                </a:lnTo>
                <a:lnTo>
                  <a:pt x="285750" y="152400"/>
                </a:lnTo>
                <a:close/>
              </a:path>
              <a:path w="432434" h="908050">
                <a:moveTo>
                  <a:pt x="292105" y="95250"/>
                </a:moveTo>
                <a:lnTo>
                  <a:pt x="292105" y="57150"/>
                </a:lnTo>
                <a:lnTo>
                  <a:pt x="285750" y="50794"/>
                </a:lnTo>
                <a:lnTo>
                  <a:pt x="285750" y="88894"/>
                </a:lnTo>
                <a:lnTo>
                  <a:pt x="292105" y="95250"/>
                </a:lnTo>
                <a:close/>
              </a:path>
              <a:path w="432434" h="908050">
                <a:moveTo>
                  <a:pt x="292105" y="133350"/>
                </a:moveTo>
                <a:lnTo>
                  <a:pt x="292105" y="95250"/>
                </a:lnTo>
                <a:lnTo>
                  <a:pt x="285750" y="107944"/>
                </a:lnTo>
                <a:lnTo>
                  <a:pt x="285750" y="139689"/>
                </a:lnTo>
                <a:lnTo>
                  <a:pt x="292105" y="133350"/>
                </a:lnTo>
                <a:close/>
              </a:path>
              <a:path w="432434" h="908050">
                <a:moveTo>
                  <a:pt x="298460" y="114300"/>
                </a:moveTo>
                <a:lnTo>
                  <a:pt x="298460" y="76200"/>
                </a:lnTo>
                <a:lnTo>
                  <a:pt x="292105" y="69844"/>
                </a:lnTo>
                <a:lnTo>
                  <a:pt x="292105" y="126994"/>
                </a:lnTo>
                <a:lnTo>
                  <a:pt x="298460" y="1143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2247" y="3035305"/>
            <a:ext cx="425450" cy="901700"/>
          </a:xfrm>
          <a:custGeom>
            <a:avLst/>
            <a:gdLst/>
            <a:ahLst/>
            <a:cxnLst/>
            <a:rect l="l" t="t" r="r" b="b"/>
            <a:pathLst>
              <a:path w="425450" h="901700">
                <a:moveTo>
                  <a:pt x="419100" y="565144"/>
                </a:moveTo>
                <a:lnTo>
                  <a:pt x="419100" y="253989"/>
                </a:lnTo>
                <a:lnTo>
                  <a:pt x="412760" y="247650"/>
                </a:lnTo>
                <a:lnTo>
                  <a:pt x="412760" y="241294"/>
                </a:lnTo>
                <a:lnTo>
                  <a:pt x="406405" y="241294"/>
                </a:lnTo>
                <a:lnTo>
                  <a:pt x="393710" y="228600"/>
                </a:lnTo>
                <a:lnTo>
                  <a:pt x="387355" y="228600"/>
                </a:lnTo>
                <a:lnTo>
                  <a:pt x="381000" y="222244"/>
                </a:lnTo>
                <a:lnTo>
                  <a:pt x="50810" y="222244"/>
                </a:lnTo>
                <a:lnTo>
                  <a:pt x="44455" y="228600"/>
                </a:lnTo>
                <a:lnTo>
                  <a:pt x="31760" y="228600"/>
                </a:lnTo>
                <a:lnTo>
                  <a:pt x="31760" y="234939"/>
                </a:lnTo>
                <a:lnTo>
                  <a:pt x="25405" y="241294"/>
                </a:lnTo>
                <a:lnTo>
                  <a:pt x="19050" y="241294"/>
                </a:lnTo>
                <a:lnTo>
                  <a:pt x="12710" y="247650"/>
                </a:lnTo>
                <a:lnTo>
                  <a:pt x="12710" y="253989"/>
                </a:lnTo>
                <a:lnTo>
                  <a:pt x="0" y="266700"/>
                </a:lnTo>
                <a:lnTo>
                  <a:pt x="0" y="558789"/>
                </a:lnTo>
                <a:lnTo>
                  <a:pt x="6355" y="565144"/>
                </a:lnTo>
                <a:lnTo>
                  <a:pt x="6355" y="571500"/>
                </a:lnTo>
                <a:lnTo>
                  <a:pt x="38100" y="603244"/>
                </a:lnTo>
                <a:lnTo>
                  <a:pt x="44455" y="603244"/>
                </a:lnTo>
                <a:lnTo>
                  <a:pt x="50810" y="609600"/>
                </a:lnTo>
                <a:lnTo>
                  <a:pt x="69860" y="609600"/>
                </a:lnTo>
                <a:lnTo>
                  <a:pt x="69860" y="330189"/>
                </a:lnTo>
                <a:lnTo>
                  <a:pt x="107960" y="330189"/>
                </a:lnTo>
                <a:lnTo>
                  <a:pt x="107960" y="901689"/>
                </a:lnTo>
                <a:lnTo>
                  <a:pt x="196855" y="901689"/>
                </a:lnTo>
                <a:lnTo>
                  <a:pt x="196855" y="527044"/>
                </a:lnTo>
                <a:lnTo>
                  <a:pt x="234955" y="527044"/>
                </a:lnTo>
                <a:lnTo>
                  <a:pt x="234955" y="901689"/>
                </a:lnTo>
                <a:lnTo>
                  <a:pt x="317510" y="901689"/>
                </a:lnTo>
                <a:lnTo>
                  <a:pt x="317510" y="330189"/>
                </a:lnTo>
                <a:lnTo>
                  <a:pt x="355610" y="330189"/>
                </a:lnTo>
                <a:lnTo>
                  <a:pt x="355610" y="603244"/>
                </a:lnTo>
                <a:lnTo>
                  <a:pt x="368305" y="603244"/>
                </a:lnTo>
                <a:lnTo>
                  <a:pt x="374660" y="596889"/>
                </a:lnTo>
                <a:lnTo>
                  <a:pt x="387355" y="596889"/>
                </a:lnTo>
                <a:lnTo>
                  <a:pt x="387355" y="590550"/>
                </a:lnTo>
                <a:lnTo>
                  <a:pt x="393710" y="590550"/>
                </a:lnTo>
                <a:lnTo>
                  <a:pt x="419100" y="565144"/>
                </a:lnTo>
                <a:close/>
              </a:path>
              <a:path w="425450" h="901700">
                <a:moveTo>
                  <a:pt x="425455" y="552450"/>
                </a:moveTo>
                <a:lnTo>
                  <a:pt x="425455" y="266700"/>
                </a:lnTo>
                <a:lnTo>
                  <a:pt x="419100" y="260344"/>
                </a:lnTo>
                <a:lnTo>
                  <a:pt x="419100" y="558789"/>
                </a:lnTo>
                <a:lnTo>
                  <a:pt x="425455" y="552450"/>
                </a:lnTo>
                <a:close/>
              </a:path>
              <a:path w="425450" h="901700">
                <a:moveTo>
                  <a:pt x="127010" y="133350"/>
                </a:moveTo>
                <a:lnTo>
                  <a:pt x="127010" y="57150"/>
                </a:lnTo>
                <a:lnTo>
                  <a:pt x="120655" y="69844"/>
                </a:lnTo>
                <a:lnTo>
                  <a:pt x="120655" y="120639"/>
                </a:lnTo>
                <a:lnTo>
                  <a:pt x="127010" y="133350"/>
                </a:lnTo>
                <a:close/>
              </a:path>
              <a:path w="425450" h="901700">
                <a:moveTo>
                  <a:pt x="273055" y="152400"/>
                </a:moveTo>
                <a:lnTo>
                  <a:pt x="273055" y="38100"/>
                </a:lnTo>
                <a:lnTo>
                  <a:pt x="247650" y="12694"/>
                </a:lnTo>
                <a:lnTo>
                  <a:pt x="241310" y="12694"/>
                </a:lnTo>
                <a:lnTo>
                  <a:pt x="228600" y="6339"/>
                </a:lnTo>
                <a:lnTo>
                  <a:pt x="215905" y="6339"/>
                </a:lnTo>
                <a:lnTo>
                  <a:pt x="203210" y="0"/>
                </a:lnTo>
                <a:lnTo>
                  <a:pt x="196855" y="6339"/>
                </a:lnTo>
                <a:lnTo>
                  <a:pt x="177805" y="6339"/>
                </a:lnTo>
                <a:lnTo>
                  <a:pt x="171450" y="12694"/>
                </a:lnTo>
                <a:lnTo>
                  <a:pt x="165110" y="12694"/>
                </a:lnTo>
                <a:lnTo>
                  <a:pt x="127010" y="50794"/>
                </a:lnTo>
                <a:lnTo>
                  <a:pt x="127010" y="139689"/>
                </a:lnTo>
                <a:lnTo>
                  <a:pt x="171450" y="184144"/>
                </a:lnTo>
                <a:lnTo>
                  <a:pt x="190500" y="184144"/>
                </a:lnTo>
                <a:lnTo>
                  <a:pt x="196855" y="190500"/>
                </a:lnTo>
                <a:lnTo>
                  <a:pt x="215905" y="190500"/>
                </a:lnTo>
                <a:lnTo>
                  <a:pt x="222260" y="184144"/>
                </a:lnTo>
                <a:lnTo>
                  <a:pt x="241310" y="184144"/>
                </a:lnTo>
                <a:lnTo>
                  <a:pt x="273055" y="152400"/>
                </a:lnTo>
                <a:close/>
              </a:path>
              <a:path w="425450" h="901700">
                <a:moveTo>
                  <a:pt x="285750" y="133350"/>
                </a:moveTo>
                <a:lnTo>
                  <a:pt x="285750" y="57150"/>
                </a:lnTo>
                <a:lnTo>
                  <a:pt x="273055" y="44439"/>
                </a:lnTo>
                <a:lnTo>
                  <a:pt x="273055" y="146044"/>
                </a:lnTo>
                <a:lnTo>
                  <a:pt x="285750" y="133350"/>
                </a:lnTo>
                <a:close/>
              </a:path>
              <a:path w="425450" h="901700">
                <a:moveTo>
                  <a:pt x="292105" y="107944"/>
                </a:moveTo>
                <a:lnTo>
                  <a:pt x="292105" y="88894"/>
                </a:lnTo>
                <a:lnTo>
                  <a:pt x="285750" y="76200"/>
                </a:lnTo>
                <a:lnTo>
                  <a:pt x="285750" y="114300"/>
                </a:lnTo>
                <a:lnTo>
                  <a:pt x="292105" y="1079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65907" y="3035305"/>
            <a:ext cx="438150" cy="908050"/>
          </a:xfrm>
          <a:custGeom>
            <a:avLst/>
            <a:gdLst/>
            <a:ahLst/>
            <a:cxnLst/>
            <a:rect l="l" t="t" r="r" b="b"/>
            <a:pathLst>
              <a:path w="438150" h="908050">
                <a:moveTo>
                  <a:pt x="6339" y="558789"/>
                </a:moveTo>
                <a:lnTo>
                  <a:pt x="6339" y="266700"/>
                </a:lnTo>
                <a:lnTo>
                  <a:pt x="0" y="273039"/>
                </a:lnTo>
                <a:lnTo>
                  <a:pt x="0" y="552450"/>
                </a:lnTo>
                <a:lnTo>
                  <a:pt x="6339" y="558789"/>
                </a:lnTo>
                <a:close/>
              </a:path>
              <a:path w="438150" h="908050">
                <a:moveTo>
                  <a:pt x="19050" y="584194"/>
                </a:moveTo>
                <a:lnTo>
                  <a:pt x="19050" y="565144"/>
                </a:lnTo>
                <a:lnTo>
                  <a:pt x="12694" y="558789"/>
                </a:lnTo>
                <a:lnTo>
                  <a:pt x="12694" y="253989"/>
                </a:lnTo>
                <a:lnTo>
                  <a:pt x="6339" y="260344"/>
                </a:lnTo>
                <a:lnTo>
                  <a:pt x="6339" y="571500"/>
                </a:lnTo>
                <a:lnTo>
                  <a:pt x="19050" y="584194"/>
                </a:lnTo>
                <a:close/>
              </a:path>
              <a:path w="438150" h="908050">
                <a:moveTo>
                  <a:pt x="419100" y="253989"/>
                </a:moveTo>
                <a:lnTo>
                  <a:pt x="419100" y="234939"/>
                </a:lnTo>
                <a:lnTo>
                  <a:pt x="412744" y="234939"/>
                </a:lnTo>
                <a:lnTo>
                  <a:pt x="406389" y="228600"/>
                </a:lnTo>
                <a:lnTo>
                  <a:pt x="400050" y="228600"/>
                </a:lnTo>
                <a:lnTo>
                  <a:pt x="400050" y="222244"/>
                </a:lnTo>
                <a:lnTo>
                  <a:pt x="387339" y="222244"/>
                </a:lnTo>
                <a:lnTo>
                  <a:pt x="381000" y="215889"/>
                </a:lnTo>
                <a:lnTo>
                  <a:pt x="57150" y="215889"/>
                </a:lnTo>
                <a:lnTo>
                  <a:pt x="57150" y="222244"/>
                </a:lnTo>
                <a:lnTo>
                  <a:pt x="44439" y="222244"/>
                </a:lnTo>
                <a:lnTo>
                  <a:pt x="38100" y="228600"/>
                </a:lnTo>
                <a:lnTo>
                  <a:pt x="31744" y="228600"/>
                </a:lnTo>
                <a:lnTo>
                  <a:pt x="25389" y="234939"/>
                </a:lnTo>
                <a:lnTo>
                  <a:pt x="25389" y="241294"/>
                </a:lnTo>
                <a:lnTo>
                  <a:pt x="19050" y="241294"/>
                </a:lnTo>
                <a:lnTo>
                  <a:pt x="12694" y="247650"/>
                </a:lnTo>
                <a:lnTo>
                  <a:pt x="12694" y="266700"/>
                </a:lnTo>
                <a:lnTo>
                  <a:pt x="19050" y="260344"/>
                </a:lnTo>
                <a:lnTo>
                  <a:pt x="19050" y="253989"/>
                </a:lnTo>
                <a:lnTo>
                  <a:pt x="25389" y="247650"/>
                </a:lnTo>
                <a:lnTo>
                  <a:pt x="31744" y="247650"/>
                </a:lnTo>
                <a:lnTo>
                  <a:pt x="31744" y="241294"/>
                </a:lnTo>
                <a:lnTo>
                  <a:pt x="38100" y="241294"/>
                </a:lnTo>
                <a:lnTo>
                  <a:pt x="50794" y="228600"/>
                </a:lnTo>
                <a:lnTo>
                  <a:pt x="393694" y="228600"/>
                </a:lnTo>
                <a:lnTo>
                  <a:pt x="406389" y="241294"/>
                </a:lnTo>
                <a:lnTo>
                  <a:pt x="412744" y="241294"/>
                </a:lnTo>
                <a:lnTo>
                  <a:pt x="412744" y="247650"/>
                </a:lnTo>
                <a:lnTo>
                  <a:pt x="419100" y="253989"/>
                </a:lnTo>
                <a:close/>
              </a:path>
              <a:path w="438150" h="908050">
                <a:moveTo>
                  <a:pt x="76200" y="603244"/>
                </a:moveTo>
                <a:lnTo>
                  <a:pt x="57150" y="603244"/>
                </a:lnTo>
                <a:lnTo>
                  <a:pt x="57150" y="596889"/>
                </a:lnTo>
                <a:lnTo>
                  <a:pt x="44439" y="596889"/>
                </a:lnTo>
                <a:lnTo>
                  <a:pt x="19050" y="571500"/>
                </a:lnTo>
                <a:lnTo>
                  <a:pt x="19050" y="590550"/>
                </a:lnTo>
                <a:lnTo>
                  <a:pt x="25389" y="590550"/>
                </a:lnTo>
                <a:lnTo>
                  <a:pt x="38100" y="603244"/>
                </a:lnTo>
                <a:lnTo>
                  <a:pt x="44439" y="603244"/>
                </a:lnTo>
                <a:lnTo>
                  <a:pt x="50794" y="609600"/>
                </a:lnTo>
                <a:lnTo>
                  <a:pt x="57150" y="609600"/>
                </a:lnTo>
                <a:lnTo>
                  <a:pt x="63489" y="615939"/>
                </a:lnTo>
                <a:lnTo>
                  <a:pt x="69844" y="615939"/>
                </a:lnTo>
                <a:lnTo>
                  <a:pt x="69844" y="609600"/>
                </a:lnTo>
                <a:lnTo>
                  <a:pt x="76200" y="603244"/>
                </a:lnTo>
                <a:close/>
              </a:path>
              <a:path w="438150" h="908050">
                <a:moveTo>
                  <a:pt x="114300" y="330189"/>
                </a:moveTo>
                <a:lnTo>
                  <a:pt x="114300" y="323850"/>
                </a:lnTo>
                <a:lnTo>
                  <a:pt x="69844" y="323850"/>
                </a:lnTo>
                <a:lnTo>
                  <a:pt x="69844" y="603244"/>
                </a:lnTo>
                <a:lnTo>
                  <a:pt x="76200" y="603244"/>
                </a:lnTo>
                <a:lnTo>
                  <a:pt x="76200" y="330189"/>
                </a:lnTo>
                <a:lnTo>
                  <a:pt x="114300" y="330189"/>
                </a:lnTo>
                <a:close/>
              </a:path>
              <a:path w="438150" h="908050">
                <a:moveTo>
                  <a:pt x="82539" y="609600"/>
                </a:moveTo>
                <a:lnTo>
                  <a:pt x="82539" y="330189"/>
                </a:lnTo>
                <a:lnTo>
                  <a:pt x="76200" y="330189"/>
                </a:lnTo>
                <a:lnTo>
                  <a:pt x="76200" y="603244"/>
                </a:lnTo>
                <a:lnTo>
                  <a:pt x="69844" y="609600"/>
                </a:lnTo>
                <a:lnTo>
                  <a:pt x="69844" y="615939"/>
                </a:lnTo>
                <a:lnTo>
                  <a:pt x="76200" y="615939"/>
                </a:lnTo>
                <a:lnTo>
                  <a:pt x="82539" y="609600"/>
                </a:lnTo>
                <a:close/>
              </a:path>
              <a:path w="438150" h="908050">
                <a:moveTo>
                  <a:pt x="120639" y="908044"/>
                </a:moveTo>
                <a:lnTo>
                  <a:pt x="120639" y="901689"/>
                </a:lnTo>
                <a:lnTo>
                  <a:pt x="114300" y="895350"/>
                </a:lnTo>
                <a:lnTo>
                  <a:pt x="114300" y="330189"/>
                </a:lnTo>
                <a:lnTo>
                  <a:pt x="107944" y="330189"/>
                </a:lnTo>
                <a:lnTo>
                  <a:pt x="107944" y="908044"/>
                </a:lnTo>
                <a:lnTo>
                  <a:pt x="114300" y="908044"/>
                </a:lnTo>
                <a:lnTo>
                  <a:pt x="114300" y="895350"/>
                </a:lnTo>
                <a:lnTo>
                  <a:pt x="120569" y="895350"/>
                </a:lnTo>
                <a:lnTo>
                  <a:pt x="120569" y="908044"/>
                </a:lnTo>
                <a:close/>
              </a:path>
              <a:path w="438150" h="908050">
                <a:moveTo>
                  <a:pt x="120639" y="901689"/>
                </a:moveTo>
                <a:lnTo>
                  <a:pt x="120569" y="895350"/>
                </a:lnTo>
                <a:lnTo>
                  <a:pt x="114300" y="895350"/>
                </a:lnTo>
                <a:lnTo>
                  <a:pt x="120639" y="901689"/>
                </a:lnTo>
                <a:close/>
              </a:path>
              <a:path w="438150" h="908050">
                <a:moveTo>
                  <a:pt x="209550" y="908044"/>
                </a:moveTo>
                <a:lnTo>
                  <a:pt x="209550" y="527044"/>
                </a:lnTo>
                <a:lnTo>
                  <a:pt x="203194" y="527044"/>
                </a:lnTo>
                <a:lnTo>
                  <a:pt x="203194" y="895350"/>
                </a:lnTo>
                <a:lnTo>
                  <a:pt x="120569" y="895350"/>
                </a:lnTo>
                <a:lnTo>
                  <a:pt x="120639" y="901689"/>
                </a:lnTo>
                <a:lnTo>
                  <a:pt x="120639" y="908044"/>
                </a:lnTo>
                <a:lnTo>
                  <a:pt x="209550" y="908044"/>
                </a:lnTo>
                <a:close/>
              </a:path>
              <a:path w="438150" h="908050">
                <a:moveTo>
                  <a:pt x="241294" y="527044"/>
                </a:moveTo>
                <a:lnTo>
                  <a:pt x="241294" y="520689"/>
                </a:lnTo>
                <a:lnTo>
                  <a:pt x="203194" y="520689"/>
                </a:lnTo>
                <a:lnTo>
                  <a:pt x="203194" y="527044"/>
                </a:lnTo>
                <a:lnTo>
                  <a:pt x="241294" y="527044"/>
                </a:lnTo>
                <a:close/>
              </a:path>
              <a:path w="438150" h="908050">
                <a:moveTo>
                  <a:pt x="247650" y="908044"/>
                </a:moveTo>
                <a:lnTo>
                  <a:pt x="247650" y="901689"/>
                </a:lnTo>
                <a:lnTo>
                  <a:pt x="241294" y="895350"/>
                </a:lnTo>
                <a:lnTo>
                  <a:pt x="241294" y="527044"/>
                </a:lnTo>
                <a:lnTo>
                  <a:pt x="234939" y="527044"/>
                </a:lnTo>
                <a:lnTo>
                  <a:pt x="234939" y="908044"/>
                </a:lnTo>
                <a:lnTo>
                  <a:pt x="247650" y="908044"/>
                </a:lnTo>
                <a:close/>
              </a:path>
              <a:path w="438150" h="908050">
                <a:moveTo>
                  <a:pt x="247650" y="895350"/>
                </a:moveTo>
                <a:lnTo>
                  <a:pt x="247650" y="844539"/>
                </a:lnTo>
                <a:lnTo>
                  <a:pt x="241294" y="831844"/>
                </a:lnTo>
                <a:lnTo>
                  <a:pt x="241294" y="895350"/>
                </a:lnTo>
                <a:lnTo>
                  <a:pt x="247650" y="895350"/>
                </a:lnTo>
                <a:close/>
              </a:path>
              <a:path w="438150" h="908050">
                <a:moveTo>
                  <a:pt x="330189" y="908044"/>
                </a:moveTo>
                <a:lnTo>
                  <a:pt x="330189" y="330189"/>
                </a:lnTo>
                <a:lnTo>
                  <a:pt x="323850" y="330189"/>
                </a:lnTo>
                <a:lnTo>
                  <a:pt x="323850" y="895350"/>
                </a:lnTo>
                <a:lnTo>
                  <a:pt x="241294" y="895350"/>
                </a:lnTo>
                <a:lnTo>
                  <a:pt x="247650" y="901689"/>
                </a:lnTo>
                <a:lnTo>
                  <a:pt x="247650" y="908044"/>
                </a:lnTo>
                <a:lnTo>
                  <a:pt x="330189" y="908044"/>
                </a:lnTo>
                <a:close/>
              </a:path>
              <a:path w="438150" h="908050">
                <a:moveTo>
                  <a:pt x="368289" y="596889"/>
                </a:moveTo>
                <a:lnTo>
                  <a:pt x="368289" y="323850"/>
                </a:lnTo>
                <a:lnTo>
                  <a:pt x="323850" y="323850"/>
                </a:lnTo>
                <a:lnTo>
                  <a:pt x="323850" y="330189"/>
                </a:lnTo>
                <a:lnTo>
                  <a:pt x="361950" y="330189"/>
                </a:lnTo>
                <a:lnTo>
                  <a:pt x="361950" y="596889"/>
                </a:lnTo>
                <a:lnTo>
                  <a:pt x="368289" y="596889"/>
                </a:lnTo>
                <a:close/>
              </a:path>
              <a:path w="438150" h="908050">
                <a:moveTo>
                  <a:pt x="361950" y="603244"/>
                </a:moveTo>
                <a:lnTo>
                  <a:pt x="361950" y="330189"/>
                </a:lnTo>
                <a:lnTo>
                  <a:pt x="355594" y="330189"/>
                </a:lnTo>
                <a:lnTo>
                  <a:pt x="355594" y="603244"/>
                </a:lnTo>
                <a:lnTo>
                  <a:pt x="361950" y="603244"/>
                </a:lnTo>
                <a:close/>
              </a:path>
              <a:path w="438150" h="908050">
                <a:moveTo>
                  <a:pt x="431794" y="565144"/>
                </a:moveTo>
                <a:lnTo>
                  <a:pt x="431794" y="253989"/>
                </a:lnTo>
                <a:lnTo>
                  <a:pt x="425439" y="253989"/>
                </a:lnTo>
                <a:lnTo>
                  <a:pt x="425439" y="558789"/>
                </a:lnTo>
                <a:lnTo>
                  <a:pt x="419100" y="558789"/>
                </a:lnTo>
                <a:lnTo>
                  <a:pt x="419100" y="565144"/>
                </a:lnTo>
                <a:lnTo>
                  <a:pt x="400050" y="584194"/>
                </a:lnTo>
                <a:lnTo>
                  <a:pt x="393694" y="584194"/>
                </a:lnTo>
                <a:lnTo>
                  <a:pt x="387339" y="590550"/>
                </a:lnTo>
                <a:lnTo>
                  <a:pt x="381000" y="590550"/>
                </a:lnTo>
                <a:lnTo>
                  <a:pt x="381000" y="596889"/>
                </a:lnTo>
                <a:lnTo>
                  <a:pt x="361950" y="596889"/>
                </a:lnTo>
                <a:lnTo>
                  <a:pt x="368289" y="603244"/>
                </a:lnTo>
                <a:lnTo>
                  <a:pt x="368289" y="609600"/>
                </a:lnTo>
                <a:lnTo>
                  <a:pt x="374644" y="603244"/>
                </a:lnTo>
                <a:lnTo>
                  <a:pt x="387339" y="603244"/>
                </a:lnTo>
                <a:lnTo>
                  <a:pt x="393694" y="596889"/>
                </a:lnTo>
                <a:lnTo>
                  <a:pt x="400050" y="596889"/>
                </a:lnTo>
                <a:lnTo>
                  <a:pt x="406389" y="590550"/>
                </a:lnTo>
                <a:lnTo>
                  <a:pt x="412744" y="590550"/>
                </a:lnTo>
                <a:lnTo>
                  <a:pt x="412744" y="584194"/>
                </a:lnTo>
                <a:lnTo>
                  <a:pt x="431794" y="565144"/>
                </a:lnTo>
                <a:close/>
              </a:path>
              <a:path w="438150" h="908050">
                <a:moveTo>
                  <a:pt x="368289" y="609600"/>
                </a:moveTo>
                <a:lnTo>
                  <a:pt x="368289" y="603244"/>
                </a:lnTo>
                <a:lnTo>
                  <a:pt x="361950" y="596889"/>
                </a:lnTo>
                <a:lnTo>
                  <a:pt x="361950" y="609600"/>
                </a:lnTo>
                <a:lnTo>
                  <a:pt x="368289" y="609600"/>
                </a:lnTo>
                <a:close/>
              </a:path>
              <a:path w="438150" h="908050">
                <a:moveTo>
                  <a:pt x="425439" y="266700"/>
                </a:moveTo>
                <a:lnTo>
                  <a:pt x="425439" y="247650"/>
                </a:lnTo>
                <a:lnTo>
                  <a:pt x="419100" y="241294"/>
                </a:lnTo>
                <a:lnTo>
                  <a:pt x="419100" y="260344"/>
                </a:lnTo>
                <a:lnTo>
                  <a:pt x="425439" y="266700"/>
                </a:lnTo>
                <a:close/>
              </a:path>
              <a:path w="438150" h="908050">
                <a:moveTo>
                  <a:pt x="438150" y="546094"/>
                </a:moveTo>
                <a:lnTo>
                  <a:pt x="438150" y="266700"/>
                </a:lnTo>
                <a:lnTo>
                  <a:pt x="431794" y="260344"/>
                </a:lnTo>
                <a:lnTo>
                  <a:pt x="431794" y="552450"/>
                </a:lnTo>
                <a:lnTo>
                  <a:pt x="438150" y="546094"/>
                </a:lnTo>
                <a:close/>
              </a:path>
              <a:path w="438150" h="908050">
                <a:moveTo>
                  <a:pt x="126994" y="126994"/>
                </a:moveTo>
                <a:lnTo>
                  <a:pt x="126994" y="69844"/>
                </a:lnTo>
                <a:lnTo>
                  <a:pt x="120639" y="76200"/>
                </a:lnTo>
                <a:lnTo>
                  <a:pt x="120639" y="114300"/>
                </a:lnTo>
                <a:lnTo>
                  <a:pt x="126994" y="126994"/>
                </a:lnTo>
                <a:close/>
              </a:path>
              <a:path w="438150" h="908050">
                <a:moveTo>
                  <a:pt x="139689" y="63489"/>
                </a:moveTo>
                <a:lnTo>
                  <a:pt x="139689" y="44439"/>
                </a:lnTo>
                <a:lnTo>
                  <a:pt x="126994" y="57150"/>
                </a:lnTo>
                <a:lnTo>
                  <a:pt x="126994" y="133350"/>
                </a:lnTo>
                <a:lnTo>
                  <a:pt x="133350" y="139689"/>
                </a:lnTo>
                <a:lnTo>
                  <a:pt x="133350" y="69844"/>
                </a:lnTo>
                <a:lnTo>
                  <a:pt x="139689" y="63489"/>
                </a:lnTo>
                <a:close/>
              </a:path>
              <a:path w="438150" h="908050">
                <a:moveTo>
                  <a:pt x="139689" y="152400"/>
                </a:moveTo>
                <a:lnTo>
                  <a:pt x="139689" y="126994"/>
                </a:lnTo>
                <a:lnTo>
                  <a:pt x="133350" y="120639"/>
                </a:lnTo>
                <a:lnTo>
                  <a:pt x="133350" y="139689"/>
                </a:lnTo>
                <a:lnTo>
                  <a:pt x="139689" y="152400"/>
                </a:lnTo>
                <a:close/>
              </a:path>
              <a:path w="438150" h="908050">
                <a:moveTo>
                  <a:pt x="292089" y="76200"/>
                </a:moveTo>
                <a:lnTo>
                  <a:pt x="292089" y="50794"/>
                </a:lnTo>
                <a:lnTo>
                  <a:pt x="285750" y="44439"/>
                </a:lnTo>
                <a:lnTo>
                  <a:pt x="279394" y="31744"/>
                </a:lnTo>
                <a:lnTo>
                  <a:pt x="260344" y="12694"/>
                </a:lnTo>
                <a:lnTo>
                  <a:pt x="253989" y="12694"/>
                </a:lnTo>
                <a:lnTo>
                  <a:pt x="241294" y="0"/>
                </a:lnTo>
                <a:lnTo>
                  <a:pt x="184144" y="0"/>
                </a:lnTo>
                <a:lnTo>
                  <a:pt x="171450" y="12694"/>
                </a:lnTo>
                <a:lnTo>
                  <a:pt x="158739" y="12694"/>
                </a:lnTo>
                <a:lnTo>
                  <a:pt x="139689" y="31744"/>
                </a:lnTo>
                <a:lnTo>
                  <a:pt x="139689" y="50794"/>
                </a:lnTo>
                <a:lnTo>
                  <a:pt x="152400" y="38100"/>
                </a:lnTo>
                <a:lnTo>
                  <a:pt x="152400" y="31744"/>
                </a:lnTo>
                <a:lnTo>
                  <a:pt x="158739" y="25389"/>
                </a:lnTo>
                <a:lnTo>
                  <a:pt x="165094" y="25389"/>
                </a:lnTo>
                <a:lnTo>
                  <a:pt x="177789" y="12694"/>
                </a:lnTo>
                <a:lnTo>
                  <a:pt x="190500" y="12694"/>
                </a:lnTo>
                <a:lnTo>
                  <a:pt x="196839" y="6339"/>
                </a:lnTo>
                <a:lnTo>
                  <a:pt x="222244" y="6339"/>
                </a:lnTo>
                <a:lnTo>
                  <a:pt x="228600" y="12694"/>
                </a:lnTo>
                <a:lnTo>
                  <a:pt x="241294" y="12694"/>
                </a:lnTo>
                <a:lnTo>
                  <a:pt x="253989" y="25389"/>
                </a:lnTo>
                <a:lnTo>
                  <a:pt x="260344" y="25389"/>
                </a:lnTo>
                <a:lnTo>
                  <a:pt x="279394" y="44439"/>
                </a:lnTo>
                <a:lnTo>
                  <a:pt x="279394" y="57150"/>
                </a:lnTo>
                <a:lnTo>
                  <a:pt x="285750" y="63489"/>
                </a:lnTo>
                <a:lnTo>
                  <a:pt x="285750" y="69844"/>
                </a:lnTo>
                <a:lnTo>
                  <a:pt x="292089" y="76200"/>
                </a:lnTo>
                <a:close/>
              </a:path>
              <a:path w="438150" h="908050">
                <a:moveTo>
                  <a:pt x="292089" y="139689"/>
                </a:moveTo>
                <a:lnTo>
                  <a:pt x="292089" y="114300"/>
                </a:lnTo>
                <a:lnTo>
                  <a:pt x="285750" y="120639"/>
                </a:lnTo>
                <a:lnTo>
                  <a:pt x="285750" y="133350"/>
                </a:lnTo>
                <a:lnTo>
                  <a:pt x="279394" y="139689"/>
                </a:lnTo>
                <a:lnTo>
                  <a:pt x="279394" y="146044"/>
                </a:lnTo>
                <a:lnTo>
                  <a:pt x="253989" y="171450"/>
                </a:lnTo>
                <a:lnTo>
                  <a:pt x="247650" y="171450"/>
                </a:lnTo>
                <a:lnTo>
                  <a:pt x="241294" y="177789"/>
                </a:lnTo>
                <a:lnTo>
                  <a:pt x="234939" y="177789"/>
                </a:lnTo>
                <a:lnTo>
                  <a:pt x="228600" y="184144"/>
                </a:lnTo>
                <a:lnTo>
                  <a:pt x="196839" y="184144"/>
                </a:lnTo>
                <a:lnTo>
                  <a:pt x="190500" y="177789"/>
                </a:lnTo>
                <a:lnTo>
                  <a:pt x="177789" y="177789"/>
                </a:lnTo>
                <a:lnTo>
                  <a:pt x="171450" y="171450"/>
                </a:lnTo>
                <a:lnTo>
                  <a:pt x="165094" y="171450"/>
                </a:lnTo>
                <a:lnTo>
                  <a:pt x="152400" y="158739"/>
                </a:lnTo>
                <a:lnTo>
                  <a:pt x="152400" y="152400"/>
                </a:lnTo>
                <a:lnTo>
                  <a:pt x="139689" y="139689"/>
                </a:lnTo>
                <a:lnTo>
                  <a:pt x="139689" y="158739"/>
                </a:lnTo>
                <a:lnTo>
                  <a:pt x="158739" y="177789"/>
                </a:lnTo>
                <a:lnTo>
                  <a:pt x="171450" y="184144"/>
                </a:lnTo>
                <a:lnTo>
                  <a:pt x="177789" y="18414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09550" y="196839"/>
                </a:lnTo>
                <a:lnTo>
                  <a:pt x="222244" y="190500"/>
                </a:lnTo>
                <a:lnTo>
                  <a:pt x="241294" y="190500"/>
                </a:lnTo>
                <a:lnTo>
                  <a:pt x="247650" y="184144"/>
                </a:lnTo>
                <a:lnTo>
                  <a:pt x="253989" y="184144"/>
                </a:lnTo>
                <a:lnTo>
                  <a:pt x="285750" y="152400"/>
                </a:lnTo>
                <a:lnTo>
                  <a:pt x="292089" y="139689"/>
                </a:lnTo>
                <a:close/>
              </a:path>
              <a:path w="438150" h="908050">
                <a:moveTo>
                  <a:pt x="298444" y="126994"/>
                </a:moveTo>
                <a:lnTo>
                  <a:pt x="298444" y="69844"/>
                </a:lnTo>
                <a:lnTo>
                  <a:pt x="292089" y="57150"/>
                </a:lnTo>
                <a:lnTo>
                  <a:pt x="292089" y="133350"/>
                </a:lnTo>
                <a:lnTo>
                  <a:pt x="298444" y="126994"/>
                </a:lnTo>
                <a:close/>
              </a:path>
              <a:path w="438150" h="908050">
                <a:moveTo>
                  <a:pt x="304800" y="95250"/>
                </a:moveTo>
                <a:lnTo>
                  <a:pt x="298444" y="88894"/>
                </a:lnTo>
                <a:lnTo>
                  <a:pt x="298444" y="107944"/>
                </a:lnTo>
                <a:lnTo>
                  <a:pt x="304800" y="9525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303" y="7046624"/>
            <a:ext cx="214058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003" y="619422"/>
            <a:ext cx="273494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b="1" spc="-5" dirty="0">
                <a:solidFill>
                  <a:srgbClr val="323299"/>
                </a:solidFill>
                <a:latin typeface="Arial"/>
                <a:cs typeface="Arial"/>
              </a:rPr>
              <a:t>Les fiches </a:t>
            </a:r>
            <a:r>
              <a:rPr sz="2400" b="1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400" b="1" spc="-1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23299"/>
                </a:solidFill>
                <a:latin typeface="Arial"/>
                <a:cs typeface="Arial"/>
              </a:rPr>
              <a:t>rôles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254" y="349239"/>
            <a:ext cx="9061444" cy="6826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603" y="7023096"/>
            <a:ext cx="21659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53" y="1720849"/>
            <a:ext cx="3303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compteur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affiche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temps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écoulé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l'écran</a:t>
            </a:r>
            <a:r>
              <a:rPr sz="2000" spc="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053" y="4159248"/>
            <a:ext cx="5481320" cy="14541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mails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sont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envoyés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aux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acteurs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 projet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35" dirty="0">
                <a:solidFill>
                  <a:srgbClr val="323299"/>
                </a:solidFill>
                <a:latin typeface="Arial"/>
                <a:cs typeface="Arial"/>
              </a:rPr>
              <a:t>ils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sont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analysés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</a:t>
            </a:r>
            <a:r>
              <a:rPr sz="1800" spc="-18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traités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réunions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ont lieu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</a:t>
            </a:r>
            <a:r>
              <a:rPr sz="2000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jalon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0047" y="1339852"/>
            <a:ext cx="3371850" cy="2336800"/>
          </a:xfrm>
          <a:prstGeom prst="rect">
            <a:avLst/>
          </a:prstGeom>
          <a:solidFill>
            <a:srgbClr val="323298"/>
          </a:solidFill>
        </p:spPr>
        <p:txBody>
          <a:bodyPr vert="horz" wrap="square" lIns="0" tIns="32385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550"/>
              </a:spcBef>
            </a:pPr>
            <a:r>
              <a:rPr sz="10600" b="1" spc="-5" dirty="0">
                <a:solidFill>
                  <a:srgbClr val="FFFFFF"/>
                </a:solidFill>
                <a:latin typeface="Arial"/>
                <a:cs typeface="Arial"/>
              </a:rPr>
              <a:t>0h00</a:t>
            </a:r>
            <a:endParaRPr sz="10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84907" y="3905250"/>
            <a:ext cx="2463800" cy="3130550"/>
          </a:xfrm>
          <a:custGeom>
            <a:avLst/>
            <a:gdLst/>
            <a:ahLst/>
            <a:cxnLst/>
            <a:rect l="l" t="t" r="r" b="b"/>
            <a:pathLst>
              <a:path w="2463800" h="3130550">
                <a:moveTo>
                  <a:pt x="2463789" y="196855"/>
                </a:moveTo>
                <a:lnTo>
                  <a:pt x="266700" y="0"/>
                </a:lnTo>
                <a:lnTo>
                  <a:pt x="0" y="2933700"/>
                </a:lnTo>
                <a:lnTo>
                  <a:pt x="2203444" y="3130555"/>
                </a:lnTo>
                <a:lnTo>
                  <a:pt x="2463789" y="196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300000">
            <a:off x="9836033" y="4122271"/>
            <a:ext cx="246952" cy="4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5"/>
              </a:lnSpc>
            </a:pPr>
            <a:r>
              <a:rPr sz="350" spc="20" dirty="0">
                <a:latin typeface="Times New Roman"/>
                <a:cs typeface="Times New Roman"/>
              </a:rPr>
              <a:t>P</a:t>
            </a:r>
            <a:r>
              <a:rPr sz="525" spc="30" baseline="7936" dirty="0">
                <a:latin typeface="Times New Roman"/>
                <a:cs typeface="Times New Roman"/>
              </a:rPr>
              <a:t>a</a:t>
            </a:r>
            <a:r>
              <a:rPr sz="350" spc="20" dirty="0">
                <a:latin typeface="Times New Roman"/>
                <a:cs typeface="Times New Roman"/>
              </a:rPr>
              <a:t>ge</a:t>
            </a:r>
            <a:r>
              <a:rPr sz="350" spc="-40" dirty="0">
                <a:latin typeface="Times New Roman"/>
                <a:cs typeface="Times New Roman"/>
              </a:rPr>
              <a:t> </a:t>
            </a:r>
            <a:r>
              <a:rPr sz="525" spc="22" baseline="7936" dirty="0">
                <a:latin typeface="Times New Roman"/>
                <a:cs typeface="Times New Roman"/>
              </a:rPr>
              <a:t>1</a:t>
            </a:r>
            <a:r>
              <a:rPr sz="525" spc="-22" baseline="7936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s</a:t>
            </a:r>
            <a:r>
              <a:rPr sz="525" spc="22" baseline="7936" dirty="0">
                <a:latin typeface="Times New Roman"/>
                <a:cs typeface="Times New Roman"/>
              </a:rPr>
              <a:t>u</a:t>
            </a:r>
            <a:r>
              <a:rPr sz="350" spc="15" dirty="0">
                <a:latin typeface="Times New Roman"/>
                <a:cs typeface="Times New Roman"/>
              </a:rPr>
              <a:t>r</a:t>
            </a:r>
            <a:r>
              <a:rPr sz="350" spc="-40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1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27806" y="4222744"/>
            <a:ext cx="1987550" cy="177800"/>
          </a:xfrm>
          <a:custGeom>
            <a:avLst/>
            <a:gdLst/>
            <a:ahLst/>
            <a:cxnLst/>
            <a:rect l="l" t="t" r="r" b="b"/>
            <a:pathLst>
              <a:path w="1987550" h="177800">
                <a:moveTo>
                  <a:pt x="0" y="0"/>
                </a:moveTo>
                <a:lnTo>
                  <a:pt x="1987539" y="177805"/>
                </a:lnTo>
              </a:path>
            </a:pathLst>
          </a:custGeom>
          <a:ln w="61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 rot="300000">
            <a:off x="8064542" y="4110211"/>
            <a:ext cx="950624" cy="9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5"/>
              </a:lnSpc>
            </a:pPr>
            <a:r>
              <a:rPr sz="750" b="1" spc="15" dirty="0">
                <a:latin typeface="Arial"/>
                <a:cs typeface="Arial"/>
              </a:rPr>
              <a:t>BUREAU</a:t>
            </a:r>
            <a:r>
              <a:rPr sz="750" b="1" spc="-80" dirty="0">
                <a:latin typeface="Arial"/>
                <a:cs typeface="Arial"/>
              </a:rPr>
              <a:t> </a:t>
            </a:r>
            <a:r>
              <a:rPr sz="750" b="1" spc="15" dirty="0">
                <a:latin typeface="Arial"/>
                <a:cs typeface="Arial"/>
              </a:rPr>
              <a:t>D'</a:t>
            </a:r>
            <a:r>
              <a:rPr sz="1125" b="1" spc="22" baseline="3703" dirty="0">
                <a:latin typeface="Arial"/>
                <a:cs typeface="Arial"/>
              </a:rPr>
              <a:t>ÉT</a:t>
            </a:r>
            <a:r>
              <a:rPr sz="750" b="1" spc="15" dirty="0">
                <a:latin typeface="Arial"/>
                <a:cs typeface="Arial"/>
              </a:rPr>
              <a:t>UDES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300000">
            <a:off x="7987558" y="4989661"/>
            <a:ext cx="438996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650" spc="-15" dirty="0">
                <a:latin typeface="Arial"/>
                <a:cs typeface="Arial"/>
              </a:rPr>
              <a:t>C</a:t>
            </a:r>
            <a:r>
              <a:rPr sz="975" spc="-22" baseline="4273" dirty="0">
                <a:latin typeface="Arial"/>
                <a:cs typeface="Arial"/>
              </a:rPr>
              <a:t>he</a:t>
            </a:r>
            <a:r>
              <a:rPr sz="650" spc="-15" dirty="0">
                <a:latin typeface="Arial"/>
                <a:cs typeface="Arial"/>
              </a:rPr>
              <a:t>r</a:t>
            </a:r>
            <a:r>
              <a:rPr sz="650" spc="-70" dirty="0">
                <a:latin typeface="Arial"/>
                <a:cs typeface="Arial"/>
              </a:rPr>
              <a:t> </a:t>
            </a:r>
            <a:r>
              <a:rPr sz="975" spc="-7" baseline="4273" dirty="0">
                <a:latin typeface="Arial"/>
                <a:cs typeface="Arial"/>
              </a:rPr>
              <a:t>Cl</a:t>
            </a:r>
            <a:r>
              <a:rPr sz="650" spc="-5" dirty="0">
                <a:latin typeface="Arial"/>
                <a:cs typeface="Arial"/>
              </a:rPr>
              <a:t>ie</a:t>
            </a:r>
            <a:r>
              <a:rPr sz="975" spc="-7" baseline="4273" dirty="0">
                <a:latin typeface="Arial"/>
                <a:cs typeface="Arial"/>
              </a:rPr>
              <a:t>nt,</a:t>
            </a:r>
            <a:endParaRPr sz="975" baseline="427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300000">
            <a:off x="7962401" y="5323063"/>
            <a:ext cx="1775475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975" spc="-30" baseline="4273" dirty="0">
                <a:latin typeface="Arial"/>
                <a:cs typeface="Arial"/>
              </a:rPr>
              <a:t>Je </a:t>
            </a:r>
            <a:r>
              <a:rPr sz="975" spc="-7" baseline="4273" dirty="0">
                <a:latin typeface="Arial"/>
                <a:cs typeface="Arial"/>
              </a:rPr>
              <a:t>vo</a:t>
            </a:r>
            <a:r>
              <a:rPr sz="650" spc="-5" dirty="0">
                <a:latin typeface="Arial"/>
                <a:cs typeface="Arial"/>
              </a:rPr>
              <a:t>u</a:t>
            </a:r>
            <a:r>
              <a:rPr sz="975" spc="-7" baseline="4273" dirty="0">
                <a:latin typeface="Arial"/>
                <a:cs typeface="Arial"/>
              </a:rPr>
              <a:t>s </a:t>
            </a:r>
            <a:r>
              <a:rPr sz="975" spc="-22" baseline="4273" dirty="0">
                <a:latin typeface="Arial"/>
                <a:cs typeface="Arial"/>
              </a:rPr>
              <a:t>informe </a:t>
            </a:r>
            <a:r>
              <a:rPr sz="975" spc="-15" baseline="4273" dirty="0">
                <a:latin typeface="Arial"/>
                <a:cs typeface="Arial"/>
              </a:rPr>
              <a:t>q</a:t>
            </a:r>
            <a:r>
              <a:rPr sz="650" spc="-10" dirty="0">
                <a:latin typeface="Arial"/>
                <a:cs typeface="Arial"/>
              </a:rPr>
              <a:t>ue </a:t>
            </a:r>
            <a:r>
              <a:rPr sz="975" baseline="4273" dirty="0">
                <a:latin typeface="Arial"/>
                <a:cs typeface="Arial"/>
              </a:rPr>
              <a:t>l</a:t>
            </a:r>
            <a:r>
              <a:rPr sz="650" dirty="0">
                <a:latin typeface="Arial"/>
                <a:cs typeface="Arial"/>
              </a:rPr>
              <a:t>a </a:t>
            </a:r>
            <a:r>
              <a:rPr sz="650" spc="-5" dirty="0">
                <a:latin typeface="Arial"/>
                <a:cs typeface="Arial"/>
              </a:rPr>
              <a:t>p</a:t>
            </a:r>
            <a:r>
              <a:rPr sz="975" spc="-7" baseline="4273" dirty="0">
                <a:latin typeface="Arial"/>
                <a:cs typeface="Arial"/>
              </a:rPr>
              <a:t>i</a:t>
            </a:r>
            <a:r>
              <a:rPr sz="650" spc="-5" dirty="0">
                <a:latin typeface="Arial"/>
                <a:cs typeface="Arial"/>
              </a:rPr>
              <a:t>è</a:t>
            </a:r>
            <a:r>
              <a:rPr sz="975" spc="-7" baseline="4273" dirty="0">
                <a:latin typeface="Arial"/>
                <a:cs typeface="Arial"/>
              </a:rPr>
              <a:t>c</a:t>
            </a:r>
            <a:r>
              <a:rPr sz="650" spc="-5" dirty="0">
                <a:latin typeface="Arial"/>
                <a:cs typeface="Arial"/>
              </a:rPr>
              <a:t>e b</a:t>
            </a:r>
            <a:r>
              <a:rPr sz="975" spc="-7" baseline="4273" dirty="0">
                <a:latin typeface="Arial"/>
                <a:cs typeface="Arial"/>
              </a:rPr>
              <a:t>a</a:t>
            </a:r>
            <a:r>
              <a:rPr sz="650" spc="-5" dirty="0">
                <a:latin typeface="Arial"/>
                <a:cs typeface="Arial"/>
              </a:rPr>
              <a:t>r</a:t>
            </a:r>
            <a:r>
              <a:rPr sz="975" spc="-7" baseline="4273" dirty="0">
                <a:latin typeface="Arial"/>
                <a:cs typeface="Arial"/>
              </a:rPr>
              <a:t>r</a:t>
            </a:r>
            <a:r>
              <a:rPr sz="650" spc="-5" dirty="0">
                <a:latin typeface="Arial"/>
                <a:cs typeface="Arial"/>
              </a:rPr>
              <a:t>e </a:t>
            </a:r>
            <a:r>
              <a:rPr sz="650" spc="-20" dirty="0">
                <a:latin typeface="Arial"/>
                <a:cs typeface="Arial"/>
              </a:rPr>
              <a:t>1</a:t>
            </a:r>
            <a:r>
              <a:rPr sz="975" spc="-30" baseline="4273" dirty="0">
                <a:latin typeface="Arial"/>
                <a:cs typeface="Arial"/>
              </a:rPr>
              <a:t>x</a:t>
            </a:r>
            <a:r>
              <a:rPr sz="650" spc="-20" dirty="0">
                <a:latin typeface="Arial"/>
                <a:cs typeface="Arial"/>
              </a:rPr>
              <a:t>4 </a:t>
            </a:r>
            <a:r>
              <a:rPr sz="650" spc="-10" dirty="0">
                <a:latin typeface="Arial"/>
                <a:cs typeface="Arial"/>
              </a:rPr>
              <a:t>J</a:t>
            </a:r>
            <a:r>
              <a:rPr sz="975" spc="-15" baseline="4273" dirty="0">
                <a:latin typeface="Arial"/>
                <a:cs typeface="Arial"/>
              </a:rPr>
              <a:t>a</a:t>
            </a:r>
            <a:r>
              <a:rPr sz="650" spc="-10" dirty="0">
                <a:latin typeface="Arial"/>
                <a:cs typeface="Arial"/>
              </a:rPr>
              <a:t>un</a:t>
            </a:r>
            <a:r>
              <a:rPr sz="975" spc="-15" baseline="4273" dirty="0">
                <a:latin typeface="Arial"/>
                <a:cs typeface="Arial"/>
              </a:rPr>
              <a:t>e</a:t>
            </a:r>
            <a:r>
              <a:rPr sz="975" spc="157" baseline="4273" dirty="0">
                <a:latin typeface="Arial"/>
                <a:cs typeface="Arial"/>
              </a:rPr>
              <a:t> </a:t>
            </a:r>
            <a:r>
              <a:rPr sz="975" spc="-15" baseline="4273" dirty="0">
                <a:latin typeface="Arial"/>
                <a:cs typeface="Arial"/>
              </a:rPr>
              <a:t>n</a:t>
            </a:r>
            <a:r>
              <a:rPr sz="650" spc="-10" dirty="0">
                <a:latin typeface="Arial"/>
                <a:cs typeface="Arial"/>
              </a:rPr>
              <a:t>e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300000">
            <a:off x="7949410" y="5422617"/>
            <a:ext cx="1814169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975" spc="-7" baseline="4273" dirty="0">
                <a:latin typeface="Arial"/>
                <a:cs typeface="Arial"/>
              </a:rPr>
              <a:t>sera </a:t>
            </a:r>
            <a:r>
              <a:rPr sz="975" baseline="4273" dirty="0">
                <a:latin typeface="Arial"/>
                <a:cs typeface="Arial"/>
              </a:rPr>
              <a:t>plus </a:t>
            </a:r>
            <a:r>
              <a:rPr sz="975" spc="-7" baseline="4273" dirty="0">
                <a:latin typeface="Arial"/>
                <a:cs typeface="Arial"/>
              </a:rPr>
              <a:t>f</a:t>
            </a:r>
            <a:r>
              <a:rPr sz="650" spc="-5" dirty="0">
                <a:latin typeface="Arial"/>
                <a:cs typeface="Arial"/>
              </a:rPr>
              <a:t>a</a:t>
            </a:r>
            <a:r>
              <a:rPr sz="975" spc="-7" baseline="4273" dirty="0">
                <a:latin typeface="Arial"/>
                <a:cs typeface="Arial"/>
              </a:rPr>
              <a:t>bri</a:t>
            </a:r>
            <a:r>
              <a:rPr sz="650" spc="-5" dirty="0">
                <a:latin typeface="Arial"/>
                <a:cs typeface="Arial"/>
              </a:rPr>
              <a:t>q</a:t>
            </a:r>
            <a:r>
              <a:rPr sz="975" spc="-7" baseline="4273" dirty="0">
                <a:latin typeface="Arial"/>
                <a:cs typeface="Arial"/>
              </a:rPr>
              <a:t>u</a:t>
            </a:r>
            <a:r>
              <a:rPr sz="650" spc="-5" dirty="0">
                <a:latin typeface="Arial"/>
                <a:cs typeface="Arial"/>
              </a:rPr>
              <a:t>é</a:t>
            </a:r>
            <a:r>
              <a:rPr sz="975" spc="-7" baseline="4273" dirty="0">
                <a:latin typeface="Arial"/>
                <a:cs typeface="Arial"/>
              </a:rPr>
              <a:t>e. </a:t>
            </a:r>
            <a:r>
              <a:rPr sz="650" spc="-10" dirty="0">
                <a:latin typeface="Arial"/>
                <a:cs typeface="Arial"/>
              </a:rPr>
              <a:t>L</a:t>
            </a:r>
            <a:r>
              <a:rPr sz="975" spc="-15" baseline="4273" dirty="0">
                <a:latin typeface="Arial"/>
                <a:cs typeface="Arial"/>
              </a:rPr>
              <a:t>a </a:t>
            </a:r>
            <a:r>
              <a:rPr sz="975" spc="-7" baseline="4273" dirty="0">
                <a:latin typeface="Arial"/>
                <a:cs typeface="Arial"/>
              </a:rPr>
              <a:t>t</a:t>
            </a:r>
            <a:r>
              <a:rPr sz="650" spc="-5" dirty="0">
                <a:latin typeface="Arial"/>
                <a:cs typeface="Arial"/>
              </a:rPr>
              <a:t>e</a:t>
            </a:r>
            <a:r>
              <a:rPr sz="975" spc="-7" baseline="4273" dirty="0">
                <a:latin typeface="Arial"/>
                <a:cs typeface="Arial"/>
              </a:rPr>
              <a:t>c</a:t>
            </a:r>
            <a:r>
              <a:rPr sz="650" spc="-5" dirty="0">
                <a:latin typeface="Arial"/>
                <a:cs typeface="Arial"/>
              </a:rPr>
              <a:t>h</a:t>
            </a:r>
            <a:r>
              <a:rPr sz="975" spc="-7" baseline="4273" dirty="0">
                <a:latin typeface="Arial"/>
                <a:cs typeface="Arial"/>
              </a:rPr>
              <a:t>no</a:t>
            </a:r>
            <a:r>
              <a:rPr sz="650" spc="-5" dirty="0">
                <a:latin typeface="Arial"/>
                <a:cs typeface="Arial"/>
              </a:rPr>
              <a:t>log</a:t>
            </a:r>
            <a:r>
              <a:rPr sz="975" spc="-7" baseline="4273" dirty="0">
                <a:latin typeface="Arial"/>
                <a:cs typeface="Arial"/>
              </a:rPr>
              <a:t>i</a:t>
            </a:r>
            <a:r>
              <a:rPr sz="650" spc="-5" dirty="0">
                <a:latin typeface="Arial"/>
                <a:cs typeface="Arial"/>
              </a:rPr>
              <a:t>e </a:t>
            </a:r>
            <a:r>
              <a:rPr sz="975" spc="-15" baseline="4273" dirty="0">
                <a:latin typeface="Arial"/>
                <a:cs typeface="Arial"/>
              </a:rPr>
              <a:t>de </a:t>
            </a:r>
            <a:r>
              <a:rPr sz="975" spc="-7" baseline="4273" dirty="0">
                <a:latin typeface="Arial"/>
                <a:cs typeface="Arial"/>
              </a:rPr>
              <a:t>c</a:t>
            </a:r>
            <a:r>
              <a:rPr sz="650" spc="-5" dirty="0">
                <a:latin typeface="Arial"/>
                <a:cs typeface="Arial"/>
              </a:rPr>
              <a:t>e</a:t>
            </a:r>
            <a:r>
              <a:rPr sz="975" spc="-7" baseline="4273" dirty="0">
                <a:latin typeface="Arial"/>
                <a:cs typeface="Arial"/>
              </a:rPr>
              <a:t>t</a:t>
            </a:r>
            <a:r>
              <a:rPr sz="650" spc="-5" dirty="0">
                <a:latin typeface="Arial"/>
                <a:cs typeface="Arial"/>
              </a:rPr>
              <a:t>te</a:t>
            </a:r>
            <a:r>
              <a:rPr sz="650" spc="-6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p</a:t>
            </a:r>
            <a:r>
              <a:rPr sz="975" spc="-22" baseline="4273" dirty="0">
                <a:latin typeface="Arial"/>
                <a:cs typeface="Arial"/>
              </a:rPr>
              <a:t>i</a:t>
            </a:r>
            <a:r>
              <a:rPr sz="650" spc="-15" dirty="0">
                <a:latin typeface="Arial"/>
                <a:cs typeface="Arial"/>
              </a:rPr>
              <a:t>è</a:t>
            </a:r>
            <a:r>
              <a:rPr sz="975" spc="-22" baseline="4273" dirty="0">
                <a:latin typeface="Arial"/>
                <a:cs typeface="Arial"/>
              </a:rPr>
              <a:t>c</a:t>
            </a:r>
            <a:r>
              <a:rPr sz="650" spc="-15" dirty="0">
                <a:latin typeface="Arial"/>
                <a:cs typeface="Arial"/>
              </a:rPr>
              <a:t>e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300000">
            <a:off x="7943464" y="5516760"/>
            <a:ext cx="1713314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975" baseline="4273" dirty="0">
                <a:latin typeface="Arial"/>
                <a:cs typeface="Arial"/>
              </a:rPr>
              <a:t>est </a:t>
            </a:r>
            <a:r>
              <a:rPr sz="650" spc="-10" dirty="0">
                <a:latin typeface="Arial"/>
                <a:cs typeface="Arial"/>
              </a:rPr>
              <a:t>o</a:t>
            </a:r>
            <a:r>
              <a:rPr sz="975" spc="-15" baseline="4273" dirty="0">
                <a:latin typeface="Arial"/>
                <a:cs typeface="Arial"/>
              </a:rPr>
              <a:t>bsolète et </a:t>
            </a:r>
            <a:r>
              <a:rPr sz="975" baseline="4273" dirty="0">
                <a:latin typeface="Arial"/>
                <a:cs typeface="Arial"/>
              </a:rPr>
              <a:t>no</a:t>
            </a:r>
            <a:r>
              <a:rPr sz="650" dirty="0">
                <a:latin typeface="Arial"/>
                <a:cs typeface="Arial"/>
              </a:rPr>
              <a:t>u</a:t>
            </a:r>
            <a:r>
              <a:rPr sz="975" baseline="4273" dirty="0">
                <a:latin typeface="Arial"/>
                <a:cs typeface="Arial"/>
              </a:rPr>
              <a:t>s </a:t>
            </a:r>
            <a:r>
              <a:rPr sz="975" spc="-7" baseline="4273" dirty="0">
                <a:latin typeface="Arial"/>
                <a:cs typeface="Arial"/>
              </a:rPr>
              <a:t>n’a</a:t>
            </a:r>
            <a:r>
              <a:rPr sz="650" spc="-5" dirty="0">
                <a:latin typeface="Arial"/>
                <a:cs typeface="Arial"/>
              </a:rPr>
              <a:t>v</a:t>
            </a:r>
            <a:r>
              <a:rPr sz="975" spc="-7" baseline="4273" dirty="0">
                <a:latin typeface="Arial"/>
                <a:cs typeface="Arial"/>
              </a:rPr>
              <a:t>on</a:t>
            </a:r>
            <a:r>
              <a:rPr sz="650" spc="-5" dirty="0">
                <a:latin typeface="Arial"/>
                <a:cs typeface="Arial"/>
              </a:rPr>
              <a:t>s </a:t>
            </a:r>
            <a:r>
              <a:rPr sz="650" spc="-10" dirty="0">
                <a:latin typeface="Arial"/>
                <a:cs typeface="Arial"/>
              </a:rPr>
              <a:t>p</a:t>
            </a:r>
            <a:r>
              <a:rPr sz="975" spc="-15" baseline="4273" dirty="0">
                <a:latin typeface="Arial"/>
                <a:cs typeface="Arial"/>
              </a:rPr>
              <a:t>lus le</a:t>
            </a:r>
            <a:r>
              <a:rPr sz="650" spc="-10" dirty="0">
                <a:latin typeface="Arial"/>
                <a:cs typeface="Arial"/>
              </a:rPr>
              <a:t>s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ma</a:t>
            </a:r>
            <a:r>
              <a:rPr sz="975" spc="-22" baseline="4273" dirty="0">
                <a:latin typeface="Arial"/>
                <a:cs typeface="Arial"/>
              </a:rPr>
              <a:t>c</a:t>
            </a:r>
            <a:r>
              <a:rPr sz="650" spc="-15" dirty="0">
                <a:latin typeface="Arial"/>
                <a:cs typeface="Arial"/>
              </a:rPr>
              <a:t>hin</a:t>
            </a:r>
            <a:r>
              <a:rPr sz="975" spc="-22" baseline="4273" dirty="0">
                <a:latin typeface="Arial"/>
                <a:cs typeface="Arial"/>
              </a:rPr>
              <a:t>e</a:t>
            </a:r>
            <a:r>
              <a:rPr sz="650" spc="-15" dirty="0">
                <a:latin typeface="Arial"/>
                <a:cs typeface="Arial"/>
              </a:rPr>
              <a:t>s</a:t>
            </a:r>
            <a:endParaRPr sz="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300000">
            <a:off x="7936676" y="5558636"/>
            <a:ext cx="463967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975" spc="-22" baseline="4273" dirty="0">
                <a:latin typeface="Arial"/>
                <a:cs typeface="Arial"/>
              </a:rPr>
              <a:t>a</a:t>
            </a:r>
            <a:r>
              <a:rPr sz="650" spc="-20" dirty="0">
                <a:latin typeface="Arial"/>
                <a:cs typeface="Arial"/>
              </a:rPr>
              <a:t>p</a:t>
            </a:r>
            <a:r>
              <a:rPr sz="975" spc="-22" baseline="4273" dirty="0">
                <a:latin typeface="Arial"/>
                <a:cs typeface="Arial"/>
              </a:rPr>
              <a:t>p</a:t>
            </a:r>
            <a:r>
              <a:rPr sz="650" spc="25" dirty="0">
                <a:latin typeface="Arial"/>
                <a:cs typeface="Arial"/>
              </a:rPr>
              <a:t>r</a:t>
            </a:r>
            <a:r>
              <a:rPr sz="975" spc="-22" baseline="4273" dirty="0">
                <a:latin typeface="Arial"/>
                <a:cs typeface="Arial"/>
              </a:rPr>
              <a:t>o</a:t>
            </a:r>
            <a:r>
              <a:rPr sz="650" spc="-15" dirty="0">
                <a:latin typeface="Arial"/>
                <a:cs typeface="Arial"/>
              </a:rPr>
              <a:t>p</a:t>
            </a:r>
            <a:r>
              <a:rPr sz="650" spc="-25" dirty="0">
                <a:latin typeface="Arial"/>
                <a:cs typeface="Arial"/>
              </a:rPr>
              <a:t>r</a:t>
            </a:r>
            <a:r>
              <a:rPr sz="650" spc="-5" dirty="0">
                <a:latin typeface="Arial"/>
                <a:cs typeface="Arial"/>
              </a:rPr>
              <a:t>i</a:t>
            </a:r>
            <a:r>
              <a:rPr sz="975" spc="-22" baseline="4273" dirty="0">
                <a:latin typeface="Arial"/>
                <a:cs typeface="Arial"/>
              </a:rPr>
              <a:t>é</a:t>
            </a:r>
            <a:r>
              <a:rPr sz="650" spc="35" dirty="0">
                <a:latin typeface="Arial"/>
                <a:cs typeface="Arial"/>
              </a:rPr>
              <a:t>e</a:t>
            </a:r>
            <a:r>
              <a:rPr sz="650" spc="-35" dirty="0">
                <a:latin typeface="Arial"/>
                <a:cs typeface="Arial"/>
              </a:rPr>
              <a:t>s</a:t>
            </a:r>
            <a:r>
              <a:rPr sz="975" spc="-7" baseline="4273" dirty="0">
                <a:latin typeface="Arial"/>
                <a:cs typeface="Arial"/>
              </a:rPr>
              <a:t>.</a:t>
            </a:r>
            <a:endParaRPr sz="975" baseline="427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300000">
            <a:off x="7911282" y="5835057"/>
            <a:ext cx="495869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975" spc="-30" baseline="4273" dirty="0">
                <a:latin typeface="Arial"/>
                <a:cs typeface="Arial"/>
              </a:rPr>
              <a:t>C</a:t>
            </a:r>
            <a:r>
              <a:rPr sz="975" spc="-22" baseline="4273" dirty="0">
                <a:latin typeface="Arial"/>
                <a:cs typeface="Arial"/>
              </a:rPr>
              <a:t>o</a:t>
            </a:r>
            <a:r>
              <a:rPr sz="650" spc="25" dirty="0">
                <a:latin typeface="Arial"/>
                <a:cs typeface="Arial"/>
              </a:rPr>
              <a:t>r</a:t>
            </a:r>
            <a:r>
              <a:rPr sz="975" spc="-22" baseline="4273" dirty="0">
                <a:latin typeface="Arial"/>
                <a:cs typeface="Arial"/>
              </a:rPr>
              <a:t>d</a:t>
            </a:r>
            <a:r>
              <a:rPr sz="650" spc="-5" dirty="0">
                <a:latin typeface="Arial"/>
                <a:cs typeface="Arial"/>
              </a:rPr>
              <a:t>i</a:t>
            </a:r>
            <a:r>
              <a:rPr sz="975" spc="-22" baseline="4273" dirty="0">
                <a:latin typeface="Arial"/>
                <a:cs typeface="Arial"/>
              </a:rPr>
              <a:t>a</a:t>
            </a:r>
            <a:r>
              <a:rPr sz="650" spc="-5" dirty="0">
                <a:latin typeface="Arial"/>
                <a:cs typeface="Arial"/>
              </a:rPr>
              <a:t>l</a:t>
            </a:r>
            <a:r>
              <a:rPr sz="975" spc="-22" baseline="4273" dirty="0">
                <a:latin typeface="Arial"/>
                <a:cs typeface="Arial"/>
              </a:rPr>
              <a:t>e</a:t>
            </a:r>
            <a:r>
              <a:rPr sz="650" spc="-45" dirty="0">
                <a:latin typeface="Arial"/>
                <a:cs typeface="Arial"/>
              </a:rPr>
              <a:t>m</a:t>
            </a:r>
            <a:r>
              <a:rPr sz="650" spc="30" dirty="0">
                <a:latin typeface="Arial"/>
                <a:cs typeface="Arial"/>
              </a:rPr>
              <a:t>e</a:t>
            </a:r>
            <a:r>
              <a:rPr sz="975" spc="-22" baseline="4273" dirty="0">
                <a:latin typeface="Arial"/>
                <a:cs typeface="Arial"/>
              </a:rPr>
              <a:t>n</a:t>
            </a:r>
            <a:r>
              <a:rPr sz="650" spc="-5" dirty="0"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300000">
            <a:off x="8027485" y="4321005"/>
            <a:ext cx="14089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750" b="1" spc="52" baseline="5555" dirty="0">
                <a:latin typeface="Arial"/>
                <a:cs typeface="Arial"/>
              </a:rPr>
              <a:t>D</a:t>
            </a:r>
            <a:r>
              <a:rPr sz="500" b="1" spc="5" dirty="0">
                <a:latin typeface="Arial"/>
                <a:cs typeface="Arial"/>
              </a:rPr>
              <a:t>e</a:t>
            </a:r>
            <a:r>
              <a:rPr sz="500" b="1" spc="-25" dirty="0">
                <a:latin typeface="Arial"/>
                <a:cs typeface="Arial"/>
              </a:rPr>
              <a:t> </a:t>
            </a:r>
            <a:r>
              <a:rPr sz="500" b="1" spc="5" dirty="0">
                <a:latin typeface="Arial"/>
                <a:cs typeface="Arial"/>
              </a:rPr>
              <a:t>: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300000">
            <a:off x="8349979" y="4358877"/>
            <a:ext cx="353567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500" spc="40" dirty="0">
                <a:latin typeface="Arial"/>
                <a:cs typeface="Arial"/>
              </a:rPr>
              <a:t>F</a:t>
            </a:r>
            <a:r>
              <a:rPr sz="750" spc="-44" baseline="5555" dirty="0">
                <a:latin typeface="Arial"/>
                <a:cs typeface="Arial"/>
              </a:rPr>
              <a:t>o</a:t>
            </a:r>
            <a:r>
              <a:rPr sz="500" spc="15" dirty="0">
                <a:latin typeface="Arial"/>
                <a:cs typeface="Arial"/>
              </a:rPr>
              <a:t>u</a:t>
            </a:r>
            <a:r>
              <a:rPr sz="750" spc="52" baseline="5555" dirty="0">
                <a:latin typeface="Arial"/>
                <a:cs typeface="Arial"/>
              </a:rPr>
              <a:t>r</a:t>
            </a:r>
            <a:r>
              <a:rPr sz="500" spc="-35" dirty="0">
                <a:latin typeface="Arial"/>
                <a:cs typeface="Arial"/>
              </a:rPr>
              <a:t>n</a:t>
            </a:r>
            <a:r>
              <a:rPr sz="500" spc="-20" dirty="0">
                <a:latin typeface="Arial"/>
                <a:cs typeface="Arial"/>
              </a:rPr>
              <a:t>i</a:t>
            </a:r>
            <a:r>
              <a:rPr sz="750" spc="67" baseline="5555" dirty="0">
                <a:latin typeface="Arial"/>
                <a:cs typeface="Arial"/>
              </a:rPr>
              <a:t>s</a:t>
            </a:r>
            <a:r>
              <a:rPr sz="500" spc="-5" dirty="0">
                <a:latin typeface="Arial"/>
                <a:cs typeface="Arial"/>
              </a:rPr>
              <a:t>s</a:t>
            </a:r>
            <a:r>
              <a:rPr sz="750" spc="-44" baseline="5555" dirty="0">
                <a:latin typeface="Arial"/>
                <a:cs typeface="Arial"/>
              </a:rPr>
              <a:t>e</a:t>
            </a:r>
            <a:r>
              <a:rPr sz="500" spc="15" dirty="0">
                <a:latin typeface="Arial"/>
                <a:cs typeface="Arial"/>
              </a:rPr>
              <a:t>u</a:t>
            </a:r>
            <a:r>
              <a:rPr sz="750" spc="7" baseline="5555" dirty="0">
                <a:latin typeface="Arial"/>
                <a:cs typeface="Arial"/>
              </a:rPr>
              <a:t>r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300000">
            <a:off x="8027037" y="4429247"/>
            <a:ext cx="804086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500" b="1" spc="5" dirty="0">
                <a:latin typeface="Arial"/>
                <a:cs typeface="Arial"/>
              </a:rPr>
              <a:t>E</a:t>
            </a:r>
            <a:r>
              <a:rPr sz="750" b="1" spc="7" baseline="5555" dirty="0">
                <a:latin typeface="Arial"/>
                <a:cs typeface="Arial"/>
              </a:rPr>
              <a:t>n</a:t>
            </a:r>
            <a:r>
              <a:rPr sz="500" b="1" spc="5" dirty="0">
                <a:latin typeface="Arial"/>
                <a:cs typeface="Arial"/>
              </a:rPr>
              <a:t>v</a:t>
            </a:r>
            <a:r>
              <a:rPr sz="750" b="1" spc="7" baseline="5555" dirty="0">
                <a:latin typeface="Arial"/>
                <a:cs typeface="Arial"/>
              </a:rPr>
              <a:t>o</a:t>
            </a:r>
            <a:r>
              <a:rPr sz="500" b="1" spc="5" dirty="0">
                <a:latin typeface="Arial"/>
                <a:cs typeface="Arial"/>
              </a:rPr>
              <a:t>y</a:t>
            </a:r>
            <a:r>
              <a:rPr sz="750" b="1" spc="7" baseline="5555" dirty="0">
                <a:latin typeface="Arial"/>
                <a:cs typeface="Arial"/>
              </a:rPr>
              <a:t>é : </a:t>
            </a:r>
            <a:r>
              <a:rPr sz="500" dirty="0">
                <a:latin typeface="Arial"/>
                <a:cs typeface="Arial"/>
              </a:rPr>
              <a:t>auj</a:t>
            </a:r>
            <a:r>
              <a:rPr sz="750" baseline="5555" dirty="0">
                <a:latin typeface="Arial"/>
                <a:cs typeface="Arial"/>
              </a:rPr>
              <a:t>o</a:t>
            </a:r>
            <a:r>
              <a:rPr sz="500" dirty="0">
                <a:latin typeface="Arial"/>
                <a:cs typeface="Arial"/>
              </a:rPr>
              <a:t>u</a:t>
            </a:r>
            <a:r>
              <a:rPr sz="750" baseline="5555" dirty="0">
                <a:latin typeface="Arial"/>
                <a:cs typeface="Arial"/>
              </a:rPr>
              <a:t>r</a:t>
            </a:r>
            <a:r>
              <a:rPr sz="500" dirty="0">
                <a:latin typeface="Arial"/>
                <a:cs typeface="Arial"/>
              </a:rPr>
              <a:t>d' </a:t>
            </a:r>
            <a:r>
              <a:rPr sz="750" spc="-7" baseline="5555" dirty="0">
                <a:latin typeface="Arial"/>
                <a:cs typeface="Arial"/>
              </a:rPr>
              <a:t>h</a:t>
            </a:r>
            <a:r>
              <a:rPr sz="500" spc="-5" dirty="0">
                <a:latin typeface="Arial"/>
                <a:cs typeface="Arial"/>
              </a:rPr>
              <a:t>u</a:t>
            </a:r>
            <a:r>
              <a:rPr sz="750" spc="-7" baseline="5555" dirty="0">
                <a:latin typeface="Arial"/>
                <a:cs typeface="Arial"/>
              </a:rPr>
              <a:t>i</a:t>
            </a:r>
            <a:r>
              <a:rPr sz="750" spc="-112" baseline="5555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1</a:t>
            </a:r>
            <a:r>
              <a:rPr sz="750" spc="7" baseline="5555" dirty="0">
                <a:latin typeface="Arial"/>
                <a:cs typeface="Arial"/>
              </a:rPr>
              <a:t>h</a:t>
            </a:r>
            <a:r>
              <a:rPr sz="500" spc="5" dirty="0">
                <a:latin typeface="Arial"/>
                <a:cs typeface="Arial"/>
              </a:rPr>
              <a:t>4</a:t>
            </a:r>
            <a:r>
              <a:rPr sz="750" spc="7" baseline="5555" dirty="0">
                <a:latin typeface="Arial"/>
                <a:cs typeface="Arial"/>
              </a:rPr>
              <a:t>8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300000">
            <a:off x="8012603" y="4476578"/>
            <a:ext cx="113309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500" b="1" spc="10" dirty="0">
                <a:latin typeface="Arial"/>
                <a:cs typeface="Arial"/>
              </a:rPr>
              <a:t>À</a:t>
            </a:r>
            <a:r>
              <a:rPr sz="500" b="1" spc="-60" dirty="0">
                <a:latin typeface="Arial"/>
                <a:cs typeface="Arial"/>
              </a:rPr>
              <a:t> </a:t>
            </a:r>
            <a:r>
              <a:rPr sz="500" b="1" spc="5" dirty="0">
                <a:latin typeface="Arial"/>
                <a:cs typeface="Arial"/>
              </a:rPr>
              <a:t>: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300000">
            <a:off x="8337511" y="4521741"/>
            <a:ext cx="490872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750" spc="15" baseline="5555" dirty="0">
                <a:latin typeface="Arial"/>
                <a:cs typeface="Arial"/>
              </a:rPr>
              <a:t>B</a:t>
            </a:r>
            <a:r>
              <a:rPr sz="500" spc="10" dirty="0">
                <a:latin typeface="Arial"/>
                <a:cs typeface="Arial"/>
              </a:rPr>
              <a:t>ure</a:t>
            </a:r>
            <a:r>
              <a:rPr sz="750" spc="15" baseline="5555" dirty="0">
                <a:latin typeface="Arial"/>
                <a:cs typeface="Arial"/>
              </a:rPr>
              <a:t>a</a:t>
            </a:r>
            <a:r>
              <a:rPr sz="500" spc="10" dirty="0">
                <a:latin typeface="Arial"/>
                <a:cs typeface="Arial"/>
              </a:rPr>
              <a:t>u</a:t>
            </a:r>
            <a:r>
              <a:rPr sz="500" spc="-7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d</a:t>
            </a:r>
            <a:r>
              <a:rPr sz="750" spc="7" baseline="5555" dirty="0">
                <a:latin typeface="Arial"/>
                <a:cs typeface="Arial"/>
              </a:rPr>
              <a:t>'E</a:t>
            </a:r>
            <a:r>
              <a:rPr sz="500" spc="5" dirty="0">
                <a:latin typeface="Arial"/>
                <a:cs typeface="Arial"/>
              </a:rPr>
              <a:t>t</a:t>
            </a:r>
            <a:r>
              <a:rPr sz="750" spc="7" baseline="5555" dirty="0">
                <a:latin typeface="Arial"/>
                <a:cs typeface="Arial"/>
              </a:rPr>
              <a:t>u</a:t>
            </a:r>
            <a:r>
              <a:rPr sz="500" spc="5" dirty="0">
                <a:latin typeface="Arial"/>
                <a:cs typeface="Arial"/>
              </a:rPr>
              <a:t>d</a:t>
            </a:r>
            <a:r>
              <a:rPr sz="750" spc="7" baseline="5555" dirty="0">
                <a:latin typeface="Arial"/>
                <a:cs typeface="Arial"/>
              </a:rPr>
              <a:t>e</a:t>
            </a:r>
            <a:r>
              <a:rPr sz="500" spc="5" dirty="0"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300000">
            <a:off x="8013065" y="4565479"/>
            <a:ext cx="347331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750" b="1" spc="30" baseline="5555" dirty="0">
                <a:latin typeface="Arial"/>
                <a:cs typeface="Arial"/>
              </a:rPr>
              <a:t>C</a:t>
            </a:r>
            <a:r>
              <a:rPr sz="500" b="1" spc="20" dirty="0">
                <a:latin typeface="Arial"/>
                <a:cs typeface="Arial"/>
              </a:rPr>
              <a:t>c </a:t>
            </a:r>
            <a:r>
              <a:rPr sz="500" b="1" spc="5" dirty="0">
                <a:latin typeface="Arial"/>
                <a:cs typeface="Arial"/>
              </a:rPr>
              <a:t>:</a:t>
            </a:r>
            <a:r>
              <a:rPr sz="500" b="1" spc="105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-</a:t>
            </a:r>
            <a:endParaRPr sz="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300000">
            <a:off x="8007816" y="4665366"/>
            <a:ext cx="785102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5"/>
              </a:lnSpc>
            </a:pPr>
            <a:r>
              <a:rPr sz="750" b="1" spc="7" baseline="5555" dirty="0">
                <a:latin typeface="Arial"/>
                <a:cs typeface="Arial"/>
              </a:rPr>
              <a:t>O</a:t>
            </a:r>
            <a:r>
              <a:rPr sz="500" b="1" spc="5" dirty="0">
                <a:latin typeface="Arial"/>
                <a:cs typeface="Arial"/>
              </a:rPr>
              <a:t>b</a:t>
            </a:r>
            <a:r>
              <a:rPr sz="750" b="1" spc="7" baseline="5555" dirty="0">
                <a:latin typeface="Arial"/>
                <a:cs typeface="Arial"/>
              </a:rPr>
              <a:t>jet </a:t>
            </a:r>
            <a:r>
              <a:rPr sz="500" b="1" spc="5" dirty="0">
                <a:latin typeface="Arial"/>
                <a:cs typeface="Arial"/>
              </a:rPr>
              <a:t>: </a:t>
            </a:r>
            <a:r>
              <a:rPr sz="750" baseline="5555" dirty="0">
                <a:latin typeface="Arial"/>
                <a:cs typeface="Arial"/>
              </a:rPr>
              <a:t>B</a:t>
            </a:r>
            <a:r>
              <a:rPr sz="500" dirty="0">
                <a:latin typeface="Arial"/>
                <a:cs typeface="Arial"/>
              </a:rPr>
              <a:t>arr</a:t>
            </a:r>
            <a:r>
              <a:rPr sz="750" baseline="5555" dirty="0">
                <a:latin typeface="Arial"/>
                <a:cs typeface="Arial"/>
              </a:rPr>
              <a:t>e </a:t>
            </a:r>
            <a:r>
              <a:rPr sz="500" spc="5" dirty="0">
                <a:latin typeface="Arial"/>
                <a:cs typeface="Arial"/>
              </a:rPr>
              <a:t>1</a:t>
            </a:r>
            <a:r>
              <a:rPr sz="750" spc="7" baseline="5555" dirty="0">
                <a:latin typeface="Arial"/>
                <a:cs typeface="Arial"/>
              </a:rPr>
              <a:t>x</a:t>
            </a:r>
            <a:r>
              <a:rPr sz="500" spc="5" dirty="0">
                <a:latin typeface="Arial"/>
                <a:cs typeface="Arial"/>
              </a:rPr>
              <a:t>4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ja</a:t>
            </a:r>
            <a:r>
              <a:rPr sz="750" spc="15" baseline="5555" dirty="0">
                <a:latin typeface="Arial"/>
                <a:cs typeface="Arial"/>
              </a:rPr>
              <a:t>u</a:t>
            </a:r>
            <a:r>
              <a:rPr sz="500" spc="10" dirty="0">
                <a:latin typeface="Arial"/>
                <a:cs typeface="Arial"/>
              </a:rPr>
              <a:t>n</a:t>
            </a:r>
            <a:r>
              <a:rPr sz="750" spc="15" baseline="5555" dirty="0">
                <a:latin typeface="Arial"/>
                <a:cs typeface="Arial"/>
              </a:rPr>
              <a:t>e</a:t>
            </a:r>
            <a:endParaRPr sz="750" baseline="5555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01117" y="4221210"/>
            <a:ext cx="117368" cy="111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 rot="300000">
            <a:off x="9998565" y="4241910"/>
            <a:ext cx="123825" cy="7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0"/>
              </a:lnSpc>
            </a:pPr>
            <a:r>
              <a:rPr sz="550" b="1" spc="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5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78552" y="3892555"/>
            <a:ext cx="2489200" cy="3162300"/>
          </a:xfrm>
          <a:custGeom>
            <a:avLst/>
            <a:gdLst/>
            <a:ahLst/>
            <a:cxnLst/>
            <a:rect l="l" t="t" r="r" b="b"/>
            <a:pathLst>
              <a:path w="2489200" h="3162300">
                <a:moveTo>
                  <a:pt x="2489194" y="203194"/>
                </a:moveTo>
                <a:lnTo>
                  <a:pt x="260344" y="0"/>
                </a:lnTo>
                <a:lnTo>
                  <a:pt x="0" y="2959089"/>
                </a:lnTo>
                <a:lnTo>
                  <a:pt x="6355" y="2959670"/>
                </a:lnTo>
                <a:lnTo>
                  <a:pt x="6355" y="2952750"/>
                </a:lnTo>
                <a:lnTo>
                  <a:pt x="6923" y="2952800"/>
                </a:lnTo>
                <a:lnTo>
                  <a:pt x="266700" y="76699"/>
                </a:lnTo>
                <a:lnTo>
                  <a:pt x="266700" y="12694"/>
                </a:lnTo>
                <a:lnTo>
                  <a:pt x="273055" y="6339"/>
                </a:lnTo>
                <a:lnTo>
                  <a:pt x="273055" y="13259"/>
                </a:lnTo>
                <a:lnTo>
                  <a:pt x="2475993" y="208940"/>
                </a:lnTo>
                <a:lnTo>
                  <a:pt x="2476500" y="203194"/>
                </a:lnTo>
                <a:lnTo>
                  <a:pt x="2482855" y="209550"/>
                </a:lnTo>
                <a:lnTo>
                  <a:pt x="2482855" y="273537"/>
                </a:lnTo>
                <a:lnTo>
                  <a:pt x="2489194" y="203194"/>
                </a:lnTo>
                <a:close/>
              </a:path>
              <a:path w="2489200" h="3162300">
                <a:moveTo>
                  <a:pt x="6923" y="2952800"/>
                </a:moveTo>
                <a:lnTo>
                  <a:pt x="6355" y="2952750"/>
                </a:lnTo>
                <a:lnTo>
                  <a:pt x="6355" y="2959089"/>
                </a:lnTo>
                <a:lnTo>
                  <a:pt x="6923" y="2952800"/>
                </a:lnTo>
                <a:close/>
              </a:path>
              <a:path w="2489200" h="3162300">
                <a:moveTo>
                  <a:pt x="2222494" y="3162300"/>
                </a:moveTo>
                <a:lnTo>
                  <a:pt x="2222494" y="3149589"/>
                </a:lnTo>
                <a:lnTo>
                  <a:pt x="2216155" y="3155945"/>
                </a:lnTo>
                <a:lnTo>
                  <a:pt x="2216155" y="3149026"/>
                </a:lnTo>
                <a:lnTo>
                  <a:pt x="6923" y="2952800"/>
                </a:lnTo>
                <a:lnTo>
                  <a:pt x="6355" y="2959089"/>
                </a:lnTo>
                <a:lnTo>
                  <a:pt x="6355" y="2959670"/>
                </a:lnTo>
                <a:lnTo>
                  <a:pt x="2216155" y="3161720"/>
                </a:lnTo>
                <a:lnTo>
                  <a:pt x="2216155" y="3155945"/>
                </a:lnTo>
                <a:lnTo>
                  <a:pt x="2216760" y="3149080"/>
                </a:lnTo>
                <a:lnTo>
                  <a:pt x="2216760" y="3161775"/>
                </a:lnTo>
                <a:lnTo>
                  <a:pt x="2222494" y="3162300"/>
                </a:lnTo>
                <a:close/>
              </a:path>
              <a:path w="2489200" h="3162300">
                <a:moveTo>
                  <a:pt x="273055" y="6339"/>
                </a:moveTo>
                <a:lnTo>
                  <a:pt x="266700" y="12694"/>
                </a:lnTo>
                <a:lnTo>
                  <a:pt x="272435" y="13204"/>
                </a:lnTo>
                <a:lnTo>
                  <a:pt x="273055" y="6339"/>
                </a:lnTo>
                <a:close/>
              </a:path>
              <a:path w="2489200" h="3162300">
                <a:moveTo>
                  <a:pt x="272435" y="13204"/>
                </a:moveTo>
                <a:lnTo>
                  <a:pt x="266700" y="12694"/>
                </a:lnTo>
                <a:lnTo>
                  <a:pt x="266700" y="76699"/>
                </a:lnTo>
                <a:lnTo>
                  <a:pt x="272435" y="13204"/>
                </a:lnTo>
                <a:close/>
              </a:path>
              <a:path w="2489200" h="3162300">
                <a:moveTo>
                  <a:pt x="273055" y="13259"/>
                </a:moveTo>
                <a:lnTo>
                  <a:pt x="273055" y="6339"/>
                </a:lnTo>
                <a:lnTo>
                  <a:pt x="272435" y="13204"/>
                </a:lnTo>
                <a:lnTo>
                  <a:pt x="273055" y="13259"/>
                </a:lnTo>
                <a:close/>
              </a:path>
              <a:path w="2489200" h="3162300">
                <a:moveTo>
                  <a:pt x="2222494" y="3149589"/>
                </a:moveTo>
                <a:lnTo>
                  <a:pt x="2216760" y="3149080"/>
                </a:lnTo>
                <a:lnTo>
                  <a:pt x="2216155" y="3155945"/>
                </a:lnTo>
                <a:lnTo>
                  <a:pt x="2222494" y="3149589"/>
                </a:lnTo>
                <a:close/>
              </a:path>
              <a:path w="2489200" h="3162300">
                <a:moveTo>
                  <a:pt x="2482855" y="273537"/>
                </a:moveTo>
                <a:lnTo>
                  <a:pt x="2482855" y="209550"/>
                </a:lnTo>
                <a:lnTo>
                  <a:pt x="2475993" y="208940"/>
                </a:lnTo>
                <a:lnTo>
                  <a:pt x="2216760" y="3149080"/>
                </a:lnTo>
                <a:lnTo>
                  <a:pt x="2222494" y="3149589"/>
                </a:lnTo>
                <a:lnTo>
                  <a:pt x="2222494" y="3162300"/>
                </a:lnTo>
                <a:lnTo>
                  <a:pt x="2482855" y="273537"/>
                </a:lnTo>
                <a:close/>
              </a:path>
              <a:path w="2489200" h="3162300">
                <a:moveTo>
                  <a:pt x="2482855" y="209550"/>
                </a:moveTo>
                <a:lnTo>
                  <a:pt x="2476500" y="203194"/>
                </a:lnTo>
                <a:lnTo>
                  <a:pt x="2475993" y="208940"/>
                </a:lnTo>
                <a:lnTo>
                  <a:pt x="2482855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03" y="6930451"/>
            <a:ext cx="9697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  <a:tabLst>
                <a:tab pos="9441815" algn="l"/>
              </a:tabLst>
            </a:pPr>
            <a:r>
              <a:rPr lang="fr-FR" sz="900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	</a:t>
            </a:r>
            <a:r>
              <a:rPr sz="2700" spc="-7" baseline="3086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2700" baseline="3086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endParaRPr sz="2700" baseline="308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289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 </a:t>
            </a:r>
            <a:r>
              <a:rPr spc="-5" dirty="0"/>
              <a:t>client s'interroge</a:t>
            </a:r>
            <a:r>
              <a:rPr spc="-100" dirty="0"/>
              <a:t> </a:t>
            </a:r>
            <a:r>
              <a:rPr dirty="0"/>
              <a:t>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53" y="1301749"/>
            <a:ext cx="3900804" cy="1117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b="1" spc="-10" dirty="0">
                <a:solidFill>
                  <a:srgbClr val="FF6500"/>
                </a:solidFill>
                <a:latin typeface="Arial"/>
                <a:cs typeface="Arial"/>
              </a:rPr>
              <a:t>25 </a:t>
            </a:r>
            <a:r>
              <a:rPr sz="2000" b="1" dirty="0">
                <a:solidFill>
                  <a:srgbClr val="FF6500"/>
                </a:solidFill>
                <a:latin typeface="Arial"/>
                <a:cs typeface="Arial"/>
              </a:rPr>
              <a:t>% </a:t>
            </a:r>
            <a:r>
              <a:rPr sz="2000" b="1" spc="-15" dirty="0">
                <a:solidFill>
                  <a:srgbClr val="FF6500"/>
                </a:solidFill>
                <a:latin typeface="Arial"/>
                <a:cs typeface="Arial"/>
              </a:rPr>
              <a:t>du délai de</a:t>
            </a:r>
            <a:r>
              <a:rPr sz="2000" b="1" spc="15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6500"/>
                </a:solidFill>
                <a:latin typeface="Arial"/>
                <a:cs typeface="Arial"/>
              </a:rPr>
              <a:t>développement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aucune</a:t>
            </a:r>
            <a:r>
              <a:rPr sz="20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nouvelle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aucune</a:t>
            </a:r>
            <a:r>
              <a:rPr sz="20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maquette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301" y="6248400"/>
            <a:ext cx="76200" cy="82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3601" y="624840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552" y="38100"/>
                </a:moveTo>
                <a:lnTo>
                  <a:pt x="79277" y="24110"/>
                </a:lnTo>
                <a:lnTo>
                  <a:pt x="70645" y="11906"/>
                </a:lnTo>
                <a:lnTo>
                  <a:pt x="58441" y="3274"/>
                </a:lnTo>
                <a:lnTo>
                  <a:pt x="44452" y="0"/>
                </a:lnTo>
                <a:lnTo>
                  <a:pt x="26789" y="3274"/>
                </a:lnTo>
                <a:lnTo>
                  <a:pt x="12700" y="11906"/>
                </a:lnTo>
                <a:lnTo>
                  <a:pt x="3373" y="24110"/>
                </a:lnTo>
                <a:lnTo>
                  <a:pt x="0" y="38100"/>
                </a:lnTo>
                <a:lnTo>
                  <a:pt x="3373" y="55763"/>
                </a:lnTo>
                <a:lnTo>
                  <a:pt x="12700" y="69854"/>
                </a:lnTo>
                <a:lnTo>
                  <a:pt x="26789" y="79181"/>
                </a:lnTo>
                <a:lnTo>
                  <a:pt x="44452" y="82555"/>
                </a:lnTo>
                <a:lnTo>
                  <a:pt x="58441" y="79181"/>
                </a:lnTo>
                <a:lnTo>
                  <a:pt x="70645" y="69854"/>
                </a:lnTo>
                <a:lnTo>
                  <a:pt x="79277" y="55763"/>
                </a:lnTo>
                <a:lnTo>
                  <a:pt x="82552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3601" y="6261094"/>
            <a:ext cx="82550" cy="70485"/>
          </a:xfrm>
          <a:custGeom>
            <a:avLst/>
            <a:gdLst/>
            <a:ahLst/>
            <a:cxnLst/>
            <a:rect l="l" t="t" r="r" b="b"/>
            <a:pathLst>
              <a:path w="82550" h="70485">
                <a:moveTo>
                  <a:pt x="6352" y="44455"/>
                </a:moveTo>
                <a:lnTo>
                  <a:pt x="6352" y="12702"/>
                </a:lnTo>
                <a:lnTo>
                  <a:pt x="0" y="25405"/>
                </a:lnTo>
                <a:lnTo>
                  <a:pt x="0" y="31760"/>
                </a:lnTo>
                <a:lnTo>
                  <a:pt x="6352" y="44455"/>
                </a:lnTo>
                <a:close/>
              </a:path>
              <a:path w="82550" h="70485">
                <a:moveTo>
                  <a:pt x="12704" y="0"/>
                </a:moveTo>
                <a:lnTo>
                  <a:pt x="6352" y="12702"/>
                </a:lnTo>
                <a:lnTo>
                  <a:pt x="12704" y="0"/>
                </a:lnTo>
                <a:close/>
              </a:path>
              <a:path w="82550" h="70485">
                <a:moveTo>
                  <a:pt x="69854" y="57150"/>
                </a:moveTo>
                <a:lnTo>
                  <a:pt x="57150" y="63505"/>
                </a:lnTo>
                <a:lnTo>
                  <a:pt x="25402" y="63505"/>
                </a:lnTo>
                <a:lnTo>
                  <a:pt x="44452" y="69860"/>
                </a:lnTo>
                <a:lnTo>
                  <a:pt x="69854" y="57150"/>
                </a:lnTo>
                <a:close/>
              </a:path>
              <a:path w="82550" h="70485">
                <a:moveTo>
                  <a:pt x="82552" y="25405"/>
                </a:moveTo>
                <a:lnTo>
                  <a:pt x="69854" y="0"/>
                </a:lnTo>
                <a:lnTo>
                  <a:pt x="76200" y="12710"/>
                </a:lnTo>
                <a:lnTo>
                  <a:pt x="81492" y="28582"/>
                </a:lnTo>
                <a:lnTo>
                  <a:pt x="82552" y="25405"/>
                </a:lnTo>
                <a:close/>
              </a:path>
              <a:path w="82550" h="70485">
                <a:moveTo>
                  <a:pt x="82552" y="31760"/>
                </a:moveTo>
                <a:lnTo>
                  <a:pt x="81492" y="28582"/>
                </a:lnTo>
                <a:lnTo>
                  <a:pt x="76200" y="44455"/>
                </a:lnTo>
                <a:lnTo>
                  <a:pt x="69854" y="57150"/>
                </a:lnTo>
                <a:lnTo>
                  <a:pt x="82552" y="31760"/>
                </a:lnTo>
                <a:close/>
              </a:path>
              <a:path w="82550" h="70485">
                <a:moveTo>
                  <a:pt x="82552" y="31760"/>
                </a:moveTo>
                <a:lnTo>
                  <a:pt x="82552" y="25405"/>
                </a:lnTo>
                <a:lnTo>
                  <a:pt x="81492" y="28582"/>
                </a:lnTo>
                <a:lnTo>
                  <a:pt x="82552" y="31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5203" y="6248400"/>
            <a:ext cx="76200" cy="82550"/>
          </a:xfrm>
          <a:custGeom>
            <a:avLst/>
            <a:gdLst/>
            <a:ahLst/>
            <a:cxnLst/>
            <a:rect l="l" t="t" r="r" b="b"/>
            <a:pathLst>
              <a:path w="76200" h="82550">
                <a:moveTo>
                  <a:pt x="76200" y="38100"/>
                </a:moveTo>
                <a:lnTo>
                  <a:pt x="72925" y="24110"/>
                </a:lnTo>
                <a:lnTo>
                  <a:pt x="64293" y="11906"/>
                </a:lnTo>
                <a:lnTo>
                  <a:pt x="52089" y="3274"/>
                </a:lnTo>
                <a:lnTo>
                  <a:pt x="38100" y="0"/>
                </a:lnTo>
                <a:lnTo>
                  <a:pt x="21430" y="3274"/>
                </a:lnTo>
                <a:lnTo>
                  <a:pt x="9524" y="11906"/>
                </a:lnTo>
                <a:lnTo>
                  <a:pt x="2380" y="24110"/>
                </a:lnTo>
                <a:lnTo>
                  <a:pt x="0" y="38100"/>
                </a:lnTo>
                <a:lnTo>
                  <a:pt x="2380" y="55763"/>
                </a:lnTo>
                <a:lnTo>
                  <a:pt x="9524" y="69854"/>
                </a:lnTo>
                <a:lnTo>
                  <a:pt x="21430" y="79181"/>
                </a:lnTo>
                <a:lnTo>
                  <a:pt x="38100" y="82555"/>
                </a:lnTo>
                <a:lnTo>
                  <a:pt x="52089" y="79181"/>
                </a:lnTo>
                <a:lnTo>
                  <a:pt x="64293" y="69854"/>
                </a:lnTo>
                <a:lnTo>
                  <a:pt x="72925" y="55763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8851" y="625475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6352" y="50794"/>
                </a:moveTo>
                <a:lnTo>
                  <a:pt x="6352" y="19042"/>
                </a:lnTo>
                <a:lnTo>
                  <a:pt x="0" y="31744"/>
                </a:lnTo>
                <a:lnTo>
                  <a:pt x="0" y="38100"/>
                </a:lnTo>
                <a:lnTo>
                  <a:pt x="6352" y="50794"/>
                </a:lnTo>
                <a:close/>
              </a:path>
              <a:path w="82550" h="76200">
                <a:moveTo>
                  <a:pt x="31754" y="0"/>
                </a:moveTo>
                <a:lnTo>
                  <a:pt x="25402" y="0"/>
                </a:lnTo>
                <a:lnTo>
                  <a:pt x="12704" y="6339"/>
                </a:lnTo>
                <a:lnTo>
                  <a:pt x="6352" y="19042"/>
                </a:lnTo>
                <a:lnTo>
                  <a:pt x="19050" y="6339"/>
                </a:lnTo>
                <a:lnTo>
                  <a:pt x="31754" y="0"/>
                </a:lnTo>
                <a:close/>
              </a:path>
              <a:path w="82550" h="76200">
                <a:moveTo>
                  <a:pt x="31754" y="69844"/>
                </a:moveTo>
                <a:lnTo>
                  <a:pt x="19050" y="63489"/>
                </a:lnTo>
                <a:lnTo>
                  <a:pt x="6352" y="50794"/>
                </a:lnTo>
                <a:lnTo>
                  <a:pt x="12704" y="63489"/>
                </a:lnTo>
                <a:lnTo>
                  <a:pt x="25402" y="69844"/>
                </a:lnTo>
                <a:lnTo>
                  <a:pt x="31754" y="69844"/>
                </a:lnTo>
                <a:close/>
              </a:path>
              <a:path w="82550" h="76200">
                <a:moveTo>
                  <a:pt x="69854" y="63489"/>
                </a:moveTo>
                <a:lnTo>
                  <a:pt x="57150" y="69844"/>
                </a:lnTo>
                <a:lnTo>
                  <a:pt x="25402" y="69844"/>
                </a:lnTo>
                <a:lnTo>
                  <a:pt x="44452" y="76200"/>
                </a:lnTo>
                <a:lnTo>
                  <a:pt x="69854" y="63489"/>
                </a:lnTo>
                <a:close/>
              </a:path>
              <a:path w="82550" h="76200">
                <a:moveTo>
                  <a:pt x="82552" y="31744"/>
                </a:moveTo>
                <a:lnTo>
                  <a:pt x="82552" y="19050"/>
                </a:lnTo>
                <a:lnTo>
                  <a:pt x="69854" y="6339"/>
                </a:lnTo>
                <a:lnTo>
                  <a:pt x="76200" y="19050"/>
                </a:lnTo>
                <a:lnTo>
                  <a:pt x="81492" y="34922"/>
                </a:lnTo>
                <a:lnTo>
                  <a:pt x="82552" y="31744"/>
                </a:lnTo>
                <a:close/>
              </a:path>
              <a:path w="82550" h="76200">
                <a:moveTo>
                  <a:pt x="82552" y="50794"/>
                </a:moveTo>
                <a:lnTo>
                  <a:pt x="82552" y="38100"/>
                </a:lnTo>
                <a:lnTo>
                  <a:pt x="81492" y="34922"/>
                </a:lnTo>
                <a:lnTo>
                  <a:pt x="76200" y="50794"/>
                </a:lnTo>
                <a:lnTo>
                  <a:pt x="69854" y="63489"/>
                </a:lnTo>
                <a:lnTo>
                  <a:pt x="82552" y="50794"/>
                </a:lnTo>
                <a:close/>
              </a:path>
              <a:path w="82550" h="76200">
                <a:moveTo>
                  <a:pt x="82552" y="38100"/>
                </a:moveTo>
                <a:lnTo>
                  <a:pt x="82552" y="31744"/>
                </a:lnTo>
                <a:lnTo>
                  <a:pt x="81492" y="34922"/>
                </a:lnTo>
                <a:lnTo>
                  <a:pt x="8255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0453" y="6248400"/>
            <a:ext cx="76200" cy="82550"/>
          </a:xfrm>
          <a:custGeom>
            <a:avLst/>
            <a:gdLst/>
            <a:ahLst/>
            <a:cxnLst/>
            <a:rect l="l" t="t" r="r" b="b"/>
            <a:pathLst>
              <a:path w="76200" h="82550">
                <a:moveTo>
                  <a:pt x="76200" y="38100"/>
                </a:moveTo>
                <a:lnTo>
                  <a:pt x="72925" y="24110"/>
                </a:lnTo>
                <a:lnTo>
                  <a:pt x="64293" y="11906"/>
                </a:lnTo>
                <a:lnTo>
                  <a:pt x="52089" y="3274"/>
                </a:lnTo>
                <a:lnTo>
                  <a:pt x="38100" y="0"/>
                </a:lnTo>
                <a:lnTo>
                  <a:pt x="21430" y="3274"/>
                </a:lnTo>
                <a:lnTo>
                  <a:pt x="9524" y="11906"/>
                </a:lnTo>
                <a:lnTo>
                  <a:pt x="2380" y="24110"/>
                </a:lnTo>
                <a:lnTo>
                  <a:pt x="0" y="38100"/>
                </a:lnTo>
                <a:lnTo>
                  <a:pt x="2380" y="55763"/>
                </a:lnTo>
                <a:lnTo>
                  <a:pt x="9524" y="69854"/>
                </a:lnTo>
                <a:lnTo>
                  <a:pt x="21430" y="79181"/>
                </a:lnTo>
                <a:lnTo>
                  <a:pt x="38100" y="82555"/>
                </a:lnTo>
                <a:lnTo>
                  <a:pt x="52089" y="79181"/>
                </a:lnTo>
                <a:lnTo>
                  <a:pt x="64293" y="69854"/>
                </a:lnTo>
                <a:lnTo>
                  <a:pt x="72925" y="55763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4101" y="625475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6352" y="50794"/>
                </a:moveTo>
                <a:lnTo>
                  <a:pt x="6352" y="19042"/>
                </a:lnTo>
                <a:lnTo>
                  <a:pt x="0" y="31744"/>
                </a:lnTo>
                <a:lnTo>
                  <a:pt x="0" y="38100"/>
                </a:lnTo>
                <a:lnTo>
                  <a:pt x="6352" y="50794"/>
                </a:lnTo>
                <a:close/>
              </a:path>
              <a:path w="82550" h="76200">
                <a:moveTo>
                  <a:pt x="31754" y="0"/>
                </a:moveTo>
                <a:lnTo>
                  <a:pt x="25402" y="0"/>
                </a:lnTo>
                <a:lnTo>
                  <a:pt x="12704" y="6339"/>
                </a:lnTo>
                <a:lnTo>
                  <a:pt x="6352" y="19042"/>
                </a:lnTo>
                <a:lnTo>
                  <a:pt x="19050" y="6339"/>
                </a:lnTo>
                <a:lnTo>
                  <a:pt x="31754" y="0"/>
                </a:lnTo>
                <a:close/>
              </a:path>
              <a:path w="82550" h="76200">
                <a:moveTo>
                  <a:pt x="31754" y="69844"/>
                </a:moveTo>
                <a:lnTo>
                  <a:pt x="19050" y="63489"/>
                </a:lnTo>
                <a:lnTo>
                  <a:pt x="6352" y="50794"/>
                </a:lnTo>
                <a:lnTo>
                  <a:pt x="12704" y="63489"/>
                </a:lnTo>
                <a:lnTo>
                  <a:pt x="25402" y="69844"/>
                </a:lnTo>
                <a:lnTo>
                  <a:pt x="31754" y="69844"/>
                </a:lnTo>
                <a:close/>
              </a:path>
              <a:path w="82550" h="76200">
                <a:moveTo>
                  <a:pt x="69854" y="63489"/>
                </a:moveTo>
                <a:lnTo>
                  <a:pt x="57150" y="69844"/>
                </a:lnTo>
                <a:lnTo>
                  <a:pt x="25402" y="69844"/>
                </a:lnTo>
                <a:lnTo>
                  <a:pt x="44452" y="76200"/>
                </a:lnTo>
                <a:lnTo>
                  <a:pt x="69854" y="63489"/>
                </a:lnTo>
                <a:close/>
              </a:path>
              <a:path w="82550" h="76200">
                <a:moveTo>
                  <a:pt x="82552" y="31744"/>
                </a:moveTo>
                <a:lnTo>
                  <a:pt x="82552" y="19050"/>
                </a:lnTo>
                <a:lnTo>
                  <a:pt x="69854" y="6339"/>
                </a:lnTo>
                <a:lnTo>
                  <a:pt x="76200" y="19050"/>
                </a:lnTo>
                <a:lnTo>
                  <a:pt x="81492" y="34922"/>
                </a:lnTo>
                <a:lnTo>
                  <a:pt x="82552" y="31744"/>
                </a:lnTo>
                <a:close/>
              </a:path>
              <a:path w="82550" h="76200">
                <a:moveTo>
                  <a:pt x="82552" y="50794"/>
                </a:moveTo>
                <a:lnTo>
                  <a:pt x="82552" y="38100"/>
                </a:lnTo>
                <a:lnTo>
                  <a:pt x="81492" y="34922"/>
                </a:lnTo>
                <a:lnTo>
                  <a:pt x="76200" y="50794"/>
                </a:lnTo>
                <a:lnTo>
                  <a:pt x="69854" y="63489"/>
                </a:lnTo>
                <a:lnTo>
                  <a:pt x="82552" y="50794"/>
                </a:lnTo>
                <a:close/>
              </a:path>
              <a:path w="82550" h="76200">
                <a:moveTo>
                  <a:pt x="82552" y="38100"/>
                </a:moveTo>
                <a:lnTo>
                  <a:pt x="82552" y="31744"/>
                </a:lnTo>
                <a:lnTo>
                  <a:pt x="81492" y="34922"/>
                </a:lnTo>
                <a:lnTo>
                  <a:pt x="8255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5703" y="6248400"/>
            <a:ext cx="76200" cy="82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0953" y="6248400"/>
            <a:ext cx="76193" cy="82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6197" y="6248400"/>
            <a:ext cx="76200" cy="82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9301" y="673100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3819" y="24110"/>
                </a:lnTo>
                <a:lnTo>
                  <a:pt x="66675" y="11906"/>
                </a:lnTo>
                <a:lnTo>
                  <a:pt x="54769" y="3274"/>
                </a:lnTo>
                <a:lnTo>
                  <a:pt x="38100" y="0"/>
                </a:lnTo>
                <a:lnTo>
                  <a:pt x="24110" y="3274"/>
                </a:lnTo>
                <a:lnTo>
                  <a:pt x="11906" y="11906"/>
                </a:lnTo>
                <a:lnTo>
                  <a:pt x="3274" y="24110"/>
                </a:lnTo>
                <a:lnTo>
                  <a:pt x="0" y="38100"/>
                </a:lnTo>
                <a:lnTo>
                  <a:pt x="3274" y="52089"/>
                </a:lnTo>
                <a:lnTo>
                  <a:pt x="11906" y="64293"/>
                </a:lnTo>
                <a:lnTo>
                  <a:pt x="24110" y="72925"/>
                </a:lnTo>
                <a:lnTo>
                  <a:pt x="38100" y="76200"/>
                </a:lnTo>
                <a:lnTo>
                  <a:pt x="54769" y="72925"/>
                </a:lnTo>
                <a:lnTo>
                  <a:pt x="66675" y="64293"/>
                </a:lnTo>
                <a:lnTo>
                  <a:pt x="73819" y="52089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9301" y="673100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25402" y="0"/>
                </a:moveTo>
                <a:lnTo>
                  <a:pt x="0" y="25389"/>
                </a:lnTo>
                <a:lnTo>
                  <a:pt x="0" y="38100"/>
                </a:lnTo>
                <a:lnTo>
                  <a:pt x="12704" y="12694"/>
                </a:lnTo>
                <a:lnTo>
                  <a:pt x="25402" y="0"/>
                </a:lnTo>
                <a:close/>
              </a:path>
              <a:path w="76200" h="76200">
                <a:moveTo>
                  <a:pt x="25402" y="76200"/>
                </a:moveTo>
                <a:lnTo>
                  <a:pt x="12704" y="63489"/>
                </a:lnTo>
                <a:lnTo>
                  <a:pt x="0" y="38100"/>
                </a:lnTo>
                <a:lnTo>
                  <a:pt x="0" y="57150"/>
                </a:lnTo>
                <a:lnTo>
                  <a:pt x="12704" y="69844"/>
                </a:lnTo>
                <a:lnTo>
                  <a:pt x="25402" y="76200"/>
                </a:lnTo>
                <a:close/>
              </a:path>
              <a:path w="76200" h="76200">
                <a:moveTo>
                  <a:pt x="38100" y="0"/>
                </a:moveTo>
                <a:lnTo>
                  <a:pt x="25402" y="0"/>
                </a:lnTo>
                <a:lnTo>
                  <a:pt x="25402" y="6339"/>
                </a:lnTo>
                <a:lnTo>
                  <a:pt x="38100" y="0"/>
                </a:lnTo>
                <a:close/>
              </a:path>
              <a:path w="76200" h="76200">
                <a:moveTo>
                  <a:pt x="50804" y="6339"/>
                </a:moveTo>
                <a:lnTo>
                  <a:pt x="50804" y="0"/>
                </a:lnTo>
                <a:lnTo>
                  <a:pt x="38100" y="0"/>
                </a:lnTo>
                <a:lnTo>
                  <a:pt x="50804" y="6339"/>
                </a:lnTo>
                <a:close/>
              </a:path>
              <a:path w="76200" h="76200">
                <a:moveTo>
                  <a:pt x="76200" y="25389"/>
                </a:moveTo>
                <a:lnTo>
                  <a:pt x="69854" y="12694"/>
                </a:lnTo>
                <a:lnTo>
                  <a:pt x="57150" y="0"/>
                </a:lnTo>
                <a:lnTo>
                  <a:pt x="50804" y="0"/>
                </a:lnTo>
                <a:lnTo>
                  <a:pt x="76200" y="25389"/>
                </a:lnTo>
                <a:close/>
              </a:path>
              <a:path w="76200" h="76200">
                <a:moveTo>
                  <a:pt x="76200" y="57150"/>
                </a:moveTo>
                <a:lnTo>
                  <a:pt x="76200" y="50794"/>
                </a:lnTo>
                <a:lnTo>
                  <a:pt x="50804" y="76200"/>
                </a:lnTo>
                <a:lnTo>
                  <a:pt x="57150" y="76200"/>
                </a:lnTo>
                <a:lnTo>
                  <a:pt x="69854" y="69844"/>
                </a:lnTo>
                <a:lnTo>
                  <a:pt x="7620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3601" y="673100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82552" y="38100"/>
                </a:moveTo>
                <a:lnTo>
                  <a:pt x="79277" y="24110"/>
                </a:lnTo>
                <a:lnTo>
                  <a:pt x="70645" y="11906"/>
                </a:lnTo>
                <a:lnTo>
                  <a:pt x="58441" y="3274"/>
                </a:lnTo>
                <a:lnTo>
                  <a:pt x="44452" y="0"/>
                </a:lnTo>
                <a:lnTo>
                  <a:pt x="26789" y="3274"/>
                </a:lnTo>
                <a:lnTo>
                  <a:pt x="12700" y="11906"/>
                </a:lnTo>
                <a:lnTo>
                  <a:pt x="3373" y="24110"/>
                </a:lnTo>
                <a:lnTo>
                  <a:pt x="0" y="38100"/>
                </a:lnTo>
                <a:lnTo>
                  <a:pt x="3373" y="52089"/>
                </a:lnTo>
                <a:lnTo>
                  <a:pt x="12700" y="64293"/>
                </a:lnTo>
                <a:lnTo>
                  <a:pt x="26789" y="72925"/>
                </a:lnTo>
                <a:lnTo>
                  <a:pt x="44452" y="76200"/>
                </a:lnTo>
                <a:lnTo>
                  <a:pt x="58441" y="72925"/>
                </a:lnTo>
                <a:lnTo>
                  <a:pt x="70645" y="64293"/>
                </a:lnTo>
                <a:lnTo>
                  <a:pt x="79277" y="52089"/>
                </a:lnTo>
                <a:lnTo>
                  <a:pt x="82552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3601" y="673100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25402" y="76200"/>
                </a:moveTo>
                <a:lnTo>
                  <a:pt x="12704" y="63489"/>
                </a:lnTo>
                <a:lnTo>
                  <a:pt x="6352" y="50794"/>
                </a:lnTo>
                <a:lnTo>
                  <a:pt x="6352" y="25397"/>
                </a:lnTo>
                <a:lnTo>
                  <a:pt x="0" y="38100"/>
                </a:lnTo>
                <a:lnTo>
                  <a:pt x="6352" y="57150"/>
                </a:lnTo>
                <a:lnTo>
                  <a:pt x="12704" y="69844"/>
                </a:lnTo>
                <a:lnTo>
                  <a:pt x="25402" y="76200"/>
                </a:lnTo>
                <a:close/>
              </a:path>
              <a:path w="82550" h="76200">
                <a:moveTo>
                  <a:pt x="12704" y="12694"/>
                </a:moveTo>
                <a:lnTo>
                  <a:pt x="6352" y="25389"/>
                </a:lnTo>
                <a:lnTo>
                  <a:pt x="12704" y="12694"/>
                </a:lnTo>
                <a:close/>
              </a:path>
              <a:path w="82550" h="76200">
                <a:moveTo>
                  <a:pt x="44452" y="0"/>
                </a:moveTo>
                <a:lnTo>
                  <a:pt x="25402" y="0"/>
                </a:lnTo>
                <a:lnTo>
                  <a:pt x="25402" y="6339"/>
                </a:lnTo>
                <a:lnTo>
                  <a:pt x="44452" y="0"/>
                </a:lnTo>
                <a:close/>
              </a:path>
              <a:path w="82550" h="76200">
                <a:moveTo>
                  <a:pt x="57150" y="6339"/>
                </a:moveTo>
                <a:lnTo>
                  <a:pt x="57150" y="0"/>
                </a:lnTo>
                <a:lnTo>
                  <a:pt x="44452" y="0"/>
                </a:lnTo>
                <a:lnTo>
                  <a:pt x="57150" y="6339"/>
                </a:lnTo>
                <a:close/>
              </a:path>
              <a:path w="82550" h="76200">
                <a:moveTo>
                  <a:pt x="82552" y="38100"/>
                </a:moveTo>
                <a:lnTo>
                  <a:pt x="69854" y="63489"/>
                </a:lnTo>
                <a:lnTo>
                  <a:pt x="57150" y="76200"/>
                </a:lnTo>
                <a:lnTo>
                  <a:pt x="69854" y="69844"/>
                </a:lnTo>
                <a:lnTo>
                  <a:pt x="76200" y="57150"/>
                </a:lnTo>
                <a:lnTo>
                  <a:pt x="8255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5203" y="673100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2925" y="24110"/>
                </a:lnTo>
                <a:lnTo>
                  <a:pt x="64293" y="11906"/>
                </a:lnTo>
                <a:lnTo>
                  <a:pt x="52089" y="3274"/>
                </a:lnTo>
                <a:lnTo>
                  <a:pt x="38100" y="0"/>
                </a:lnTo>
                <a:lnTo>
                  <a:pt x="21430" y="3274"/>
                </a:lnTo>
                <a:lnTo>
                  <a:pt x="9524" y="11906"/>
                </a:lnTo>
                <a:lnTo>
                  <a:pt x="2380" y="24110"/>
                </a:lnTo>
                <a:lnTo>
                  <a:pt x="0" y="38100"/>
                </a:lnTo>
                <a:lnTo>
                  <a:pt x="2380" y="52089"/>
                </a:lnTo>
                <a:lnTo>
                  <a:pt x="9524" y="64293"/>
                </a:lnTo>
                <a:lnTo>
                  <a:pt x="21430" y="72925"/>
                </a:lnTo>
                <a:lnTo>
                  <a:pt x="38100" y="76200"/>
                </a:lnTo>
                <a:lnTo>
                  <a:pt x="52089" y="72925"/>
                </a:lnTo>
                <a:lnTo>
                  <a:pt x="64293" y="64293"/>
                </a:lnTo>
                <a:lnTo>
                  <a:pt x="72925" y="52089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8851" y="673100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31754" y="76200"/>
                </a:moveTo>
                <a:lnTo>
                  <a:pt x="6352" y="50794"/>
                </a:lnTo>
                <a:lnTo>
                  <a:pt x="6352" y="25397"/>
                </a:lnTo>
                <a:lnTo>
                  <a:pt x="0" y="38100"/>
                </a:lnTo>
                <a:lnTo>
                  <a:pt x="6359" y="57165"/>
                </a:lnTo>
                <a:lnTo>
                  <a:pt x="12704" y="69844"/>
                </a:lnTo>
                <a:lnTo>
                  <a:pt x="25402" y="76200"/>
                </a:lnTo>
                <a:lnTo>
                  <a:pt x="31754" y="76200"/>
                </a:lnTo>
                <a:close/>
              </a:path>
              <a:path w="82550" h="76200">
                <a:moveTo>
                  <a:pt x="6359" y="25382"/>
                </a:moveTo>
                <a:close/>
              </a:path>
              <a:path w="82550" h="76200">
                <a:moveTo>
                  <a:pt x="31754" y="0"/>
                </a:moveTo>
                <a:lnTo>
                  <a:pt x="25402" y="0"/>
                </a:lnTo>
                <a:lnTo>
                  <a:pt x="12704" y="12694"/>
                </a:lnTo>
                <a:lnTo>
                  <a:pt x="6359" y="25382"/>
                </a:lnTo>
                <a:lnTo>
                  <a:pt x="31754" y="0"/>
                </a:lnTo>
                <a:close/>
              </a:path>
              <a:path w="82550" h="76200">
                <a:moveTo>
                  <a:pt x="25415" y="6335"/>
                </a:moveTo>
                <a:close/>
              </a:path>
              <a:path w="82550" h="76200">
                <a:moveTo>
                  <a:pt x="44452" y="0"/>
                </a:moveTo>
                <a:lnTo>
                  <a:pt x="31754" y="0"/>
                </a:lnTo>
                <a:lnTo>
                  <a:pt x="25415" y="6335"/>
                </a:lnTo>
                <a:lnTo>
                  <a:pt x="44452" y="0"/>
                </a:lnTo>
                <a:close/>
              </a:path>
              <a:path w="82550" h="76200">
                <a:moveTo>
                  <a:pt x="57150" y="6339"/>
                </a:moveTo>
                <a:lnTo>
                  <a:pt x="57150" y="0"/>
                </a:lnTo>
                <a:lnTo>
                  <a:pt x="44452" y="0"/>
                </a:lnTo>
                <a:lnTo>
                  <a:pt x="57150" y="6339"/>
                </a:lnTo>
                <a:close/>
              </a:path>
              <a:path w="82550" h="76200">
                <a:moveTo>
                  <a:pt x="82552" y="57150"/>
                </a:moveTo>
                <a:lnTo>
                  <a:pt x="82552" y="38100"/>
                </a:lnTo>
                <a:lnTo>
                  <a:pt x="69854" y="63489"/>
                </a:lnTo>
                <a:lnTo>
                  <a:pt x="57150" y="76200"/>
                </a:lnTo>
                <a:lnTo>
                  <a:pt x="69857" y="69841"/>
                </a:lnTo>
                <a:lnTo>
                  <a:pt x="82552" y="57150"/>
                </a:lnTo>
                <a:close/>
              </a:path>
              <a:path w="82550" h="76200">
                <a:moveTo>
                  <a:pt x="82552" y="38100"/>
                </a:moveTo>
                <a:lnTo>
                  <a:pt x="82552" y="25389"/>
                </a:lnTo>
                <a:lnTo>
                  <a:pt x="69857" y="12701"/>
                </a:lnTo>
                <a:lnTo>
                  <a:pt x="8255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90453" y="673100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72925" y="24110"/>
                </a:lnTo>
                <a:lnTo>
                  <a:pt x="64293" y="11906"/>
                </a:lnTo>
                <a:lnTo>
                  <a:pt x="52089" y="3274"/>
                </a:lnTo>
                <a:lnTo>
                  <a:pt x="38100" y="0"/>
                </a:lnTo>
                <a:lnTo>
                  <a:pt x="21430" y="3274"/>
                </a:lnTo>
                <a:lnTo>
                  <a:pt x="9524" y="11906"/>
                </a:lnTo>
                <a:lnTo>
                  <a:pt x="2380" y="24110"/>
                </a:lnTo>
                <a:lnTo>
                  <a:pt x="0" y="38100"/>
                </a:lnTo>
                <a:lnTo>
                  <a:pt x="2380" y="52089"/>
                </a:lnTo>
                <a:lnTo>
                  <a:pt x="9524" y="64293"/>
                </a:lnTo>
                <a:lnTo>
                  <a:pt x="21430" y="72925"/>
                </a:lnTo>
                <a:lnTo>
                  <a:pt x="38100" y="76200"/>
                </a:lnTo>
                <a:lnTo>
                  <a:pt x="52089" y="72925"/>
                </a:lnTo>
                <a:lnTo>
                  <a:pt x="64293" y="64293"/>
                </a:lnTo>
                <a:lnTo>
                  <a:pt x="72925" y="52089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4101" y="673100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31754" y="76200"/>
                </a:moveTo>
                <a:lnTo>
                  <a:pt x="6352" y="50794"/>
                </a:lnTo>
                <a:lnTo>
                  <a:pt x="6352" y="25397"/>
                </a:lnTo>
                <a:lnTo>
                  <a:pt x="0" y="38100"/>
                </a:lnTo>
                <a:lnTo>
                  <a:pt x="6359" y="57165"/>
                </a:lnTo>
                <a:lnTo>
                  <a:pt x="12704" y="69844"/>
                </a:lnTo>
                <a:lnTo>
                  <a:pt x="25402" y="76200"/>
                </a:lnTo>
                <a:lnTo>
                  <a:pt x="31754" y="76200"/>
                </a:lnTo>
                <a:close/>
              </a:path>
              <a:path w="82550" h="76200">
                <a:moveTo>
                  <a:pt x="6359" y="25382"/>
                </a:moveTo>
                <a:close/>
              </a:path>
              <a:path w="82550" h="76200">
                <a:moveTo>
                  <a:pt x="31754" y="0"/>
                </a:moveTo>
                <a:lnTo>
                  <a:pt x="25402" y="0"/>
                </a:lnTo>
                <a:lnTo>
                  <a:pt x="12704" y="12694"/>
                </a:lnTo>
                <a:lnTo>
                  <a:pt x="6359" y="25382"/>
                </a:lnTo>
                <a:lnTo>
                  <a:pt x="31754" y="0"/>
                </a:lnTo>
                <a:close/>
              </a:path>
              <a:path w="82550" h="76200">
                <a:moveTo>
                  <a:pt x="25415" y="6335"/>
                </a:moveTo>
                <a:close/>
              </a:path>
              <a:path w="82550" h="76200">
                <a:moveTo>
                  <a:pt x="44452" y="0"/>
                </a:moveTo>
                <a:lnTo>
                  <a:pt x="31754" y="0"/>
                </a:lnTo>
                <a:lnTo>
                  <a:pt x="25415" y="6335"/>
                </a:lnTo>
                <a:lnTo>
                  <a:pt x="44452" y="0"/>
                </a:lnTo>
                <a:close/>
              </a:path>
              <a:path w="82550" h="76200">
                <a:moveTo>
                  <a:pt x="57150" y="6339"/>
                </a:moveTo>
                <a:lnTo>
                  <a:pt x="57150" y="0"/>
                </a:lnTo>
                <a:lnTo>
                  <a:pt x="44452" y="0"/>
                </a:lnTo>
                <a:lnTo>
                  <a:pt x="57150" y="6339"/>
                </a:lnTo>
                <a:close/>
              </a:path>
              <a:path w="82550" h="76200">
                <a:moveTo>
                  <a:pt x="82552" y="57150"/>
                </a:moveTo>
                <a:lnTo>
                  <a:pt x="82552" y="38100"/>
                </a:lnTo>
                <a:lnTo>
                  <a:pt x="69854" y="63489"/>
                </a:lnTo>
                <a:lnTo>
                  <a:pt x="57150" y="76200"/>
                </a:lnTo>
                <a:lnTo>
                  <a:pt x="69857" y="69841"/>
                </a:lnTo>
                <a:lnTo>
                  <a:pt x="82552" y="57150"/>
                </a:lnTo>
                <a:close/>
              </a:path>
              <a:path w="82550" h="76200">
                <a:moveTo>
                  <a:pt x="82552" y="38100"/>
                </a:moveTo>
                <a:lnTo>
                  <a:pt x="82552" y="25389"/>
                </a:lnTo>
                <a:lnTo>
                  <a:pt x="69857" y="12701"/>
                </a:lnTo>
                <a:lnTo>
                  <a:pt x="8255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5703" y="6731005"/>
            <a:ext cx="76200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0953" y="6731005"/>
            <a:ext cx="76193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6197" y="6731005"/>
            <a:ext cx="76200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0251" y="6705600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120650" h="127000">
                <a:moveTo>
                  <a:pt x="120652" y="6355"/>
                </a:moveTo>
                <a:lnTo>
                  <a:pt x="114300" y="0"/>
                </a:lnTo>
                <a:lnTo>
                  <a:pt x="0" y="0"/>
                </a:lnTo>
                <a:lnTo>
                  <a:pt x="0" y="6355"/>
                </a:lnTo>
                <a:lnTo>
                  <a:pt x="120652" y="6355"/>
                </a:lnTo>
                <a:close/>
              </a:path>
              <a:path w="120650" h="127000">
                <a:moveTo>
                  <a:pt x="120652" y="6355"/>
                </a:moveTo>
                <a:lnTo>
                  <a:pt x="120652" y="0"/>
                </a:lnTo>
                <a:lnTo>
                  <a:pt x="114300" y="0"/>
                </a:lnTo>
                <a:lnTo>
                  <a:pt x="120652" y="6355"/>
                </a:lnTo>
                <a:close/>
              </a:path>
              <a:path w="120650" h="127000">
                <a:moveTo>
                  <a:pt x="120652" y="126994"/>
                </a:moveTo>
                <a:lnTo>
                  <a:pt x="120652" y="6355"/>
                </a:lnTo>
                <a:lnTo>
                  <a:pt x="114300" y="6355"/>
                </a:lnTo>
                <a:lnTo>
                  <a:pt x="114300" y="126994"/>
                </a:lnTo>
                <a:lnTo>
                  <a:pt x="120652" y="126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6397" y="6248400"/>
            <a:ext cx="76200" cy="82550"/>
          </a:xfrm>
          <a:custGeom>
            <a:avLst/>
            <a:gdLst/>
            <a:ahLst/>
            <a:cxnLst/>
            <a:rect l="l" t="t" r="r" b="b"/>
            <a:pathLst>
              <a:path w="76200" h="82550">
                <a:moveTo>
                  <a:pt x="76200" y="38100"/>
                </a:moveTo>
                <a:lnTo>
                  <a:pt x="73819" y="24110"/>
                </a:lnTo>
                <a:lnTo>
                  <a:pt x="66676" y="11906"/>
                </a:lnTo>
                <a:lnTo>
                  <a:pt x="54770" y="3274"/>
                </a:lnTo>
                <a:lnTo>
                  <a:pt x="38100" y="0"/>
                </a:lnTo>
                <a:lnTo>
                  <a:pt x="24110" y="3274"/>
                </a:lnTo>
                <a:lnTo>
                  <a:pt x="11906" y="11906"/>
                </a:lnTo>
                <a:lnTo>
                  <a:pt x="3274" y="24110"/>
                </a:lnTo>
                <a:lnTo>
                  <a:pt x="0" y="38100"/>
                </a:lnTo>
                <a:lnTo>
                  <a:pt x="3274" y="55763"/>
                </a:lnTo>
                <a:lnTo>
                  <a:pt x="11906" y="69854"/>
                </a:lnTo>
                <a:lnTo>
                  <a:pt x="24110" y="79181"/>
                </a:lnTo>
                <a:lnTo>
                  <a:pt x="38100" y="82555"/>
                </a:lnTo>
                <a:lnTo>
                  <a:pt x="54770" y="79181"/>
                </a:lnTo>
                <a:lnTo>
                  <a:pt x="66676" y="69854"/>
                </a:lnTo>
                <a:lnTo>
                  <a:pt x="73819" y="55763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6397" y="6261094"/>
            <a:ext cx="82550" cy="70485"/>
          </a:xfrm>
          <a:custGeom>
            <a:avLst/>
            <a:gdLst/>
            <a:ahLst/>
            <a:cxnLst/>
            <a:rect l="l" t="t" r="r" b="b"/>
            <a:pathLst>
              <a:path w="82550" h="70485">
                <a:moveTo>
                  <a:pt x="6355" y="12710"/>
                </a:moveTo>
                <a:lnTo>
                  <a:pt x="0" y="12710"/>
                </a:lnTo>
                <a:lnTo>
                  <a:pt x="0" y="25405"/>
                </a:lnTo>
                <a:lnTo>
                  <a:pt x="1060" y="28582"/>
                </a:lnTo>
                <a:lnTo>
                  <a:pt x="6355" y="12710"/>
                </a:lnTo>
                <a:close/>
              </a:path>
              <a:path w="82550" h="70485">
                <a:moveTo>
                  <a:pt x="1060" y="28582"/>
                </a:moveTo>
                <a:lnTo>
                  <a:pt x="0" y="25405"/>
                </a:lnTo>
                <a:lnTo>
                  <a:pt x="0" y="31760"/>
                </a:lnTo>
                <a:lnTo>
                  <a:pt x="1060" y="28582"/>
                </a:lnTo>
                <a:close/>
              </a:path>
              <a:path w="82550" h="70485">
                <a:moveTo>
                  <a:pt x="6355" y="44455"/>
                </a:moveTo>
                <a:lnTo>
                  <a:pt x="1060" y="28582"/>
                </a:lnTo>
                <a:lnTo>
                  <a:pt x="0" y="31760"/>
                </a:lnTo>
                <a:lnTo>
                  <a:pt x="0" y="44455"/>
                </a:lnTo>
                <a:lnTo>
                  <a:pt x="6355" y="44455"/>
                </a:lnTo>
                <a:close/>
              </a:path>
              <a:path w="82550" h="70485">
                <a:moveTo>
                  <a:pt x="57150" y="63505"/>
                </a:moveTo>
                <a:lnTo>
                  <a:pt x="25405" y="63505"/>
                </a:lnTo>
                <a:lnTo>
                  <a:pt x="38100" y="69860"/>
                </a:lnTo>
                <a:lnTo>
                  <a:pt x="57150" y="63505"/>
                </a:lnTo>
                <a:close/>
              </a:path>
              <a:path w="82550" h="70485">
                <a:moveTo>
                  <a:pt x="82555" y="31760"/>
                </a:moveTo>
                <a:lnTo>
                  <a:pt x="82555" y="25405"/>
                </a:lnTo>
                <a:lnTo>
                  <a:pt x="69860" y="0"/>
                </a:lnTo>
                <a:lnTo>
                  <a:pt x="76200" y="12710"/>
                </a:lnTo>
                <a:lnTo>
                  <a:pt x="76200" y="44470"/>
                </a:lnTo>
                <a:lnTo>
                  <a:pt x="82555" y="31760"/>
                </a:lnTo>
                <a:close/>
              </a:path>
              <a:path w="82550" h="70485">
                <a:moveTo>
                  <a:pt x="76200" y="44470"/>
                </a:moveTo>
                <a:lnTo>
                  <a:pt x="69860" y="57150"/>
                </a:lnTo>
                <a:lnTo>
                  <a:pt x="76200" y="44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97052" y="6248400"/>
            <a:ext cx="76200" cy="82550"/>
          </a:xfrm>
          <a:custGeom>
            <a:avLst/>
            <a:gdLst/>
            <a:ahLst/>
            <a:cxnLst/>
            <a:rect l="l" t="t" r="r" b="b"/>
            <a:pathLst>
              <a:path w="76200" h="82550">
                <a:moveTo>
                  <a:pt x="76200" y="38100"/>
                </a:moveTo>
                <a:lnTo>
                  <a:pt x="72925" y="24110"/>
                </a:lnTo>
                <a:lnTo>
                  <a:pt x="64293" y="11906"/>
                </a:lnTo>
                <a:lnTo>
                  <a:pt x="52089" y="3274"/>
                </a:lnTo>
                <a:lnTo>
                  <a:pt x="38100" y="0"/>
                </a:lnTo>
                <a:lnTo>
                  <a:pt x="21429" y="3274"/>
                </a:lnTo>
                <a:lnTo>
                  <a:pt x="9523" y="11906"/>
                </a:lnTo>
                <a:lnTo>
                  <a:pt x="2380" y="24110"/>
                </a:lnTo>
                <a:lnTo>
                  <a:pt x="0" y="38100"/>
                </a:lnTo>
                <a:lnTo>
                  <a:pt x="2380" y="55763"/>
                </a:lnTo>
                <a:lnTo>
                  <a:pt x="9523" y="69854"/>
                </a:lnTo>
                <a:lnTo>
                  <a:pt x="21429" y="79181"/>
                </a:lnTo>
                <a:lnTo>
                  <a:pt x="38100" y="82555"/>
                </a:lnTo>
                <a:lnTo>
                  <a:pt x="52089" y="79181"/>
                </a:lnTo>
                <a:lnTo>
                  <a:pt x="64293" y="69854"/>
                </a:lnTo>
                <a:lnTo>
                  <a:pt x="72925" y="55763"/>
                </a:lnTo>
                <a:lnTo>
                  <a:pt x="7620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0697" y="6254755"/>
            <a:ext cx="82550" cy="76200"/>
          </a:xfrm>
          <a:custGeom>
            <a:avLst/>
            <a:gdLst/>
            <a:ahLst/>
            <a:cxnLst/>
            <a:rect l="l" t="t" r="r" b="b"/>
            <a:pathLst>
              <a:path w="82550" h="76200">
                <a:moveTo>
                  <a:pt x="6355" y="50794"/>
                </a:moveTo>
                <a:lnTo>
                  <a:pt x="6355" y="19042"/>
                </a:lnTo>
                <a:lnTo>
                  <a:pt x="0" y="31744"/>
                </a:lnTo>
                <a:lnTo>
                  <a:pt x="0" y="38100"/>
                </a:lnTo>
                <a:lnTo>
                  <a:pt x="6355" y="50794"/>
                </a:lnTo>
                <a:close/>
              </a:path>
              <a:path w="82550" h="76200">
                <a:moveTo>
                  <a:pt x="31760" y="0"/>
                </a:moveTo>
                <a:lnTo>
                  <a:pt x="25405" y="0"/>
                </a:lnTo>
                <a:lnTo>
                  <a:pt x="12710" y="6339"/>
                </a:lnTo>
                <a:lnTo>
                  <a:pt x="6355" y="19042"/>
                </a:lnTo>
                <a:lnTo>
                  <a:pt x="19050" y="6339"/>
                </a:lnTo>
                <a:lnTo>
                  <a:pt x="31760" y="0"/>
                </a:lnTo>
                <a:close/>
              </a:path>
              <a:path w="82550" h="76200">
                <a:moveTo>
                  <a:pt x="31760" y="69844"/>
                </a:moveTo>
                <a:lnTo>
                  <a:pt x="19050" y="63489"/>
                </a:lnTo>
                <a:lnTo>
                  <a:pt x="6355" y="50794"/>
                </a:lnTo>
                <a:lnTo>
                  <a:pt x="12710" y="63489"/>
                </a:lnTo>
                <a:lnTo>
                  <a:pt x="25405" y="69844"/>
                </a:lnTo>
                <a:lnTo>
                  <a:pt x="31760" y="69844"/>
                </a:lnTo>
                <a:close/>
              </a:path>
              <a:path w="82550" h="76200">
                <a:moveTo>
                  <a:pt x="69860" y="63489"/>
                </a:moveTo>
                <a:lnTo>
                  <a:pt x="57150" y="69844"/>
                </a:lnTo>
                <a:lnTo>
                  <a:pt x="25405" y="69844"/>
                </a:lnTo>
                <a:lnTo>
                  <a:pt x="44455" y="76200"/>
                </a:lnTo>
                <a:lnTo>
                  <a:pt x="69860" y="63489"/>
                </a:lnTo>
                <a:close/>
              </a:path>
              <a:path w="82550" h="76200">
                <a:moveTo>
                  <a:pt x="82555" y="31744"/>
                </a:moveTo>
                <a:lnTo>
                  <a:pt x="82555" y="19050"/>
                </a:lnTo>
                <a:lnTo>
                  <a:pt x="69860" y="6339"/>
                </a:lnTo>
                <a:lnTo>
                  <a:pt x="76200" y="19050"/>
                </a:lnTo>
                <a:lnTo>
                  <a:pt x="81495" y="34922"/>
                </a:lnTo>
                <a:lnTo>
                  <a:pt x="82555" y="31744"/>
                </a:lnTo>
                <a:close/>
              </a:path>
              <a:path w="82550" h="76200">
                <a:moveTo>
                  <a:pt x="82555" y="50794"/>
                </a:moveTo>
                <a:lnTo>
                  <a:pt x="82555" y="38100"/>
                </a:lnTo>
                <a:lnTo>
                  <a:pt x="81495" y="34922"/>
                </a:lnTo>
                <a:lnTo>
                  <a:pt x="76200" y="50794"/>
                </a:lnTo>
                <a:lnTo>
                  <a:pt x="69860" y="63489"/>
                </a:lnTo>
                <a:lnTo>
                  <a:pt x="82555" y="50794"/>
                </a:lnTo>
                <a:close/>
              </a:path>
              <a:path w="82550" h="76200">
                <a:moveTo>
                  <a:pt x="82555" y="38100"/>
                </a:moveTo>
                <a:lnTo>
                  <a:pt x="82555" y="31744"/>
                </a:lnTo>
                <a:lnTo>
                  <a:pt x="81495" y="34922"/>
                </a:lnTo>
                <a:lnTo>
                  <a:pt x="8255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302" y="6248400"/>
            <a:ext cx="76200" cy="82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7552" y="6248400"/>
            <a:ext cx="76200" cy="825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82802" y="6248400"/>
            <a:ext cx="76200" cy="82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78052" y="6248400"/>
            <a:ext cx="76200" cy="82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73302" y="6248400"/>
            <a:ext cx="82555" cy="82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7347" y="6229350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120655" y="120655"/>
                </a:moveTo>
                <a:lnTo>
                  <a:pt x="120655" y="0"/>
                </a:lnTo>
                <a:lnTo>
                  <a:pt x="0" y="0"/>
                </a:lnTo>
                <a:lnTo>
                  <a:pt x="120655" y="0"/>
                </a:lnTo>
                <a:lnTo>
                  <a:pt x="120655" y="120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05047" y="6477000"/>
            <a:ext cx="1200150" cy="355600"/>
          </a:xfrm>
          <a:custGeom>
            <a:avLst/>
            <a:gdLst/>
            <a:ahLst/>
            <a:cxnLst/>
            <a:rect l="l" t="t" r="r" b="b"/>
            <a:pathLst>
              <a:path w="1200150" h="355600">
                <a:moveTo>
                  <a:pt x="1200150" y="355594"/>
                </a:moveTo>
                <a:lnTo>
                  <a:pt x="1200150" y="0"/>
                </a:lnTo>
                <a:lnTo>
                  <a:pt x="0" y="0"/>
                </a:lnTo>
                <a:lnTo>
                  <a:pt x="0" y="6355"/>
                </a:lnTo>
                <a:lnTo>
                  <a:pt x="1193810" y="6355"/>
                </a:lnTo>
                <a:lnTo>
                  <a:pt x="1193810" y="355594"/>
                </a:lnTo>
                <a:lnTo>
                  <a:pt x="1200150" y="355594"/>
                </a:lnTo>
                <a:close/>
              </a:path>
              <a:path w="1200150" h="355600">
                <a:moveTo>
                  <a:pt x="6355" y="349255"/>
                </a:moveTo>
                <a:lnTo>
                  <a:pt x="6355" y="6355"/>
                </a:lnTo>
                <a:lnTo>
                  <a:pt x="0" y="6355"/>
                </a:lnTo>
                <a:lnTo>
                  <a:pt x="0" y="349255"/>
                </a:lnTo>
                <a:lnTo>
                  <a:pt x="6355" y="349255"/>
                </a:lnTo>
                <a:close/>
              </a:path>
              <a:path w="1200150" h="355600">
                <a:moveTo>
                  <a:pt x="1193810" y="355594"/>
                </a:moveTo>
                <a:lnTo>
                  <a:pt x="1193810" y="349255"/>
                </a:lnTo>
                <a:lnTo>
                  <a:pt x="0" y="349255"/>
                </a:lnTo>
                <a:lnTo>
                  <a:pt x="6355" y="355594"/>
                </a:lnTo>
                <a:lnTo>
                  <a:pt x="1193810" y="355594"/>
                </a:lnTo>
                <a:close/>
              </a:path>
              <a:path w="1200150" h="355600">
                <a:moveTo>
                  <a:pt x="6355" y="355594"/>
                </a:moveTo>
                <a:lnTo>
                  <a:pt x="0" y="349255"/>
                </a:lnTo>
                <a:lnTo>
                  <a:pt x="0" y="355594"/>
                </a:lnTo>
                <a:lnTo>
                  <a:pt x="6355" y="355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24097" y="6731005"/>
            <a:ext cx="82555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44752" y="6731005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40002" y="6731005"/>
            <a:ext cx="463555" cy="76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52747" y="6959605"/>
            <a:ext cx="1790700" cy="247650"/>
          </a:xfrm>
          <a:custGeom>
            <a:avLst/>
            <a:gdLst/>
            <a:ahLst/>
            <a:cxnLst/>
            <a:rect l="l" t="t" r="r" b="b"/>
            <a:pathLst>
              <a:path w="1790700" h="247650">
                <a:moveTo>
                  <a:pt x="6355" y="0"/>
                </a:moveTo>
                <a:lnTo>
                  <a:pt x="0" y="0"/>
                </a:lnTo>
                <a:lnTo>
                  <a:pt x="0" y="6339"/>
                </a:lnTo>
                <a:lnTo>
                  <a:pt x="6355" y="0"/>
                </a:lnTo>
                <a:close/>
              </a:path>
              <a:path w="1790700" h="247650">
                <a:moveTo>
                  <a:pt x="1790700" y="6339"/>
                </a:moveTo>
                <a:lnTo>
                  <a:pt x="1790700" y="0"/>
                </a:lnTo>
                <a:lnTo>
                  <a:pt x="6355" y="0"/>
                </a:lnTo>
                <a:lnTo>
                  <a:pt x="0" y="6339"/>
                </a:lnTo>
                <a:lnTo>
                  <a:pt x="1790700" y="6339"/>
                </a:lnTo>
                <a:close/>
              </a:path>
              <a:path w="1790700" h="247650">
                <a:moveTo>
                  <a:pt x="6355" y="247650"/>
                </a:moveTo>
                <a:lnTo>
                  <a:pt x="6355" y="6339"/>
                </a:lnTo>
                <a:lnTo>
                  <a:pt x="0" y="6339"/>
                </a:lnTo>
                <a:lnTo>
                  <a:pt x="0" y="247650"/>
                </a:lnTo>
                <a:lnTo>
                  <a:pt x="6355" y="247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52747" y="7188205"/>
            <a:ext cx="120650" cy="19050"/>
          </a:xfrm>
          <a:custGeom>
            <a:avLst/>
            <a:gdLst/>
            <a:ahLst/>
            <a:cxnLst/>
            <a:rect l="l" t="t" r="r" b="b"/>
            <a:pathLst>
              <a:path w="120650" h="19050">
                <a:moveTo>
                  <a:pt x="120655" y="19050"/>
                </a:moveTo>
                <a:lnTo>
                  <a:pt x="120655" y="0"/>
                </a:lnTo>
                <a:lnTo>
                  <a:pt x="0" y="0"/>
                </a:lnTo>
                <a:lnTo>
                  <a:pt x="120655" y="0"/>
                </a:lnTo>
                <a:lnTo>
                  <a:pt x="120655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3007" y="4946644"/>
            <a:ext cx="844550" cy="406400"/>
          </a:xfrm>
          <a:custGeom>
            <a:avLst/>
            <a:gdLst/>
            <a:ahLst/>
            <a:cxnLst/>
            <a:rect l="l" t="t" r="r" b="b"/>
            <a:pathLst>
              <a:path w="844550" h="406400">
                <a:moveTo>
                  <a:pt x="844539" y="203210"/>
                </a:moveTo>
                <a:lnTo>
                  <a:pt x="419100" y="0"/>
                </a:lnTo>
                <a:lnTo>
                  <a:pt x="0" y="203210"/>
                </a:lnTo>
                <a:lnTo>
                  <a:pt x="419100" y="406405"/>
                </a:lnTo>
                <a:lnTo>
                  <a:pt x="844539" y="203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23007" y="4940305"/>
            <a:ext cx="844550" cy="419100"/>
          </a:xfrm>
          <a:custGeom>
            <a:avLst/>
            <a:gdLst/>
            <a:ahLst/>
            <a:cxnLst/>
            <a:rect l="l" t="t" r="r" b="b"/>
            <a:pathLst>
              <a:path w="844550" h="419100">
                <a:moveTo>
                  <a:pt x="844539" y="209550"/>
                </a:moveTo>
                <a:lnTo>
                  <a:pt x="419100" y="0"/>
                </a:lnTo>
                <a:lnTo>
                  <a:pt x="0" y="209550"/>
                </a:lnTo>
                <a:lnTo>
                  <a:pt x="6339" y="212719"/>
                </a:lnTo>
                <a:lnTo>
                  <a:pt x="6339" y="209550"/>
                </a:lnTo>
                <a:lnTo>
                  <a:pt x="419100" y="9413"/>
                </a:lnTo>
                <a:lnTo>
                  <a:pt x="419100" y="6339"/>
                </a:lnTo>
                <a:lnTo>
                  <a:pt x="425439" y="6339"/>
                </a:lnTo>
                <a:lnTo>
                  <a:pt x="425439" y="9413"/>
                </a:lnTo>
                <a:lnTo>
                  <a:pt x="838200" y="209550"/>
                </a:lnTo>
                <a:lnTo>
                  <a:pt x="838200" y="212672"/>
                </a:lnTo>
                <a:lnTo>
                  <a:pt x="844539" y="209550"/>
                </a:lnTo>
                <a:close/>
              </a:path>
              <a:path w="844550" h="419100">
                <a:moveTo>
                  <a:pt x="422269" y="411208"/>
                </a:moveTo>
                <a:lnTo>
                  <a:pt x="6339" y="209550"/>
                </a:lnTo>
                <a:lnTo>
                  <a:pt x="6339" y="212719"/>
                </a:lnTo>
                <a:lnTo>
                  <a:pt x="419100" y="419100"/>
                </a:lnTo>
                <a:lnTo>
                  <a:pt x="419100" y="412744"/>
                </a:lnTo>
                <a:lnTo>
                  <a:pt x="422269" y="411208"/>
                </a:lnTo>
                <a:close/>
              </a:path>
              <a:path w="844550" h="419100">
                <a:moveTo>
                  <a:pt x="425439" y="6339"/>
                </a:moveTo>
                <a:lnTo>
                  <a:pt x="419100" y="6339"/>
                </a:lnTo>
                <a:lnTo>
                  <a:pt x="422269" y="7876"/>
                </a:lnTo>
                <a:lnTo>
                  <a:pt x="425439" y="6339"/>
                </a:lnTo>
                <a:close/>
              </a:path>
              <a:path w="844550" h="419100">
                <a:moveTo>
                  <a:pt x="422269" y="7876"/>
                </a:moveTo>
                <a:lnTo>
                  <a:pt x="419100" y="6339"/>
                </a:lnTo>
                <a:lnTo>
                  <a:pt x="419100" y="9413"/>
                </a:lnTo>
                <a:lnTo>
                  <a:pt x="422269" y="7876"/>
                </a:lnTo>
                <a:close/>
              </a:path>
              <a:path w="844550" h="419100">
                <a:moveTo>
                  <a:pt x="425439" y="412744"/>
                </a:moveTo>
                <a:lnTo>
                  <a:pt x="422269" y="411208"/>
                </a:lnTo>
                <a:lnTo>
                  <a:pt x="419100" y="412744"/>
                </a:lnTo>
                <a:lnTo>
                  <a:pt x="425439" y="412744"/>
                </a:lnTo>
                <a:close/>
              </a:path>
              <a:path w="844550" h="419100">
                <a:moveTo>
                  <a:pt x="425439" y="415977"/>
                </a:moveTo>
                <a:lnTo>
                  <a:pt x="425439" y="412744"/>
                </a:lnTo>
                <a:lnTo>
                  <a:pt x="419100" y="412744"/>
                </a:lnTo>
                <a:lnTo>
                  <a:pt x="419100" y="419100"/>
                </a:lnTo>
                <a:lnTo>
                  <a:pt x="425439" y="415977"/>
                </a:lnTo>
                <a:close/>
              </a:path>
              <a:path w="844550" h="419100">
                <a:moveTo>
                  <a:pt x="425439" y="9413"/>
                </a:moveTo>
                <a:lnTo>
                  <a:pt x="425439" y="6339"/>
                </a:lnTo>
                <a:lnTo>
                  <a:pt x="422269" y="7876"/>
                </a:lnTo>
                <a:lnTo>
                  <a:pt x="425439" y="9413"/>
                </a:lnTo>
                <a:close/>
              </a:path>
              <a:path w="844550" h="419100">
                <a:moveTo>
                  <a:pt x="838200" y="212672"/>
                </a:moveTo>
                <a:lnTo>
                  <a:pt x="838200" y="209550"/>
                </a:lnTo>
                <a:lnTo>
                  <a:pt x="422269" y="411208"/>
                </a:lnTo>
                <a:lnTo>
                  <a:pt x="425439" y="412744"/>
                </a:lnTo>
                <a:lnTo>
                  <a:pt x="425439" y="415977"/>
                </a:lnTo>
                <a:lnTo>
                  <a:pt x="838200" y="21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89857" y="4946644"/>
            <a:ext cx="838200" cy="406400"/>
          </a:xfrm>
          <a:custGeom>
            <a:avLst/>
            <a:gdLst/>
            <a:ahLst/>
            <a:cxnLst/>
            <a:rect l="l" t="t" r="r" b="b"/>
            <a:pathLst>
              <a:path w="838200" h="406400">
                <a:moveTo>
                  <a:pt x="838200" y="203210"/>
                </a:moveTo>
                <a:lnTo>
                  <a:pt x="419100" y="0"/>
                </a:lnTo>
                <a:lnTo>
                  <a:pt x="0" y="203210"/>
                </a:lnTo>
                <a:lnTo>
                  <a:pt x="419100" y="406405"/>
                </a:lnTo>
                <a:lnTo>
                  <a:pt x="838200" y="203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83502" y="4940305"/>
            <a:ext cx="850900" cy="419100"/>
          </a:xfrm>
          <a:custGeom>
            <a:avLst/>
            <a:gdLst/>
            <a:ahLst/>
            <a:cxnLst/>
            <a:rect l="l" t="t" r="r" b="b"/>
            <a:pathLst>
              <a:path w="850900" h="419100">
                <a:moveTo>
                  <a:pt x="850894" y="209550"/>
                </a:moveTo>
                <a:lnTo>
                  <a:pt x="425455" y="0"/>
                </a:lnTo>
                <a:lnTo>
                  <a:pt x="0" y="209550"/>
                </a:lnTo>
                <a:lnTo>
                  <a:pt x="6355" y="212680"/>
                </a:lnTo>
                <a:lnTo>
                  <a:pt x="6355" y="209550"/>
                </a:lnTo>
                <a:lnTo>
                  <a:pt x="425455" y="6339"/>
                </a:lnTo>
                <a:lnTo>
                  <a:pt x="844555" y="209550"/>
                </a:lnTo>
                <a:lnTo>
                  <a:pt x="844555" y="212672"/>
                </a:lnTo>
                <a:lnTo>
                  <a:pt x="850894" y="209550"/>
                </a:lnTo>
                <a:close/>
              </a:path>
              <a:path w="850900" h="419100">
                <a:moveTo>
                  <a:pt x="844555" y="212672"/>
                </a:moveTo>
                <a:lnTo>
                  <a:pt x="844555" y="209550"/>
                </a:lnTo>
                <a:lnTo>
                  <a:pt x="425455" y="412744"/>
                </a:lnTo>
                <a:lnTo>
                  <a:pt x="6355" y="209550"/>
                </a:lnTo>
                <a:lnTo>
                  <a:pt x="6355" y="212680"/>
                </a:lnTo>
                <a:lnTo>
                  <a:pt x="425455" y="419100"/>
                </a:lnTo>
                <a:lnTo>
                  <a:pt x="844555" y="21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49352" y="4946644"/>
            <a:ext cx="831850" cy="406400"/>
          </a:xfrm>
          <a:custGeom>
            <a:avLst/>
            <a:gdLst/>
            <a:ahLst/>
            <a:cxnLst/>
            <a:rect l="l" t="t" r="r" b="b"/>
            <a:pathLst>
              <a:path w="831850" h="406400">
                <a:moveTo>
                  <a:pt x="831844" y="203210"/>
                </a:moveTo>
                <a:lnTo>
                  <a:pt x="412744" y="0"/>
                </a:lnTo>
                <a:lnTo>
                  <a:pt x="0" y="203210"/>
                </a:lnTo>
                <a:lnTo>
                  <a:pt x="412744" y="406405"/>
                </a:lnTo>
                <a:lnTo>
                  <a:pt x="831844" y="203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42997" y="4946644"/>
            <a:ext cx="838200" cy="413384"/>
          </a:xfrm>
          <a:custGeom>
            <a:avLst/>
            <a:gdLst/>
            <a:ahLst/>
            <a:cxnLst/>
            <a:rect l="l" t="t" r="r" b="b"/>
            <a:pathLst>
              <a:path w="838200" h="413385">
                <a:moveTo>
                  <a:pt x="419100" y="0"/>
                </a:moveTo>
                <a:lnTo>
                  <a:pt x="0" y="203210"/>
                </a:lnTo>
                <a:lnTo>
                  <a:pt x="6355" y="206387"/>
                </a:lnTo>
                <a:lnTo>
                  <a:pt x="6355" y="203210"/>
                </a:lnTo>
                <a:lnTo>
                  <a:pt x="419100" y="0"/>
                </a:lnTo>
                <a:close/>
              </a:path>
              <a:path w="838200" h="413385">
                <a:moveTo>
                  <a:pt x="831860" y="206380"/>
                </a:moveTo>
                <a:lnTo>
                  <a:pt x="831860" y="203210"/>
                </a:lnTo>
                <a:lnTo>
                  <a:pt x="419100" y="406405"/>
                </a:lnTo>
                <a:lnTo>
                  <a:pt x="6355" y="203210"/>
                </a:lnTo>
                <a:lnTo>
                  <a:pt x="6355" y="206387"/>
                </a:lnTo>
                <a:lnTo>
                  <a:pt x="419100" y="412760"/>
                </a:lnTo>
                <a:lnTo>
                  <a:pt x="831860" y="206380"/>
                </a:lnTo>
                <a:close/>
              </a:path>
              <a:path w="838200" h="413385">
                <a:moveTo>
                  <a:pt x="838200" y="203210"/>
                </a:moveTo>
                <a:lnTo>
                  <a:pt x="419100" y="0"/>
                </a:lnTo>
                <a:lnTo>
                  <a:pt x="831860" y="203210"/>
                </a:lnTo>
                <a:lnTo>
                  <a:pt x="831860" y="206380"/>
                </a:lnTo>
                <a:lnTo>
                  <a:pt x="838200" y="20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1303" y="4946644"/>
            <a:ext cx="831850" cy="406400"/>
          </a:xfrm>
          <a:custGeom>
            <a:avLst/>
            <a:gdLst/>
            <a:ahLst/>
            <a:cxnLst/>
            <a:rect l="l" t="t" r="r" b="b"/>
            <a:pathLst>
              <a:path w="831850" h="406400">
                <a:moveTo>
                  <a:pt x="831847" y="203210"/>
                </a:moveTo>
                <a:lnTo>
                  <a:pt x="412747" y="0"/>
                </a:lnTo>
                <a:lnTo>
                  <a:pt x="0" y="203210"/>
                </a:lnTo>
                <a:lnTo>
                  <a:pt x="412747" y="406405"/>
                </a:lnTo>
                <a:lnTo>
                  <a:pt x="831847" y="203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957" y="4946644"/>
            <a:ext cx="844550" cy="413384"/>
          </a:xfrm>
          <a:custGeom>
            <a:avLst/>
            <a:gdLst/>
            <a:ahLst/>
            <a:cxnLst/>
            <a:rect l="l" t="t" r="r" b="b"/>
            <a:pathLst>
              <a:path w="844550" h="413385">
                <a:moveTo>
                  <a:pt x="419093" y="0"/>
                </a:moveTo>
                <a:lnTo>
                  <a:pt x="0" y="203210"/>
                </a:lnTo>
                <a:lnTo>
                  <a:pt x="6345" y="206383"/>
                </a:lnTo>
                <a:lnTo>
                  <a:pt x="6345" y="203210"/>
                </a:lnTo>
                <a:lnTo>
                  <a:pt x="419093" y="0"/>
                </a:lnTo>
                <a:close/>
              </a:path>
              <a:path w="844550" h="413385">
                <a:moveTo>
                  <a:pt x="838193" y="206338"/>
                </a:moveTo>
                <a:lnTo>
                  <a:pt x="838193" y="203210"/>
                </a:lnTo>
                <a:lnTo>
                  <a:pt x="419093" y="406405"/>
                </a:lnTo>
                <a:lnTo>
                  <a:pt x="6345" y="203210"/>
                </a:lnTo>
                <a:lnTo>
                  <a:pt x="6345" y="206383"/>
                </a:lnTo>
                <a:lnTo>
                  <a:pt x="419093" y="412760"/>
                </a:lnTo>
                <a:lnTo>
                  <a:pt x="838193" y="206338"/>
                </a:lnTo>
                <a:close/>
              </a:path>
              <a:path w="844550" h="413385">
                <a:moveTo>
                  <a:pt x="844545" y="203210"/>
                </a:moveTo>
                <a:lnTo>
                  <a:pt x="419093" y="0"/>
                </a:lnTo>
                <a:lnTo>
                  <a:pt x="838193" y="203210"/>
                </a:lnTo>
                <a:lnTo>
                  <a:pt x="838193" y="206338"/>
                </a:lnTo>
                <a:lnTo>
                  <a:pt x="844545" y="20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69756" y="5063191"/>
            <a:ext cx="9052560" cy="2040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0"/>
              </a:lnSpc>
              <a:tabLst>
                <a:tab pos="2132965" algn="l"/>
                <a:tab pos="7168515" algn="l"/>
                <a:tab pos="8629015" algn="l"/>
              </a:tabLst>
            </a:pPr>
            <a:r>
              <a:rPr sz="1300" spc="35" dirty="0">
                <a:latin typeface="Arial"/>
                <a:cs typeface="Arial"/>
              </a:rPr>
              <a:t>t</a:t>
            </a:r>
            <a:r>
              <a:rPr sz="1300" spc="-15" dirty="0">
                <a:latin typeface="Arial"/>
                <a:cs typeface="Arial"/>
              </a:rPr>
              <a:t>=</a:t>
            </a:r>
            <a:r>
              <a:rPr sz="1300" b="1" dirty="0">
                <a:latin typeface="Arial"/>
                <a:cs typeface="Arial"/>
              </a:rPr>
              <a:t>0	</a:t>
            </a:r>
            <a:r>
              <a:rPr sz="1300" spc="-15" dirty="0">
                <a:latin typeface="Arial"/>
                <a:cs typeface="Arial"/>
              </a:rPr>
              <a:t>t=</a:t>
            </a:r>
            <a:r>
              <a:rPr sz="1300" b="1" spc="20" dirty="0">
                <a:latin typeface="Arial"/>
                <a:cs typeface="Arial"/>
              </a:rPr>
              <a:t>3</a:t>
            </a:r>
            <a:r>
              <a:rPr sz="1300" b="1" dirty="0">
                <a:latin typeface="Arial"/>
                <a:cs typeface="Arial"/>
              </a:rPr>
              <a:t>0	</a:t>
            </a:r>
            <a:r>
              <a:rPr sz="1300" spc="-15" dirty="0">
                <a:latin typeface="Arial"/>
                <a:cs typeface="Arial"/>
              </a:rPr>
              <a:t>t</a:t>
            </a:r>
            <a:r>
              <a:rPr sz="1300" spc="35" dirty="0">
                <a:latin typeface="Arial"/>
                <a:cs typeface="Arial"/>
              </a:rPr>
              <a:t>=</a:t>
            </a:r>
            <a:r>
              <a:rPr sz="1300" b="1" spc="-30" dirty="0">
                <a:latin typeface="Arial"/>
                <a:cs typeface="Arial"/>
              </a:rPr>
              <a:t>1</a:t>
            </a:r>
            <a:r>
              <a:rPr sz="1300" b="1" spc="20" dirty="0">
                <a:latin typeface="Arial"/>
                <a:cs typeface="Arial"/>
              </a:rPr>
              <a:t>3</a:t>
            </a:r>
            <a:r>
              <a:rPr sz="1300" b="1" dirty="0">
                <a:latin typeface="Arial"/>
                <a:cs typeface="Arial"/>
              </a:rPr>
              <a:t>0	</a:t>
            </a:r>
            <a:r>
              <a:rPr sz="1300" spc="35" dirty="0">
                <a:latin typeface="Arial"/>
                <a:cs typeface="Arial"/>
              </a:rPr>
              <a:t>t</a:t>
            </a:r>
            <a:r>
              <a:rPr sz="1300" spc="-15" dirty="0">
                <a:latin typeface="Arial"/>
                <a:cs typeface="Arial"/>
              </a:rPr>
              <a:t>=</a:t>
            </a:r>
            <a:r>
              <a:rPr sz="1300" b="1" spc="-30" dirty="0">
                <a:latin typeface="Arial"/>
                <a:cs typeface="Arial"/>
              </a:rPr>
              <a:t>1</a:t>
            </a:r>
            <a:r>
              <a:rPr sz="1300" b="1" spc="20" dirty="0">
                <a:latin typeface="Arial"/>
                <a:cs typeface="Arial"/>
              </a:rPr>
              <a:t>5</a:t>
            </a:r>
            <a:r>
              <a:rPr sz="1300" b="1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221615">
              <a:lnSpc>
                <a:spcPct val="100000"/>
              </a:lnSpc>
              <a:tabLst>
                <a:tab pos="4819015" algn="l"/>
              </a:tabLst>
            </a:pPr>
            <a:r>
              <a:rPr sz="1600" b="1" spc="-5" dirty="0">
                <a:latin typeface="Arial"/>
                <a:cs typeface="Arial"/>
              </a:rPr>
              <a:t>Définition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du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Besoin	</a:t>
            </a:r>
            <a:r>
              <a:rPr sz="1600" b="1" spc="-10" dirty="0">
                <a:latin typeface="Arial"/>
                <a:cs typeface="Arial"/>
              </a:rPr>
              <a:t>Développement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tabLst>
                <a:tab pos="2488565" algn="l"/>
              </a:tabLst>
            </a:pPr>
            <a:r>
              <a:rPr sz="850" spc="5" dirty="0">
                <a:latin typeface="Arial"/>
                <a:cs typeface="Arial"/>
              </a:rPr>
              <a:t>Lancement	</a:t>
            </a:r>
            <a:r>
              <a:rPr sz="850" spc="10" dirty="0">
                <a:latin typeface="Arial"/>
                <a:cs typeface="Arial"/>
              </a:rPr>
              <a:t>Conception</a:t>
            </a:r>
            <a:r>
              <a:rPr sz="850" spc="-30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globale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  <a:spcBef>
                <a:spcPts val="660"/>
              </a:spcBef>
              <a:tabLst>
                <a:tab pos="3136265" algn="l"/>
              </a:tabLst>
            </a:pPr>
            <a:r>
              <a:rPr sz="850" spc="5" dirty="0">
                <a:latin typeface="Arial"/>
                <a:cs typeface="Arial"/>
              </a:rPr>
              <a:t>Recueil</a:t>
            </a:r>
            <a:r>
              <a:rPr sz="850" spc="40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des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Spécifications	</a:t>
            </a:r>
            <a:r>
              <a:rPr sz="850" spc="10" dirty="0">
                <a:latin typeface="Arial"/>
                <a:cs typeface="Arial"/>
              </a:rPr>
              <a:t>Conception</a:t>
            </a:r>
            <a:r>
              <a:rPr sz="850" spc="-25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détaillée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86715">
              <a:lnSpc>
                <a:spcPct val="100000"/>
              </a:lnSpc>
              <a:spcBef>
                <a:spcPts val="710"/>
              </a:spcBef>
              <a:tabLst>
                <a:tab pos="3987165" algn="l"/>
              </a:tabLst>
            </a:pPr>
            <a:r>
              <a:rPr sz="850" dirty="0">
                <a:latin typeface="Arial"/>
                <a:cs typeface="Arial"/>
              </a:rPr>
              <a:t>Revue</a:t>
            </a:r>
            <a:r>
              <a:rPr sz="850" spc="35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des</a:t>
            </a:r>
            <a:r>
              <a:rPr sz="850" spc="35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normes	Réalisation </a:t>
            </a:r>
            <a:r>
              <a:rPr sz="850" spc="-10" dirty="0">
                <a:latin typeface="Arial"/>
                <a:cs typeface="Arial"/>
              </a:rPr>
              <a:t>du</a:t>
            </a:r>
            <a:r>
              <a:rPr sz="850" spc="45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prototype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5103" y="4819650"/>
            <a:ext cx="9899650" cy="2387600"/>
          </a:xfrm>
          <a:custGeom>
            <a:avLst/>
            <a:gdLst/>
            <a:ahLst/>
            <a:cxnLst/>
            <a:rect l="l" t="t" r="r" b="b"/>
            <a:pathLst>
              <a:path w="9899650" h="2387600">
                <a:moveTo>
                  <a:pt x="9899653" y="2387605"/>
                </a:moveTo>
                <a:lnTo>
                  <a:pt x="9899653" y="0"/>
                </a:lnTo>
                <a:lnTo>
                  <a:pt x="0" y="0"/>
                </a:lnTo>
                <a:lnTo>
                  <a:pt x="0" y="2387605"/>
                </a:lnTo>
                <a:lnTo>
                  <a:pt x="9899653" y="238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5103" y="4806955"/>
            <a:ext cx="9906000" cy="2400300"/>
          </a:xfrm>
          <a:custGeom>
            <a:avLst/>
            <a:gdLst/>
            <a:ahLst/>
            <a:cxnLst/>
            <a:rect l="l" t="t" r="r" b="b"/>
            <a:pathLst>
              <a:path w="9906000" h="2400300">
                <a:moveTo>
                  <a:pt x="9905993" y="12694"/>
                </a:moveTo>
                <a:lnTo>
                  <a:pt x="9905993" y="0"/>
                </a:lnTo>
                <a:lnTo>
                  <a:pt x="0" y="0"/>
                </a:lnTo>
                <a:lnTo>
                  <a:pt x="0" y="2400300"/>
                </a:lnTo>
                <a:lnTo>
                  <a:pt x="0" y="12694"/>
                </a:lnTo>
                <a:lnTo>
                  <a:pt x="9899654" y="12694"/>
                </a:lnTo>
                <a:lnTo>
                  <a:pt x="9899654" y="6339"/>
                </a:lnTo>
                <a:lnTo>
                  <a:pt x="9905993" y="12694"/>
                </a:lnTo>
                <a:close/>
              </a:path>
              <a:path w="9906000" h="2400300">
                <a:moveTo>
                  <a:pt x="9905993" y="2400300"/>
                </a:moveTo>
                <a:lnTo>
                  <a:pt x="0" y="2400300"/>
                </a:lnTo>
                <a:lnTo>
                  <a:pt x="9905993" y="2400300"/>
                </a:lnTo>
                <a:close/>
              </a:path>
              <a:path w="9906000" h="2400300">
                <a:moveTo>
                  <a:pt x="9905993" y="12694"/>
                </a:moveTo>
                <a:lnTo>
                  <a:pt x="9899654" y="6339"/>
                </a:lnTo>
                <a:lnTo>
                  <a:pt x="9899654" y="12694"/>
                </a:lnTo>
                <a:lnTo>
                  <a:pt x="9905993" y="12694"/>
                </a:lnTo>
                <a:close/>
              </a:path>
              <a:path w="9906000" h="2400300">
                <a:moveTo>
                  <a:pt x="9905993" y="2400300"/>
                </a:moveTo>
                <a:lnTo>
                  <a:pt x="9905993" y="12694"/>
                </a:lnTo>
                <a:lnTo>
                  <a:pt x="9899654" y="12694"/>
                </a:lnTo>
                <a:lnTo>
                  <a:pt x="9899654" y="2400300"/>
                </a:lnTo>
                <a:lnTo>
                  <a:pt x="9905993" y="2400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4807" y="3854746"/>
            <a:ext cx="1276350" cy="342900"/>
          </a:xfrm>
          <a:custGeom>
            <a:avLst/>
            <a:gdLst/>
            <a:ahLst/>
            <a:cxnLst/>
            <a:rect l="l" t="t" r="r" b="b"/>
            <a:pathLst>
              <a:path w="1276350" h="342900">
                <a:moveTo>
                  <a:pt x="339027" y="32946"/>
                </a:moveTo>
                <a:lnTo>
                  <a:pt x="336544" y="18758"/>
                </a:lnTo>
                <a:lnTo>
                  <a:pt x="324938" y="6950"/>
                </a:lnTo>
                <a:lnTo>
                  <a:pt x="310353" y="499"/>
                </a:lnTo>
                <a:lnTo>
                  <a:pt x="294576" y="0"/>
                </a:lnTo>
                <a:lnTo>
                  <a:pt x="279394" y="6048"/>
                </a:lnTo>
                <a:lnTo>
                  <a:pt x="0" y="171158"/>
                </a:lnTo>
                <a:lnTo>
                  <a:pt x="69844" y="212430"/>
                </a:lnTo>
                <a:lnTo>
                  <a:pt x="69844" y="133058"/>
                </a:lnTo>
                <a:lnTo>
                  <a:pt x="211957" y="133058"/>
                </a:lnTo>
                <a:lnTo>
                  <a:pt x="323850" y="69553"/>
                </a:lnTo>
                <a:lnTo>
                  <a:pt x="332082" y="58940"/>
                </a:lnTo>
                <a:lnTo>
                  <a:pt x="337341" y="46539"/>
                </a:lnTo>
                <a:lnTo>
                  <a:pt x="339027" y="32946"/>
                </a:lnTo>
                <a:close/>
              </a:path>
              <a:path w="1276350" h="342900">
                <a:moveTo>
                  <a:pt x="211957" y="133058"/>
                </a:moveTo>
                <a:lnTo>
                  <a:pt x="69844" y="133058"/>
                </a:lnTo>
                <a:lnTo>
                  <a:pt x="69844" y="209258"/>
                </a:lnTo>
                <a:lnTo>
                  <a:pt x="88894" y="209258"/>
                </a:lnTo>
                <a:lnTo>
                  <a:pt x="88894" y="139398"/>
                </a:lnTo>
                <a:lnTo>
                  <a:pt x="144074" y="171586"/>
                </a:lnTo>
                <a:lnTo>
                  <a:pt x="211957" y="133058"/>
                </a:lnTo>
                <a:close/>
              </a:path>
              <a:path w="1276350" h="342900">
                <a:moveTo>
                  <a:pt x="338928" y="308476"/>
                </a:moveTo>
                <a:lnTo>
                  <a:pt x="336544" y="293389"/>
                </a:lnTo>
                <a:lnTo>
                  <a:pt x="329401" y="280689"/>
                </a:lnTo>
                <a:lnTo>
                  <a:pt x="317494" y="272748"/>
                </a:lnTo>
                <a:lnTo>
                  <a:pt x="208655" y="209258"/>
                </a:lnTo>
                <a:lnTo>
                  <a:pt x="69844" y="209258"/>
                </a:lnTo>
                <a:lnTo>
                  <a:pt x="69844" y="212430"/>
                </a:lnTo>
                <a:lnTo>
                  <a:pt x="279394" y="336253"/>
                </a:lnTo>
                <a:lnTo>
                  <a:pt x="294576" y="342304"/>
                </a:lnTo>
                <a:lnTo>
                  <a:pt x="310353" y="341810"/>
                </a:lnTo>
                <a:lnTo>
                  <a:pt x="324938" y="335364"/>
                </a:lnTo>
                <a:lnTo>
                  <a:pt x="336546" y="323546"/>
                </a:lnTo>
                <a:lnTo>
                  <a:pt x="338928" y="308476"/>
                </a:lnTo>
                <a:close/>
              </a:path>
              <a:path w="1276350" h="342900">
                <a:moveTo>
                  <a:pt x="144074" y="171586"/>
                </a:moveTo>
                <a:lnTo>
                  <a:pt x="88894" y="139398"/>
                </a:lnTo>
                <a:lnTo>
                  <a:pt x="88894" y="202903"/>
                </a:lnTo>
                <a:lnTo>
                  <a:pt x="144074" y="171586"/>
                </a:lnTo>
                <a:close/>
              </a:path>
              <a:path w="1276350" h="342900">
                <a:moveTo>
                  <a:pt x="208655" y="209258"/>
                </a:moveTo>
                <a:lnTo>
                  <a:pt x="144074" y="171586"/>
                </a:lnTo>
                <a:lnTo>
                  <a:pt x="88894" y="202903"/>
                </a:lnTo>
                <a:lnTo>
                  <a:pt x="88894" y="209258"/>
                </a:lnTo>
                <a:lnTo>
                  <a:pt x="208655" y="209258"/>
                </a:lnTo>
                <a:close/>
              </a:path>
              <a:path w="1276350" h="342900">
                <a:moveTo>
                  <a:pt x="1126667" y="171151"/>
                </a:moveTo>
                <a:lnTo>
                  <a:pt x="1061365" y="133058"/>
                </a:lnTo>
                <a:lnTo>
                  <a:pt x="211957" y="133058"/>
                </a:lnTo>
                <a:lnTo>
                  <a:pt x="144074" y="171586"/>
                </a:lnTo>
                <a:lnTo>
                  <a:pt x="208655" y="209258"/>
                </a:lnTo>
                <a:lnTo>
                  <a:pt x="1061365" y="209243"/>
                </a:lnTo>
                <a:lnTo>
                  <a:pt x="1126667" y="171151"/>
                </a:lnTo>
                <a:close/>
              </a:path>
              <a:path w="1276350" h="342900">
                <a:moveTo>
                  <a:pt x="1276350" y="171158"/>
                </a:moveTo>
                <a:lnTo>
                  <a:pt x="990600" y="6048"/>
                </a:lnTo>
                <a:lnTo>
                  <a:pt x="975517" y="0"/>
                </a:lnTo>
                <a:lnTo>
                  <a:pt x="960434" y="499"/>
                </a:lnTo>
                <a:lnTo>
                  <a:pt x="947731" y="6950"/>
                </a:lnTo>
                <a:lnTo>
                  <a:pt x="939789" y="18758"/>
                </a:lnTo>
                <a:lnTo>
                  <a:pt x="933741" y="32946"/>
                </a:lnTo>
                <a:lnTo>
                  <a:pt x="952500" y="69553"/>
                </a:lnTo>
                <a:lnTo>
                  <a:pt x="1061339" y="133043"/>
                </a:lnTo>
                <a:lnTo>
                  <a:pt x="1200150" y="133058"/>
                </a:lnTo>
                <a:lnTo>
                  <a:pt x="1200150" y="215184"/>
                </a:lnTo>
                <a:lnTo>
                  <a:pt x="1276350" y="171158"/>
                </a:lnTo>
                <a:close/>
              </a:path>
              <a:path w="1276350" h="342900">
                <a:moveTo>
                  <a:pt x="1200150" y="215184"/>
                </a:moveTo>
                <a:lnTo>
                  <a:pt x="1200150" y="209258"/>
                </a:lnTo>
                <a:lnTo>
                  <a:pt x="1061339" y="209258"/>
                </a:lnTo>
                <a:lnTo>
                  <a:pt x="952500" y="272748"/>
                </a:lnTo>
                <a:lnTo>
                  <a:pt x="940692" y="280689"/>
                </a:lnTo>
                <a:lnTo>
                  <a:pt x="934240" y="293393"/>
                </a:lnTo>
                <a:lnTo>
                  <a:pt x="933741" y="308476"/>
                </a:lnTo>
                <a:lnTo>
                  <a:pt x="939789" y="323558"/>
                </a:lnTo>
                <a:lnTo>
                  <a:pt x="947731" y="335364"/>
                </a:lnTo>
                <a:lnTo>
                  <a:pt x="960434" y="341810"/>
                </a:lnTo>
                <a:lnTo>
                  <a:pt x="975517" y="342304"/>
                </a:lnTo>
                <a:lnTo>
                  <a:pt x="990600" y="336253"/>
                </a:lnTo>
                <a:lnTo>
                  <a:pt x="1200150" y="215184"/>
                </a:lnTo>
                <a:close/>
              </a:path>
              <a:path w="1276350" h="342900">
                <a:moveTo>
                  <a:pt x="1181100" y="209258"/>
                </a:moveTo>
                <a:lnTo>
                  <a:pt x="1181100" y="202903"/>
                </a:lnTo>
                <a:lnTo>
                  <a:pt x="1126667" y="171151"/>
                </a:lnTo>
                <a:lnTo>
                  <a:pt x="1061339" y="209258"/>
                </a:lnTo>
                <a:lnTo>
                  <a:pt x="1181100" y="209258"/>
                </a:lnTo>
                <a:close/>
              </a:path>
              <a:path w="1276350" h="342900">
                <a:moveTo>
                  <a:pt x="1200150" y="209258"/>
                </a:moveTo>
                <a:lnTo>
                  <a:pt x="1200150" y="133058"/>
                </a:lnTo>
                <a:lnTo>
                  <a:pt x="1061365" y="133058"/>
                </a:lnTo>
                <a:lnTo>
                  <a:pt x="1126667" y="171151"/>
                </a:lnTo>
                <a:lnTo>
                  <a:pt x="1181100" y="139398"/>
                </a:lnTo>
                <a:lnTo>
                  <a:pt x="1181100" y="209258"/>
                </a:lnTo>
                <a:lnTo>
                  <a:pt x="1200150" y="209258"/>
                </a:lnTo>
                <a:close/>
              </a:path>
              <a:path w="1276350" h="342900">
                <a:moveTo>
                  <a:pt x="1181100" y="202903"/>
                </a:moveTo>
                <a:lnTo>
                  <a:pt x="1181100" y="139398"/>
                </a:lnTo>
                <a:lnTo>
                  <a:pt x="1126667" y="171151"/>
                </a:lnTo>
                <a:lnTo>
                  <a:pt x="1181100" y="2029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0682" y="3232144"/>
            <a:ext cx="0" cy="1587500"/>
          </a:xfrm>
          <a:custGeom>
            <a:avLst/>
            <a:gdLst/>
            <a:ahLst/>
            <a:cxnLst/>
            <a:rect l="l" t="t" r="r" b="b"/>
            <a:pathLst>
              <a:path h="1587500">
                <a:moveTo>
                  <a:pt x="0" y="0"/>
                </a:moveTo>
                <a:lnTo>
                  <a:pt x="0" y="1587505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47897" y="2514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219200" y="609600"/>
                </a:moveTo>
                <a:lnTo>
                  <a:pt x="609600" y="0"/>
                </a:lnTo>
                <a:lnTo>
                  <a:pt x="0" y="609600"/>
                </a:lnTo>
                <a:lnTo>
                  <a:pt x="609600" y="1219200"/>
                </a:lnTo>
                <a:lnTo>
                  <a:pt x="1219200" y="60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35202" y="2501905"/>
            <a:ext cx="1244600" cy="1244600"/>
          </a:xfrm>
          <a:custGeom>
            <a:avLst/>
            <a:gdLst/>
            <a:ahLst/>
            <a:cxnLst/>
            <a:rect l="l" t="t" r="r" b="b"/>
            <a:pathLst>
              <a:path w="1244600" h="1244600">
                <a:moveTo>
                  <a:pt x="628650" y="19050"/>
                </a:moveTo>
                <a:lnTo>
                  <a:pt x="628650" y="0"/>
                </a:lnTo>
                <a:lnTo>
                  <a:pt x="622294" y="0"/>
                </a:lnTo>
                <a:lnTo>
                  <a:pt x="0" y="622294"/>
                </a:lnTo>
                <a:lnTo>
                  <a:pt x="0" y="628650"/>
                </a:lnTo>
                <a:lnTo>
                  <a:pt x="6355" y="628650"/>
                </a:lnTo>
                <a:lnTo>
                  <a:pt x="19050" y="641476"/>
                </a:lnTo>
                <a:lnTo>
                  <a:pt x="19050" y="615939"/>
                </a:lnTo>
                <a:lnTo>
                  <a:pt x="25405" y="622294"/>
                </a:lnTo>
                <a:lnTo>
                  <a:pt x="615955" y="31744"/>
                </a:lnTo>
                <a:lnTo>
                  <a:pt x="615955" y="19050"/>
                </a:lnTo>
                <a:lnTo>
                  <a:pt x="628650" y="19050"/>
                </a:lnTo>
                <a:close/>
              </a:path>
              <a:path w="1244600" h="1244600">
                <a:moveTo>
                  <a:pt x="25405" y="622294"/>
                </a:moveTo>
                <a:lnTo>
                  <a:pt x="19050" y="615939"/>
                </a:lnTo>
                <a:lnTo>
                  <a:pt x="19050" y="628650"/>
                </a:lnTo>
                <a:lnTo>
                  <a:pt x="25405" y="622294"/>
                </a:lnTo>
                <a:close/>
              </a:path>
              <a:path w="1244600" h="1244600">
                <a:moveTo>
                  <a:pt x="622302" y="1219192"/>
                </a:moveTo>
                <a:lnTo>
                  <a:pt x="25405" y="622294"/>
                </a:lnTo>
                <a:lnTo>
                  <a:pt x="19050" y="628650"/>
                </a:lnTo>
                <a:lnTo>
                  <a:pt x="19050" y="641476"/>
                </a:lnTo>
                <a:lnTo>
                  <a:pt x="615955" y="1244589"/>
                </a:lnTo>
                <a:lnTo>
                  <a:pt x="615955" y="1225539"/>
                </a:lnTo>
                <a:lnTo>
                  <a:pt x="622302" y="1219192"/>
                </a:lnTo>
                <a:close/>
              </a:path>
              <a:path w="1244600" h="1244600">
                <a:moveTo>
                  <a:pt x="628650" y="19050"/>
                </a:moveTo>
                <a:lnTo>
                  <a:pt x="615955" y="19050"/>
                </a:lnTo>
                <a:lnTo>
                  <a:pt x="622302" y="25397"/>
                </a:lnTo>
                <a:lnTo>
                  <a:pt x="628650" y="19050"/>
                </a:lnTo>
                <a:close/>
              </a:path>
              <a:path w="1244600" h="1244600">
                <a:moveTo>
                  <a:pt x="622302" y="25397"/>
                </a:moveTo>
                <a:lnTo>
                  <a:pt x="615955" y="19050"/>
                </a:lnTo>
                <a:lnTo>
                  <a:pt x="615955" y="31744"/>
                </a:lnTo>
                <a:lnTo>
                  <a:pt x="622302" y="25397"/>
                </a:lnTo>
                <a:close/>
              </a:path>
              <a:path w="1244600" h="1244600">
                <a:moveTo>
                  <a:pt x="628650" y="1225539"/>
                </a:moveTo>
                <a:lnTo>
                  <a:pt x="622294" y="1219200"/>
                </a:lnTo>
                <a:lnTo>
                  <a:pt x="615955" y="1225539"/>
                </a:lnTo>
                <a:lnTo>
                  <a:pt x="628650" y="1225539"/>
                </a:lnTo>
                <a:close/>
              </a:path>
              <a:path w="1244600" h="1244600">
                <a:moveTo>
                  <a:pt x="628650" y="1244589"/>
                </a:moveTo>
                <a:lnTo>
                  <a:pt x="628650" y="1225539"/>
                </a:lnTo>
                <a:lnTo>
                  <a:pt x="615955" y="1225539"/>
                </a:lnTo>
                <a:lnTo>
                  <a:pt x="615955" y="1244589"/>
                </a:lnTo>
                <a:lnTo>
                  <a:pt x="628650" y="1244589"/>
                </a:lnTo>
                <a:close/>
              </a:path>
              <a:path w="1244600" h="1244600">
                <a:moveTo>
                  <a:pt x="1244605" y="628650"/>
                </a:moveTo>
                <a:lnTo>
                  <a:pt x="1244605" y="622294"/>
                </a:lnTo>
                <a:lnTo>
                  <a:pt x="628650" y="6339"/>
                </a:lnTo>
                <a:lnTo>
                  <a:pt x="628650" y="19050"/>
                </a:lnTo>
                <a:lnTo>
                  <a:pt x="622302" y="25397"/>
                </a:lnTo>
                <a:lnTo>
                  <a:pt x="1219200" y="622294"/>
                </a:lnTo>
                <a:lnTo>
                  <a:pt x="1225555" y="615939"/>
                </a:lnTo>
                <a:lnTo>
                  <a:pt x="1225555" y="641476"/>
                </a:lnTo>
                <a:lnTo>
                  <a:pt x="1238250" y="628650"/>
                </a:lnTo>
                <a:lnTo>
                  <a:pt x="1244605" y="628650"/>
                </a:lnTo>
                <a:close/>
              </a:path>
              <a:path w="1244600" h="1244600">
                <a:moveTo>
                  <a:pt x="1225555" y="641476"/>
                </a:moveTo>
                <a:lnTo>
                  <a:pt x="1225555" y="628650"/>
                </a:lnTo>
                <a:lnTo>
                  <a:pt x="1219200" y="622294"/>
                </a:lnTo>
                <a:lnTo>
                  <a:pt x="622302" y="1219192"/>
                </a:lnTo>
                <a:lnTo>
                  <a:pt x="628650" y="1225539"/>
                </a:lnTo>
                <a:lnTo>
                  <a:pt x="628650" y="1244589"/>
                </a:lnTo>
                <a:lnTo>
                  <a:pt x="1225555" y="641476"/>
                </a:lnTo>
                <a:close/>
              </a:path>
              <a:path w="1244600" h="1244600">
                <a:moveTo>
                  <a:pt x="1225555" y="628650"/>
                </a:moveTo>
                <a:lnTo>
                  <a:pt x="1225555" y="615939"/>
                </a:lnTo>
                <a:lnTo>
                  <a:pt x="1219200" y="622294"/>
                </a:lnTo>
                <a:lnTo>
                  <a:pt x="1225555" y="6286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944745" y="2882899"/>
            <a:ext cx="83311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800" b="1" spc="-1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071622" y="3378205"/>
            <a:ext cx="0" cy="1581150"/>
          </a:xfrm>
          <a:custGeom>
            <a:avLst/>
            <a:gdLst/>
            <a:ahLst/>
            <a:cxnLst/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ln w="190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57972" y="3378205"/>
            <a:ext cx="0" cy="1581150"/>
          </a:xfrm>
          <a:custGeom>
            <a:avLst/>
            <a:gdLst/>
            <a:ahLst/>
            <a:cxnLst/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ln w="190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74807" y="3953469"/>
            <a:ext cx="5086350" cy="145415"/>
          </a:xfrm>
          <a:custGeom>
            <a:avLst/>
            <a:gdLst/>
            <a:ahLst/>
            <a:cxnLst/>
            <a:rect l="l" t="t" r="r" b="b"/>
            <a:pathLst>
              <a:path w="5086350" h="145414">
                <a:moveTo>
                  <a:pt x="139689" y="27980"/>
                </a:moveTo>
                <a:lnTo>
                  <a:pt x="139689" y="8930"/>
                </a:lnTo>
                <a:lnTo>
                  <a:pt x="133939" y="4364"/>
                </a:lnTo>
                <a:lnTo>
                  <a:pt x="126994" y="992"/>
                </a:lnTo>
                <a:lnTo>
                  <a:pt x="120050" y="0"/>
                </a:lnTo>
                <a:lnTo>
                  <a:pt x="114300" y="2575"/>
                </a:lnTo>
                <a:lnTo>
                  <a:pt x="0" y="72435"/>
                </a:lnTo>
                <a:lnTo>
                  <a:pt x="31744" y="91833"/>
                </a:lnTo>
                <a:lnTo>
                  <a:pt x="31744" y="53385"/>
                </a:lnTo>
                <a:lnTo>
                  <a:pt x="91008" y="53385"/>
                </a:lnTo>
                <a:lnTo>
                  <a:pt x="133350" y="27980"/>
                </a:lnTo>
                <a:lnTo>
                  <a:pt x="139689" y="27980"/>
                </a:lnTo>
                <a:close/>
              </a:path>
              <a:path w="5086350" h="145414">
                <a:moveTo>
                  <a:pt x="91008" y="53385"/>
                </a:moveTo>
                <a:lnTo>
                  <a:pt x="31744" y="53385"/>
                </a:lnTo>
                <a:lnTo>
                  <a:pt x="31744" y="85130"/>
                </a:lnTo>
                <a:lnTo>
                  <a:pt x="38100" y="85130"/>
                </a:lnTo>
                <a:lnTo>
                  <a:pt x="38100" y="59725"/>
                </a:lnTo>
                <a:lnTo>
                  <a:pt x="60514" y="71681"/>
                </a:lnTo>
                <a:lnTo>
                  <a:pt x="91008" y="53385"/>
                </a:lnTo>
                <a:close/>
              </a:path>
              <a:path w="5086350" h="145414">
                <a:moveTo>
                  <a:pt x="139689" y="135925"/>
                </a:moveTo>
                <a:lnTo>
                  <a:pt x="85725" y="85130"/>
                </a:lnTo>
                <a:lnTo>
                  <a:pt x="31744" y="85130"/>
                </a:lnTo>
                <a:lnTo>
                  <a:pt x="31744" y="91833"/>
                </a:lnTo>
                <a:lnTo>
                  <a:pt x="114300" y="142280"/>
                </a:lnTo>
                <a:lnTo>
                  <a:pt x="120050" y="142181"/>
                </a:lnTo>
                <a:lnTo>
                  <a:pt x="126994" y="141486"/>
                </a:lnTo>
                <a:lnTo>
                  <a:pt x="133939" y="139599"/>
                </a:lnTo>
                <a:lnTo>
                  <a:pt x="139689" y="135925"/>
                </a:lnTo>
                <a:close/>
              </a:path>
              <a:path w="5086350" h="145414">
                <a:moveTo>
                  <a:pt x="60514" y="71681"/>
                </a:moveTo>
                <a:lnTo>
                  <a:pt x="38100" y="59725"/>
                </a:lnTo>
                <a:lnTo>
                  <a:pt x="38100" y="85130"/>
                </a:lnTo>
                <a:lnTo>
                  <a:pt x="60514" y="71681"/>
                </a:lnTo>
                <a:close/>
              </a:path>
              <a:path w="5086350" h="145414">
                <a:moveTo>
                  <a:pt x="85725" y="85130"/>
                </a:moveTo>
                <a:lnTo>
                  <a:pt x="60514" y="71681"/>
                </a:lnTo>
                <a:lnTo>
                  <a:pt x="38100" y="85130"/>
                </a:lnTo>
                <a:lnTo>
                  <a:pt x="85725" y="85130"/>
                </a:lnTo>
                <a:close/>
              </a:path>
              <a:path w="5086350" h="145414">
                <a:moveTo>
                  <a:pt x="158739" y="85130"/>
                </a:moveTo>
                <a:lnTo>
                  <a:pt x="158739" y="53385"/>
                </a:lnTo>
                <a:lnTo>
                  <a:pt x="91008" y="53385"/>
                </a:lnTo>
                <a:lnTo>
                  <a:pt x="60514" y="71681"/>
                </a:lnTo>
                <a:lnTo>
                  <a:pt x="85725" y="85130"/>
                </a:lnTo>
                <a:lnTo>
                  <a:pt x="158739" y="85130"/>
                </a:lnTo>
                <a:close/>
              </a:path>
              <a:path w="5086350" h="145414">
                <a:moveTo>
                  <a:pt x="285750" y="85130"/>
                </a:moveTo>
                <a:lnTo>
                  <a:pt x="285750" y="53385"/>
                </a:lnTo>
                <a:lnTo>
                  <a:pt x="253989" y="53385"/>
                </a:lnTo>
                <a:lnTo>
                  <a:pt x="253989" y="85130"/>
                </a:lnTo>
                <a:lnTo>
                  <a:pt x="285750" y="85130"/>
                </a:lnTo>
                <a:close/>
              </a:path>
              <a:path w="5086350" h="145414">
                <a:moveTo>
                  <a:pt x="507994" y="85130"/>
                </a:moveTo>
                <a:lnTo>
                  <a:pt x="507994" y="53385"/>
                </a:lnTo>
                <a:lnTo>
                  <a:pt x="381000" y="53385"/>
                </a:lnTo>
                <a:lnTo>
                  <a:pt x="381000" y="85130"/>
                </a:lnTo>
                <a:lnTo>
                  <a:pt x="507994" y="85130"/>
                </a:lnTo>
                <a:close/>
              </a:path>
              <a:path w="5086350" h="145414">
                <a:moveTo>
                  <a:pt x="634989" y="85130"/>
                </a:moveTo>
                <a:lnTo>
                  <a:pt x="634989" y="53385"/>
                </a:lnTo>
                <a:lnTo>
                  <a:pt x="603244" y="53385"/>
                </a:lnTo>
                <a:lnTo>
                  <a:pt x="603244" y="85130"/>
                </a:lnTo>
                <a:lnTo>
                  <a:pt x="634989" y="85130"/>
                </a:lnTo>
                <a:close/>
              </a:path>
              <a:path w="5086350" h="145414">
                <a:moveTo>
                  <a:pt x="857250" y="85130"/>
                </a:moveTo>
                <a:lnTo>
                  <a:pt x="857250" y="53385"/>
                </a:lnTo>
                <a:lnTo>
                  <a:pt x="730239" y="53385"/>
                </a:lnTo>
                <a:lnTo>
                  <a:pt x="730239" y="85130"/>
                </a:lnTo>
                <a:lnTo>
                  <a:pt x="857250" y="85130"/>
                </a:lnTo>
                <a:close/>
              </a:path>
              <a:path w="5086350" h="145414">
                <a:moveTo>
                  <a:pt x="984244" y="85130"/>
                </a:moveTo>
                <a:lnTo>
                  <a:pt x="984244" y="53385"/>
                </a:lnTo>
                <a:lnTo>
                  <a:pt x="952500" y="53385"/>
                </a:lnTo>
                <a:lnTo>
                  <a:pt x="952500" y="85130"/>
                </a:lnTo>
                <a:lnTo>
                  <a:pt x="984244" y="85130"/>
                </a:lnTo>
                <a:close/>
              </a:path>
              <a:path w="5086350" h="145414">
                <a:moveTo>
                  <a:pt x="1206489" y="85130"/>
                </a:moveTo>
                <a:lnTo>
                  <a:pt x="1206489" y="53385"/>
                </a:lnTo>
                <a:lnTo>
                  <a:pt x="1079494" y="53385"/>
                </a:lnTo>
                <a:lnTo>
                  <a:pt x="1079494" y="85130"/>
                </a:lnTo>
                <a:lnTo>
                  <a:pt x="1206489" y="85130"/>
                </a:lnTo>
                <a:close/>
              </a:path>
              <a:path w="5086350" h="145414">
                <a:moveTo>
                  <a:pt x="1333500" y="85130"/>
                </a:moveTo>
                <a:lnTo>
                  <a:pt x="1333500" y="53385"/>
                </a:lnTo>
                <a:lnTo>
                  <a:pt x="1301739" y="53385"/>
                </a:lnTo>
                <a:lnTo>
                  <a:pt x="1301739" y="85130"/>
                </a:lnTo>
                <a:lnTo>
                  <a:pt x="1333500" y="85130"/>
                </a:lnTo>
                <a:close/>
              </a:path>
              <a:path w="5086350" h="145414">
                <a:moveTo>
                  <a:pt x="1555744" y="85130"/>
                </a:moveTo>
                <a:lnTo>
                  <a:pt x="1555744" y="53385"/>
                </a:lnTo>
                <a:lnTo>
                  <a:pt x="1428750" y="53385"/>
                </a:lnTo>
                <a:lnTo>
                  <a:pt x="1428750" y="85130"/>
                </a:lnTo>
                <a:lnTo>
                  <a:pt x="1555744" y="85130"/>
                </a:lnTo>
                <a:close/>
              </a:path>
              <a:path w="5086350" h="145414">
                <a:moveTo>
                  <a:pt x="1682739" y="85130"/>
                </a:moveTo>
                <a:lnTo>
                  <a:pt x="1682739" y="53385"/>
                </a:lnTo>
                <a:lnTo>
                  <a:pt x="1650994" y="53385"/>
                </a:lnTo>
                <a:lnTo>
                  <a:pt x="1650994" y="85130"/>
                </a:lnTo>
                <a:lnTo>
                  <a:pt x="1682739" y="85130"/>
                </a:lnTo>
                <a:close/>
              </a:path>
              <a:path w="5086350" h="145414">
                <a:moveTo>
                  <a:pt x="1905000" y="85130"/>
                </a:moveTo>
                <a:lnTo>
                  <a:pt x="1905000" y="53385"/>
                </a:lnTo>
                <a:lnTo>
                  <a:pt x="1777989" y="53385"/>
                </a:lnTo>
                <a:lnTo>
                  <a:pt x="1777989" y="85130"/>
                </a:lnTo>
                <a:lnTo>
                  <a:pt x="1905000" y="85130"/>
                </a:lnTo>
                <a:close/>
              </a:path>
              <a:path w="5086350" h="145414">
                <a:moveTo>
                  <a:pt x="2031994" y="85130"/>
                </a:moveTo>
                <a:lnTo>
                  <a:pt x="2031994" y="53385"/>
                </a:lnTo>
                <a:lnTo>
                  <a:pt x="2000250" y="53385"/>
                </a:lnTo>
                <a:lnTo>
                  <a:pt x="2000250" y="85130"/>
                </a:lnTo>
                <a:lnTo>
                  <a:pt x="2031994" y="85130"/>
                </a:lnTo>
                <a:close/>
              </a:path>
              <a:path w="5086350" h="145414">
                <a:moveTo>
                  <a:pt x="2254239" y="85130"/>
                </a:moveTo>
                <a:lnTo>
                  <a:pt x="2254239" y="53385"/>
                </a:lnTo>
                <a:lnTo>
                  <a:pt x="2127244" y="53385"/>
                </a:lnTo>
                <a:lnTo>
                  <a:pt x="2127244" y="85130"/>
                </a:lnTo>
                <a:lnTo>
                  <a:pt x="2254239" y="85130"/>
                </a:lnTo>
                <a:close/>
              </a:path>
              <a:path w="5086350" h="145414">
                <a:moveTo>
                  <a:pt x="2381250" y="85130"/>
                </a:moveTo>
                <a:lnTo>
                  <a:pt x="2381250" y="53385"/>
                </a:lnTo>
                <a:lnTo>
                  <a:pt x="2349489" y="53385"/>
                </a:lnTo>
                <a:lnTo>
                  <a:pt x="2349489" y="85130"/>
                </a:lnTo>
                <a:lnTo>
                  <a:pt x="2381250" y="85130"/>
                </a:lnTo>
                <a:close/>
              </a:path>
              <a:path w="5086350" h="145414">
                <a:moveTo>
                  <a:pt x="2603495" y="85130"/>
                </a:moveTo>
                <a:lnTo>
                  <a:pt x="2603495" y="53385"/>
                </a:lnTo>
                <a:lnTo>
                  <a:pt x="2476500" y="53385"/>
                </a:lnTo>
                <a:lnTo>
                  <a:pt x="2476500" y="85130"/>
                </a:lnTo>
                <a:lnTo>
                  <a:pt x="2603495" y="85130"/>
                </a:lnTo>
                <a:close/>
              </a:path>
              <a:path w="5086350" h="145414">
                <a:moveTo>
                  <a:pt x="2730489" y="85130"/>
                </a:moveTo>
                <a:lnTo>
                  <a:pt x="2730489" y="53385"/>
                </a:lnTo>
                <a:lnTo>
                  <a:pt x="2698745" y="53385"/>
                </a:lnTo>
                <a:lnTo>
                  <a:pt x="2698745" y="85130"/>
                </a:lnTo>
                <a:lnTo>
                  <a:pt x="2730489" y="85130"/>
                </a:lnTo>
                <a:close/>
              </a:path>
              <a:path w="5086350" h="145414">
                <a:moveTo>
                  <a:pt x="2952750" y="85130"/>
                </a:moveTo>
                <a:lnTo>
                  <a:pt x="2952750" y="53385"/>
                </a:lnTo>
                <a:lnTo>
                  <a:pt x="2825739" y="53385"/>
                </a:lnTo>
                <a:lnTo>
                  <a:pt x="2825739" y="85130"/>
                </a:lnTo>
                <a:lnTo>
                  <a:pt x="2952750" y="85130"/>
                </a:lnTo>
                <a:close/>
              </a:path>
              <a:path w="5086350" h="145414">
                <a:moveTo>
                  <a:pt x="3079745" y="85130"/>
                </a:moveTo>
                <a:lnTo>
                  <a:pt x="3079745" y="53385"/>
                </a:lnTo>
                <a:lnTo>
                  <a:pt x="3048000" y="53385"/>
                </a:lnTo>
                <a:lnTo>
                  <a:pt x="3048000" y="85130"/>
                </a:lnTo>
                <a:lnTo>
                  <a:pt x="3079745" y="85130"/>
                </a:lnTo>
                <a:close/>
              </a:path>
              <a:path w="5086350" h="145414">
                <a:moveTo>
                  <a:pt x="3301989" y="85130"/>
                </a:moveTo>
                <a:lnTo>
                  <a:pt x="3301989" y="53385"/>
                </a:lnTo>
                <a:lnTo>
                  <a:pt x="3174995" y="53385"/>
                </a:lnTo>
                <a:lnTo>
                  <a:pt x="3174995" y="85130"/>
                </a:lnTo>
                <a:lnTo>
                  <a:pt x="3301989" y="85130"/>
                </a:lnTo>
                <a:close/>
              </a:path>
              <a:path w="5086350" h="145414">
                <a:moveTo>
                  <a:pt x="3429000" y="85130"/>
                </a:moveTo>
                <a:lnTo>
                  <a:pt x="3429000" y="53385"/>
                </a:lnTo>
                <a:lnTo>
                  <a:pt x="3397239" y="53385"/>
                </a:lnTo>
                <a:lnTo>
                  <a:pt x="3397239" y="85130"/>
                </a:lnTo>
                <a:lnTo>
                  <a:pt x="3429000" y="85130"/>
                </a:lnTo>
                <a:close/>
              </a:path>
              <a:path w="5086350" h="145414">
                <a:moveTo>
                  <a:pt x="3651245" y="85130"/>
                </a:moveTo>
                <a:lnTo>
                  <a:pt x="3651245" y="53385"/>
                </a:lnTo>
                <a:lnTo>
                  <a:pt x="3524250" y="53385"/>
                </a:lnTo>
                <a:lnTo>
                  <a:pt x="3524250" y="85130"/>
                </a:lnTo>
                <a:lnTo>
                  <a:pt x="3651245" y="85130"/>
                </a:lnTo>
                <a:close/>
              </a:path>
              <a:path w="5086350" h="145414">
                <a:moveTo>
                  <a:pt x="3778239" y="85130"/>
                </a:moveTo>
                <a:lnTo>
                  <a:pt x="3778239" y="53385"/>
                </a:lnTo>
                <a:lnTo>
                  <a:pt x="3746495" y="53385"/>
                </a:lnTo>
                <a:lnTo>
                  <a:pt x="3746495" y="85130"/>
                </a:lnTo>
                <a:lnTo>
                  <a:pt x="3778239" y="85130"/>
                </a:lnTo>
                <a:close/>
              </a:path>
              <a:path w="5086350" h="145414">
                <a:moveTo>
                  <a:pt x="4000500" y="85130"/>
                </a:moveTo>
                <a:lnTo>
                  <a:pt x="4000500" y="53385"/>
                </a:lnTo>
                <a:lnTo>
                  <a:pt x="3873489" y="53385"/>
                </a:lnTo>
                <a:lnTo>
                  <a:pt x="3873489" y="85130"/>
                </a:lnTo>
                <a:lnTo>
                  <a:pt x="4000500" y="85130"/>
                </a:lnTo>
                <a:close/>
              </a:path>
              <a:path w="5086350" h="145414">
                <a:moveTo>
                  <a:pt x="4127495" y="91485"/>
                </a:moveTo>
                <a:lnTo>
                  <a:pt x="4127495" y="59725"/>
                </a:lnTo>
                <a:lnTo>
                  <a:pt x="4095750" y="59725"/>
                </a:lnTo>
                <a:lnTo>
                  <a:pt x="4095750" y="91485"/>
                </a:lnTo>
                <a:lnTo>
                  <a:pt x="4127495" y="91485"/>
                </a:lnTo>
                <a:close/>
              </a:path>
              <a:path w="5086350" h="145414">
                <a:moveTo>
                  <a:pt x="4349739" y="91485"/>
                </a:moveTo>
                <a:lnTo>
                  <a:pt x="4349739" y="59725"/>
                </a:lnTo>
                <a:lnTo>
                  <a:pt x="4222745" y="59725"/>
                </a:lnTo>
                <a:lnTo>
                  <a:pt x="4222745" y="91485"/>
                </a:lnTo>
                <a:lnTo>
                  <a:pt x="4349739" y="91485"/>
                </a:lnTo>
                <a:close/>
              </a:path>
              <a:path w="5086350" h="145414">
                <a:moveTo>
                  <a:pt x="4476750" y="91485"/>
                </a:moveTo>
                <a:lnTo>
                  <a:pt x="4476750" y="59725"/>
                </a:lnTo>
                <a:lnTo>
                  <a:pt x="4444989" y="59725"/>
                </a:lnTo>
                <a:lnTo>
                  <a:pt x="4444989" y="91485"/>
                </a:lnTo>
                <a:lnTo>
                  <a:pt x="4476750" y="91485"/>
                </a:lnTo>
                <a:close/>
              </a:path>
              <a:path w="5086350" h="145414">
                <a:moveTo>
                  <a:pt x="4698995" y="91485"/>
                </a:moveTo>
                <a:lnTo>
                  <a:pt x="4698995" y="59725"/>
                </a:lnTo>
                <a:lnTo>
                  <a:pt x="4572000" y="59725"/>
                </a:lnTo>
                <a:lnTo>
                  <a:pt x="4572000" y="91485"/>
                </a:lnTo>
                <a:lnTo>
                  <a:pt x="4698995" y="91485"/>
                </a:lnTo>
                <a:close/>
              </a:path>
              <a:path w="5086350" h="145414">
                <a:moveTo>
                  <a:pt x="4825989" y="91485"/>
                </a:moveTo>
                <a:lnTo>
                  <a:pt x="4825989" y="59725"/>
                </a:lnTo>
                <a:lnTo>
                  <a:pt x="4794245" y="59725"/>
                </a:lnTo>
                <a:lnTo>
                  <a:pt x="4794245" y="91485"/>
                </a:lnTo>
                <a:lnTo>
                  <a:pt x="4825989" y="91485"/>
                </a:lnTo>
                <a:close/>
              </a:path>
              <a:path w="5086350" h="145414">
                <a:moveTo>
                  <a:pt x="5027079" y="72427"/>
                </a:moveTo>
                <a:lnTo>
                  <a:pt x="5005908" y="59725"/>
                </a:lnTo>
                <a:lnTo>
                  <a:pt x="4921239" y="59725"/>
                </a:lnTo>
                <a:lnTo>
                  <a:pt x="4921239" y="91485"/>
                </a:lnTo>
                <a:lnTo>
                  <a:pt x="4995316" y="91485"/>
                </a:lnTo>
                <a:lnTo>
                  <a:pt x="5027079" y="72427"/>
                </a:lnTo>
                <a:close/>
              </a:path>
              <a:path w="5086350" h="145414">
                <a:moveTo>
                  <a:pt x="5086350" y="72435"/>
                </a:moveTo>
                <a:lnTo>
                  <a:pt x="4965695" y="2575"/>
                </a:lnTo>
                <a:lnTo>
                  <a:pt x="4960037" y="0"/>
                </a:lnTo>
                <a:lnTo>
                  <a:pt x="4953786" y="992"/>
                </a:lnTo>
                <a:lnTo>
                  <a:pt x="4948727" y="4364"/>
                </a:lnTo>
                <a:lnTo>
                  <a:pt x="4946645" y="8930"/>
                </a:lnTo>
                <a:lnTo>
                  <a:pt x="4943169" y="14588"/>
                </a:lnTo>
                <a:lnTo>
                  <a:pt x="4942673" y="20838"/>
                </a:lnTo>
                <a:lnTo>
                  <a:pt x="4945751" y="25897"/>
                </a:lnTo>
                <a:lnTo>
                  <a:pt x="4953000" y="27980"/>
                </a:lnTo>
                <a:lnTo>
                  <a:pt x="5005908" y="59725"/>
                </a:lnTo>
                <a:lnTo>
                  <a:pt x="5048250" y="59725"/>
                </a:lnTo>
                <a:lnTo>
                  <a:pt x="5048250" y="94490"/>
                </a:lnTo>
                <a:lnTo>
                  <a:pt x="5086350" y="72435"/>
                </a:lnTo>
                <a:close/>
              </a:path>
              <a:path w="5086350" h="145414">
                <a:moveTo>
                  <a:pt x="5048250" y="94490"/>
                </a:moveTo>
                <a:lnTo>
                  <a:pt x="5048250" y="91485"/>
                </a:lnTo>
                <a:lnTo>
                  <a:pt x="4995316" y="91485"/>
                </a:lnTo>
                <a:lnTo>
                  <a:pt x="4953000" y="116875"/>
                </a:lnTo>
                <a:lnTo>
                  <a:pt x="4945751" y="118960"/>
                </a:lnTo>
                <a:lnTo>
                  <a:pt x="4942673" y="124022"/>
                </a:lnTo>
                <a:lnTo>
                  <a:pt x="4943169" y="130274"/>
                </a:lnTo>
                <a:lnTo>
                  <a:pt x="4946645" y="135925"/>
                </a:lnTo>
                <a:lnTo>
                  <a:pt x="4948727" y="140493"/>
                </a:lnTo>
                <a:lnTo>
                  <a:pt x="4953786" y="143869"/>
                </a:lnTo>
                <a:lnTo>
                  <a:pt x="4960037" y="144862"/>
                </a:lnTo>
                <a:lnTo>
                  <a:pt x="4965695" y="142280"/>
                </a:lnTo>
                <a:lnTo>
                  <a:pt x="5048250" y="94490"/>
                </a:lnTo>
                <a:close/>
              </a:path>
              <a:path w="5086350" h="145414">
                <a:moveTo>
                  <a:pt x="5048250" y="91485"/>
                </a:moveTo>
                <a:lnTo>
                  <a:pt x="5048250" y="85130"/>
                </a:lnTo>
                <a:lnTo>
                  <a:pt x="5027079" y="72427"/>
                </a:lnTo>
                <a:lnTo>
                  <a:pt x="4995316" y="91485"/>
                </a:lnTo>
                <a:lnTo>
                  <a:pt x="5048250" y="91485"/>
                </a:lnTo>
                <a:close/>
              </a:path>
              <a:path w="5086350" h="145414">
                <a:moveTo>
                  <a:pt x="5048250" y="59725"/>
                </a:moveTo>
                <a:lnTo>
                  <a:pt x="5005908" y="59725"/>
                </a:lnTo>
                <a:lnTo>
                  <a:pt x="5027079" y="72427"/>
                </a:lnTo>
                <a:lnTo>
                  <a:pt x="5048250" y="59725"/>
                </a:lnTo>
                <a:close/>
              </a:path>
              <a:path w="5086350" h="145414">
                <a:moveTo>
                  <a:pt x="5048250" y="85130"/>
                </a:moveTo>
                <a:lnTo>
                  <a:pt x="5048250" y="59725"/>
                </a:lnTo>
                <a:lnTo>
                  <a:pt x="5027079" y="72427"/>
                </a:lnTo>
                <a:lnTo>
                  <a:pt x="5048250" y="851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31002" y="1479560"/>
            <a:ext cx="2038350" cy="33083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65557" y="501652"/>
            <a:ext cx="3472446" cy="16700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49702" y="577852"/>
            <a:ext cx="3181350" cy="1270000"/>
          </a:xfrm>
          <a:custGeom>
            <a:avLst/>
            <a:gdLst/>
            <a:ahLst/>
            <a:cxnLst/>
            <a:rect l="l" t="t" r="r" b="b"/>
            <a:pathLst>
              <a:path w="3181350" h="1270000">
                <a:moveTo>
                  <a:pt x="203194" y="831847"/>
                </a:moveTo>
                <a:lnTo>
                  <a:pt x="203194" y="812797"/>
                </a:lnTo>
                <a:lnTo>
                  <a:pt x="152400" y="812797"/>
                </a:lnTo>
                <a:lnTo>
                  <a:pt x="50794" y="800100"/>
                </a:lnTo>
                <a:lnTo>
                  <a:pt x="6355" y="787395"/>
                </a:lnTo>
                <a:lnTo>
                  <a:pt x="0" y="806445"/>
                </a:lnTo>
                <a:lnTo>
                  <a:pt x="50794" y="819150"/>
                </a:lnTo>
                <a:lnTo>
                  <a:pt x="152400" y="831847"/>
                </a:lnTo>
                <a:lnTo>
                  <a:pt x="203194" y="831847"/>
                </a:lnTo>
                <a:close/>
              </a:path>
              <a:path w="3181350" h="1270000">
                <a:moveTo>
                  <a:pt x="387355" y="1130292"/>
                </a:moveTo>
                <a:lnTo>
                  <a:pt x="381000" y="1111242"/>
                </a:lnTo>
                <a:lnTo>
                  <a:pt x="292105" y="1123953"/>
                </a:lnTo>
                <a:lnTo>
                  <a:pt x="298444" y="1143003"/>
                </a:lnTo>
                <a:lnTo>
                  <a:pt x="387355" y="1130292"/>
                </a:lnTo>
                <a:close/>
              </a:path>
              <a:path w="3181350" h="1270000">
                <a:moveTo>
                  <a:pt x="1155694" y="1257303"/>
                </a:moveTo>
                <a:lnTo>
                  <a:pt x="1123950" y="1225542"/>
                </a:lnTo>
                <a:lnTo>
                  <a:pt x="1104900" y="1200153"/>
                </a:lnTo>
                <a:lnTo>
                  <a:pt x="1085850" y="1206492"/>
                </a:lnTo>
                <a:lnTo>
                  <a:pt x="1111255" y="1238253"/>
                </a:lnTo>
                <a:lnTo>
                  <a:pt x="1143000" y="1269998"/>
                </a:lnTo>
                <a:lnTo>
                  <a:pt x="1155694" y="1257303"/>
                </a:lnTo>
                <a:close/>
              </a:path>
              <a:path w="3181350" h="1270000">
                <a:moveTo>
                  <a:pt x="2146294" y="1117598"/>
                </a:moveTo>
                <a:lnTo>
                  <a:pt x="2127244" y="1111242"/>
                </a:lnTo>
                <a:lnTo>
                  <a:pt x="2120905" y="1143003"/>
                </a:lnTo>
                <a:lnTo>
                  <a:pt x="2108194" y="1174748"/>
                </a:lnTo>
                <a:lnTo>
                  <a:pt x="2120905" y="1181103"/>
                </a:lnTo>
                <a:lnTo>
                  <a:pt x="2139955" y="1149342"/>
                </a:lnTo>
                <a:lnTo>
                  <a:pt x="2146294" y="1117598"/>
                </a:lnTo>
                <a:close/>
              </a:path>
              <a:path w="3181350" h="1270000">
                <a:moveTo>
                  <a:pt x="2832095" y="952503"/>
                </a:moveTo>
                <a:lnTo>
                  <a:pt x="2832095" y="933450"/>
                </a:lnTo>
                <a:lnTo>
                  <a:pt x="2813045" y="876300"/>
                </a:lnTo>
                <a:lnTo>
                  <a:pt x="2787655" y="838200"/>
                </a:lnTo>
                <a:lnTo>
                  <a:pt x="2755895" y="806445"/>
                </a:lnTo>
                <a:lnTo>
                  <a:pt x="2717795" y="774697"/>
                </a:lnTo>
                <a:lnTo>
                  <a:pt x="2673355" y="742950"/>
                </a:lnTo>
                <a:lnTo>
                  <a:pt x="2622545" y="723900"/>
                </a:lnTo>
                <a:lnTo>
                  <a:pt x="2565395" y="704850"/>
                </a:lnTo>
                <a:lnTo>
                  <a:pt x="2559055" y="717547"/>
                </a:lnTo>
                <a:lnTo>
                  <a:pt x="2616205" y="736597"/>
                </a:lnTo>
                <a:lnTo>
                  <a:pt x="2667000" y="762000"/>
                </a:lnTo>
                <a:lnTo>
                  <a:pt x="2705100" y="787395"/>
                </a:lnTo>
                <a:lnTo>
                  <a:pt x="2743200" y="819150"/>
                </a:lnTo>
                <a:lnTo>
                  <a:pt x="2774945" y="850897"/>
                </a:lnTo>
                <a:lnTo>
                  <a:pt x="2813045" y="939795"/>
                </a:lnTo>
                <a:lnTo>
                  <a:pt x="2813045" y="952503"/>
                </a:lnTo>
                <a:lnTo>
                  <a:pt x="2832095" y="952503"/>
                </a:lnTo>
                <a:close/>
              </a:path>
              <a:path w="3181350" h="1270000">
                <a:moveTo>
                  <a:pt x="3181350" y="457200"/>
                </a:moveTo>
                <a:lnTo>
                  <a:pt x="3168655" y="444495"/>
                </a:lnTo>
                <a:lnTo>
                  <a:pt x="3117845" y="495300"/>
                </a:lnTo>
                <a:lnTo>
                  <a:pt x="3054355" y="533400"/>
                </a:lnTo>
                <a:lnTo>
                  <a:pt x="3060695" y="552450"/>
                </a:lnTo>
                <a:lnTo>
                  <a:pt x="3098795" y="533400"/>
                </a:lnTo>
                <a:lnTo>
                  <a:pt x="3130555" y="507997"/>
                </a:lnTo>
                <a:lnTo>
                  <a:pt x="3181350" y="457200"/>
                </a:lnTo>
                <a:close/>
              </a:path>
              <a:path w="3181350" h="1270000">
                <a:moveTo>
                  <a:pt x="2908295" y="152400"/>
                </a:moveTo>
                <a:lnTo>
                  <a:pt x="2908295" y="133350"/>
                </a:lnTo>
                <a:lnTo>
                  <a:pt x="2901955" y="107947"/>
                </a:lnTo>
                <a:lnTo>
                  <a:pt x="2889245" y="114300"/>
                </a:lnTo>
                <a:lnTo>
                  <a:pt x="2889245" y="158745"/>
                </a:lnTo>
                <a:lnTo>
                  <a:pt x="2908295" y="152400"/>
                </a:lnTo>
                <a:close/>
              </a:path>
              <a:path w="3181350" h="1270000">
                <a:moveTo>
                  <a:pt x="2222494" y="12697"/>
                </a:moveTo>
                <a:lnTo>
                  <a:pt x="2209800" y="0"/>
                </a:lnTo>
                <a:lnTo>
                  <a:pt x="2178055" y="25395"/>
                </a:lnTo>
                <a:lnTo>
                  <a:pt x="2146294" y="57150"/>
                </a:lnTo>
                <a:lnTo>
                  <a:pt x="2165344" y="69847"/>
                </a:lnTo>
                <a:lnTo>
                  <a:pt x="2190750" y="38100"/>
                </a:lnTo>
                <a:lnTo>
                  <a:pt x="2222494" y="12697"/>
                </a:lnTo>
                <a:close/>
              </a:path>
              <a:path w="3181350" h="1270000">
                <a:moveTo>
                  <a:pt x="1638300" y="44445"/>
                </a:moveTo>
                <a:lnTo>
                  <a:pt x="1619250" y="31747"/>
                </a:lnTo>
                <a:lnTo>
                  <a:pt x="1593844" y="82545"/>
                </a:lnTo>
                <a:lnTo>
                  <a:pt x="1612894" y="88897"/>
                </a:lnTo>
                <a:lnTo>
                  <a:pt x="1619250" y="69847"/>
                </a:lnTo>
                <a:lnTo>
                  <a:pt x="1638300" y="44445"/>
                </a:lnTo>
                <a:close/>
              </a:path>
              <a:path w="3181350" h="1270000">
                <a:moveTo>
                  <a:pt x="1060444" y="139695"/>
                </a:moveTo>
                <a:lnTo>
                  <a:pt x="1009650" y="114300"/>
                </a:lnTo>
                <a:lnTo>
                  <a:pt x="952500" y="95250"/>
                </a:lnTo>
                <a:lnTo>
                  <a:pt x="946144" y="114300"/>
                </a:lnTo>
                <a:lnTo>
                  <a:pt x="1003294" y="133350"/>
                </a:lnTo>
                <a:lnTo>
                  <a:pt x="1047750" y="158745"/>
                </a:lnTo>
                <a:lnTo>
                  <a:pt x="1060444" y="139695"/>
                </a:lnTo>
                <a:close/>
              </a:path>
              <a:path w="3181350" h="1270000">
                <a:moveTo>
                  <a:pt x="171450" y="463545"/>
                </a:moveTo>
                <a:lnTo>
                  <a:pt x="158755" y="438150"/>
                </a:lnTo>
                <a:lnTo>
                  <a:pt x="152400" y="412747"/>
                </a:lnTo>
                <a:lnTo>
                  <a:pt x="133350" y="419100"/>
                </a:lnTo>
                <a:lnTo>
                  <a:pt x="139705" y="444495"/>
                </a:lnTo>
                <a:lnTo>
                  <a:pt x="152400" y="469897"/>
                </a:lnTo>
                <a:lnTo>
                  <a:pt x="171450" y="4635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237107" y="787399"/>
            <a:ext cx="1289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5" dirty="0">
                <a:solidFill>
                  <a:srgbClr val="585858"/>
                </a:solidFill>
                <a:latin typeface="Arial"/>
                <a:cs typeface="Arial"/>
              </a:rPr>
              <a:t>ce</a:t>
            </a:r>
            <a:r>
              <a:rPr sz="2400" b="1" i="1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585858"/>
                </a:solidFill>
                <a:latin typeface="Arial"/>
                <a:cs typeface="Arial"/>
              </a:rPr>
              <a:t>projet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729107" y="1225549"/>
            <a:ext cx="231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585858"/>
                </a:solidFill>
                <a:latin typeface="Arial"/>
                <a:cs typeface="Arial"/>
              </a:rPr>
              <a:t>n'avance pas</a:t>
            </a:r>
            <a:r>
              <a:rPr sz="2400" b="1" i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1924049"/>
            <a:ext cx="5175885" cy="352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800" b="1" spc="-20" dirty="0">
                <a:solidFill>
                  <a:srgbClr val="323299"/>
                </a:solidFill>
                <a:latin typeface="Arial"/>
                <a:cs typeface="Arial"/>
              </a:rPr>
              <a:t>DNP </a:t>
            </a:r>
            <a:r>
              <a:rPr sz="2800" b="1" dirty="0">
                <a:solidFill>
                  <a:srgbClr val="323299"/>
                </a:solidFill>
                <a:latin typeface="Arial"/>
                <a:cs typeface="Arial"/>
              </a:rPr>
              <a:t>: définition </a:t>
            </a:r>
            <a:r>
              <a:rPr sz="2800" b="1" spc="-5" dirty="0">
                <a:solidFill>
                  <a:srgbClr val="323299"/>
                </a:solidFill>
                <a:latin typeface="Arial"/>
                <a:cs typeface="Arial"/>
              </a:rPr>
              <a:t>et</a:t>
            </a:r>
            <a:r>
              <a:rPr sz="2800" b="1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323299"/>
                </a:solidFill>
                <a:latin typeface="Arial"/>
                <a:cs typeface="Arial"/>
              </a:rPr>
              <a:t>enjeux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9900"/>
              </a:buClr>
              <a:buFont typeface="Arial"/>
              <a:buAutoNum type="arabicPeriod"/>
            </a:pPr>
            <a:endParaRPr sz="4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Processus de</a:t>
            </a: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les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Acteurs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du</a:t>
            </a:r>
            <a:r>
              <a:rPr sz="2800" b="1" spc="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1676400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31747" y="152400"/>
                </a:moveTo>
                <a:lnTo>
                  <a:pt x="31747" y="88894"/>
                </a:lnTo>
                <a:lnTo>
                  <a:pt x="12697" y="114300"/>
                </a:lnTo>
                <a:lnTo>
                  <a:pt x="6352" y="146044"/>
                </a:lnTo>
                <a:lnTo>
                  <a:pt x="6352" y="152400"/>
                </a:lnTo>
                <a:lnTo>
                  <a:pt x="0" y="190500"/>
                </a:lnTo>
                <a:lnTo>
                  <a:pt x="0" y="869944"/>
                </a:lnTo>
                <a:lnTo>
                  <a:pt x="6352" y="908044"/>
                </a:lnTo>
                <a:lnTo>
                  <a:pt x="12697" y="939805"/>
                </a:lnTo>
                <a:lnTo>
                  <a:pt x="12697" y="946144"/>
                </a:lnTo>
                <a:lnTo>
                  <a:pt x="25402" y="963087"/>
                </a:lnTo>
                <a:lnTo>
                  <a:pt x="25402" y="190500"/>
                </a:lnTo>
                <a:lnTo>
                  <a:pt x="31747" y="152400"/>
                </a:lnTo>
                <a:close/>
              </a:path>
              <a:path w="8305800" h="1054100">
                <a:moveTo>
                  <a:pt x="101602" y="1033775"/>
                </a:moveTo>
                <a:lnTo>
                  <a:pt x="101602" y="1003294"/>
                </a:lnTo>
                <a:lnTo>
                  <a:pt x="76200" y="977905"/>
                </a:lnTo>
                <a:lnTo>
                  <a:pt x="76200" y="984244"/>
                </a:lnTo>
                <a:lnTo>
                  <a:pt x="38100" y="933450"/>
                </a:lnTo>
                <a:lnTo>
                  <a:pt x="25402" y="869944"/>
                </a:lnTo>
                <a:lnTo>
                  <a:pt x="25402" y="963087"/>
                </a:lnTo>
                <a:lnTo>
                  <a:pt x="31747" y="971550"/>
                </a:lnTo>
                <a:lnTo>
                  <a:pt x="31747" y="977905"/>
                </a:lnTo>
                <a:lnTo>
                  <a:pt x="50797" y="1003294"/>
                </a:lnTo>
                <a:lnTo>
                  <a:pt x="57150" y="1003294"/>
                </a:lnTo>
                <a:lnTo>
                  <a:pt x="82552" y="1022344"/>
                </a:lnTo>
                <a:lnTo>
                  <a:pt x="101602" y="1033775"/>
                </a:lnTo>
                <a:close/>
              </a:path>
              <a:path w="8305800" h="1054100">
                <a:moveTo>
                  <a:pt x="8280404" y="158755"/>
                </a:move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29594" y="38100"/>
                </a:lnTo>
                <a:lnTo>
                  <a:pt x="8229594" y="31744"/>
                </a:lnTo>
                <a:lnTo>
                  <a:pt x="8223254" y="31744"/>
                </a:lnTo>
                <a:lnTo>
                  <a:pt x="8197849" y="19050"/>
                </a:lnTo>
                <a:lnTo>
                  <a:pt x="8159749" y="6355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55"/>
                </a:lnTo>
                <a:lnTo>
                  <a:pt x="82552" y="31744"/>
                </a:lnTo>
                <a:lnTo>
                  <a:pt x="82552" y="38100"/>
                </a:lnTo>
                <a:lnTo>
                  <a:pt x="57150" y="57150"/>
                </a:lnTo>
                <a:lnTo>
                  <a:pt x="50797" y="57150"/>
                </a:lnTo>
                <a:lnTo>
                  <a:pt x="31747" y="82555"/>
                </a:lnTo>
                <a:lnTo>
                  <a:pt x="31747" y="158755"/>
                </a:lnTo>
                <a:lnTo>
                  <a:pt x="38100" y="126994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6992"/>
                </a:lnTo>
                <a:lnTo>
                  <a:pt x="120652" y="44455"/>
                </a:lnTo>
                <a:lnTo>
                  <a:pt x="152400" y="31744"/>
                </a:lnTo>
                <a:lnTo>
                  <a:pt x="152400" y="38100"/>
                </a:lnTo>
                <a:lnTo>
                  <a:pt x="184147" y="31744"/>
                </a:lnTo>
                <a:lnTo>
                  <a:pt x="8121649" y="31744"/>
                </a:lnTo>
                <a:lnTo>
                  <a:pt x="8153394" y="37039"/>
                </a:lnTo>
                <a:lnTo>
                  <a:pt x="8153394" y="31744"/>
                </a:lnTo>
                <a:lnTo>
                  <a:pt x="8210544" y="57150"/>
                </a:lnTo>
                <a:lnTo>
                  <a:pt x="8254999" y="101605"/>
                </a:lnTo>
                <a:lnTo>
                  <a:pt x="8267694" y="126994"/>
                </a:lnTo>
                <a:lnTo>
                  <a:pt x="8280404" y="1587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16005"/>
                </a:moveTo>
                <a:lnTo>
                  <a:pt x="95272" y="996968"/>
                </a:lnTo>
                <a:lnTo>
                  <a:pt x="101602" y="1003294"/>
                </a:lnTo>
                <a:lnTo>
                  <a:pt x="101602" y="1033775"/>
                </a:lnTo>
                <a:lnTo>
                  <a:pt x="114300" y="1041394"/>
                </a:lnTo>
                <a:lnTo>
                  <a:pt x="120652" y="1043937"/>
                </a:lnTo>
                <a:lnTo>
                  <a:pt x="120652" y="1016005"/>
                </a:lnTo>
                <a:lnTo>
                  <a:pt x="126997" y="1016005"/>
                </a:lnTo>
                <a:close/>
              </a:path>
              <a:path w="8305800" h="1054100">
                <a:moveTo>
                  <a:pt x="126997" y="44455"/>
                </a:moveTo>
                <a:lnTo>
                  <a:pt x="120652" y="44455"/>
                </a:lnTo>
                <a:lnTo>
                  <a:pt x="120652" y="46992"/>
                </a:lnTo>
                <a:lnTo>
                  <a:pt x="126997" y="44455"/>
                </a:lnTo>
                <a:close/>
              </a:path>
              <a:path w="8305800" h="1054100">
                <a:moveTo>
                  <a:pt x="8159749" y="1054105"/>
                </a:moveTo>
                <a:lnTo>
                  <a:pt x="8159749" y="1022344"/>
                </a:lnTo>
                <a:lnTo>
                  <a:pt x="8121649" y="1028700"/>
                </a:lnTo>
                <a:lnTo>
                  <a:pt x="184147" y="1028700"/>
                </a:lnTo>
                <a:lnTo>
                  <a:pt x="120652" y="1016005"/>
                </a:lnTo>
                <a:lnTo>
                  <a:pt x="120652" y="1043937"/>
                </a:lnTo>
                <a:lnTo>
                  <a:pt x="146047" y="1054105"/>
                </a:lnTo>
                <a:lnTo>
                  <a:pt x="8159749" y="1054105"/>
                </a:lnTo>
                <a:close/>
              </a:path>
              <a:path w="8305800" h="1054100">
                <a:moveTo>
                  <a:pt x="8159749" y="38100"/>
                </a:moveTo>
                <a:lnTo>
                  <a:pt x="8153394" y="31744"/>
                </a:lnTo>
                <a:lnTo>
                  <a:pt x="8153394" y="37039"/>
                </a:lnTo>
                <a:lnTo>
                  <a:pt x="8159749" y="38100"/>
                </a:lnTo>
                <a:close/>
              </a:path>
              <a:path w="8305800" h="1054100">
                <a:moveTo>
                  <a:pt x="8305794" y="908044"/>
                </a:moveTo>
                <a:lnTo>
                  <a:pt x="8305794" y="146044"/>
                </a:lnTo>
                <a:lnTo>
                  <a:pt x="8293099" y="114300"/>
                </a:lnTo>
                <a:lnTo>
                  <a:pt x="8280404" y="88894"/>
                </a:lnTo>
                <a:lnTo>
                  <a:pt x="8280404" y="901705"/>
                </a:lnTo>
                <a:lnTo>
                  <a:pt x="8267694" y="933450"/>
                </a:lnTo>
                <a:lnTo>
                  <a:pt x="8254999" y="958855"/>
                </a:lnTo>
                <a:lnTo>
                  <a:pt x="8235949" y="984244"/>
                </a:lnTo>
                <a:lnTo>
                  <a:pt x="8235949" y="977905"/>
                </a:lnTo>
                <a:lnTo>
                  <a:pt x="8210544" y="1003294"/>
                </a:lnTo>
                <a:lnTo>
                  <a:pt x="8210544" y="996955"/>
                </a:lnTo>
                <a:lnTo>
                  <a:pt x="8185154" y="1016005"/>
                </a:lnTo>
                <a:lnTo>
                  <a:pt x="8153394" y="1022344"/>
                </a:lnTo>
                <a:lnTo>
                  <a:pt x="8159749" y="1022344"/>
                </a:lnTo>
                <a:lnTo>
                  <a:pt x="8159749" y="1054105"/>
                </a:lnTo>
                <a:lnTo>
                  <a:pt x="8197849" y="1041394"/>
                </a:lnTo>
                <a:lnTo>
                  <a:pt x="8223254" y="1022344"/>
                </a:lnTo>
                <a:lnTo>
                  <a:pt x="8229594" y="1022344"/>
                </a:lnTo>
                <a:lnTo>
                  <a:pt x="8254999" y="1003294"/>
                </a:lnTo>
                <a:lnTo>
                  <a:pt x="8274049" y="977905"/>
                </a:lnTo>
                <a:lnTo>
                  <a:pt x="8274049" y="971550"/>
                </a:lnTo>
                <a:lnTo>
                  <a:pt x="8280404" y="971550"/>
                </a:lnTo>
                <a:lnTo>
                  <a:pt x="8293099" y="946144"/>
                </a:lnTo>
                <a:lnTo>
                  <a:pt x="8293099" y="939805"/>
                </a:lnTo>
                <a:lnTo>
                  <a:pt x="8305794" y="908044"/>
                </a:lnTo>
                <a:close/>
              </a:path>
              <a:path w="8305800" h="1054100">
                <a:moveTo>
                  <a:pt x="8280404" y="190500"/>
                </a:moveTo>
                <a:lnTo>
                  <a:pt x="8280404" y="158755"/>
                </a:lnTo>
                <a:lnTo>
                  <a:pt x="8274049" y="152400"/>
                </a:lnTo>
                <a:lnTo>
                  <a:pt x="8280404" y="190500"/>
                </a:lnTo>
                <a:close/>
              </a:path>
              <a:path w="8305800" h="1054100">
                <a:moveTo>
                  <a:pt x="8280404" y="901705"/>
                </a:moveTo>
                <a:lnTo>
                  <a:pt x="8280404" y="869944"/>
                </a:lnTo>
                <a:lnTo>
                  <a:pt x="8274049" y="901705"/>
                </a:lnTo>
                <a:lnTo>
                  <a:pt x="8280404" y="90170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002" y="1479560"/>
            <a:ext cx="2038350" cy="330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3289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 </a:t>
            </a:r>
            <a:r>
              <a:rPr spc="-5" dirty="0"/>
              <a:t>client s'interroge</a:t>
            </a:r>
            <a:r>
              <a:rPr spc="-100" dirty="0"/>
              <a:t> </a:t>
            </a:r>
            <a:r>
              <a:rPr dirty="0"/>
              <a:t>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55903" y="577850"/>
            <a:ext cx="367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23299"/>
                </a:solidFill>
                <a:latin typeface="Arial"/>
                <a:cs typeface="Arial"/>
              </a:rPr>
              <a:t>… </a:t>
            </a:r>
            <a:r>
              <a:rPr sz="2400" b="1" spc="5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400" b="1" spc="-5" dirty="0">
                <a:solidFill>
                  <a:srgbClr val="323299"/>
                </a:solidFill>
                <a:latin typeface="Arial"/>
                <a:cs typeface="Arial"/>
              </a:rPr>
              <a:t>change </a:t>
            </a:r>
            <a:r>
              <a:rPr sz="2400" b="1" spc="5" dirty="0">
                <a:solidFill>
                  <a:srgbClr val="323299"/>
                </a:solidFill>
                <a:latin typeface="Arial"/>
                <a:cs typeface="Arial"/>
              </a:rPr>
              <a:t>sa</a:t>
            </a:r>
            <a:r>
              <a:rPr sz="2400" b="1" spc="-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23299"/>
                </a:solidFill>
                <a:latin typeface="Arial"/>
                <a:cs typeface="Arial"/>
              </a:rPr>
              <a:t>demande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8401" y="1492252"/>
            <a:ext cx="6057906" cy="3867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4353" y="5473697"/>
            <a:ext cx="2821305" cy="1117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FF65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2000" spc="-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prototype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FF65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</a:t>
            </a: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nomenclature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FF6500"/>
              </a:buClr>
              <a:buFont typeface="Wingdings"/>
              <a:buChar char=""/>
              <a:tabLst>
                <a:tab pos="354965" algn="l"/>
                <a:tab pos="355600" algn="l"/>
                <a:tab pos="628015" algn="l"/>
              </a:tabLst>
            </a:pP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	t =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2h40</a:t>
            </a:r>
            <a:r>
              <a:rPr sz="2000" spc="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minutes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5671944" y="5473705"/>
            <a:ext cx="3399154" cy="1117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0"/>
              </a:spcBef>
            </a:pPr>
            <a:r>
              <a:rPr sz="2000" i="1" dirty="0">
                <a:solidFill>
                  <a:srgbClr val="323299"/>
                </a:solidFill>
                <a:latin typeface="Arial"/>
                <a:cs typeface="Arial"/>
              </a:rPr>
              <a:t>si le </a:t>
            </a:r>
            <a:r>
              <a:rPr sz="2000" i="1" spc="-15" dirty="0">
                <a:solidFill>
                  <a:srgbClr val="323299"/>
                </a:solidFill>
                <a:latin typeface="Arial"/>
                <a:cs typeface="Arial"/>
              </a:rPr>
              <a:t>contrat </a:t>
            </a:r>
            <a:r>
              <a:rPr sz="2000" i="1" dirty="0">
                <a:solidFill>
                  <a:srgbClr val="323299"/>
                </a:solidFill>
                <a:latin typeface="Arial"/>
                <a:cs typeface="Arial"/>
              </a:rPr>
              <a:t>1 </a:t>
            </a:r>
            <a:r>
              <a:rPr sz="2000" i="1" spc="-5" dirty="0">
                <a:solidFill>
                  <a:srgbClr val="323299"/>
                </a:solidFill>
                <a:latin typeface="Arial"/>
                <a:cs typeface="Arial"/>
              </a:rPr>
              <a:t>est</a:t>
            </a:r>
            <a:r>
              <a:rPr sz="2000" i="1" spc="-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323299"/>
                </a:solidFill>
                <a:latin typeface="Arial"/>
                <a:cs typeface="Arial"/>
              </a:rPr>
              <a:t>satisfaisant</a:t>
            </a:r>
            <a:endParaRPr sz="2000">
              <a:latin typeface="Arial"/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450"/>
              </a:spcBef>
              <a:buClr>
                <a:srgbClr val="FF6500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2025" spc="-15" baseline="24691" dirty="0">
                <a:solidFill>
                  <a:srgbClr val="323299"/>
                </a:solidFill>
                <a:latin typeface="Arial"/>
                <a:cs typeface="Arial"/>
              </a:rPr>
              <a:t>ER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1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série</a:t>
            </a:r>
            <a:endParaRPr sz="2000">
              <a:latin typeface="Arial"/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500"/>
              </a:spcBef>
              <a:buClr>
                <a:srgbClr val="FF6500"/>
              </a:buClr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 </a:t>
            </a: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gamme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opératoire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64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Formalisation </a:t>
            </a:r>
            <a:r>
              <a:rPr spc="-10" dirty="0"/>
              <a:t>du</a:t>
            </a:r>
            <a:r>
              <a:rPr spc="-85" dirty="0"/>
              <a:t> </a:t>
            </a:r>
            <a:r>
              <a:rPr dirty="0"/>
              <a:t>constat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30053" y="1295399"/>
            <a:ext cx="7474584" cy="38290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Qu'est-ce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qui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ne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fonctionne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pas,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ou </a:t>
            </a: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mal</a:t>
            </a:r>
            <a:r>
              <a:rPr sz="2000" spc="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pas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d'éléments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montrer au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pas de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rendez-vous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réguliers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-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pas de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formalisation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partager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1800" spc="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événements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pas de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focalisation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forte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1800" spc="-2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conception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difficulté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d'aborder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quoi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commencer</a:t>
            </a:r>
            <a:r>
              <a:rPr sz="1800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Qu'attend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r>
              <a:rPr sz="2000" spc="3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sentir que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projet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avance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: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point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rencontre, avancement</a:t>
            </a:r>
            <a:r>
              <a:rPr sz="1800" spc="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avéré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Pourquoi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y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a-t-il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écart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notre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méthode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travail</a:t>
            </a:r>
            <a:r>
              <a:rPr sz="2000" spc="254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7670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-5" dirty="0"/>
              <a:t>organisation des</a:t>
            </a:r>
            <a:r>
              <a:rPr spc="-105" dirty="0"/>
              <a:t> </a:t>
            </a:r>
            <a:r>
              <a:rPr spc="-5" dirty="0"/>
              <a:t>LOTS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10497" y="6299194"/>
            <a:ext cx="86360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1115" marR="110489">
              <a:lnSpc>
                <a:spcPct val="100699"/>
              </a:lnSpc>
              <a:spcBef>
                <a:spcPts val="1040"/>
              </a:spcBef>
            </a:pP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finale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8395" y="5803897"/>
            <a:ext cx="594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23299"/>
                </a:solidFill>
                <a:latin typeface="Arial"/>
                <a:cs typeface="Arial"/>
              </a:rPr>
              <a:t>c</a:t>
            </a:r>
            <a:r>
              <a:rPr sz="1400" spc="-30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1400" spc="30" dirty="0">
                <a:solidFill>
                  <a:srgbClr val="323299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400" spc="-3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203" y="6299194"/>
            <a:ext cx="6667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cabine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6951" y="6299194"/>
            <a:ext cx="59690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1750" marR="191135">
              <a:lnSpc>
                <a:spcPct val="100699"/>
              </a:lnSpc>
              <a:spcBef>
                <a:spcPts val="104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857" y="6299194"/>
            <a:ext cx="59690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1750" marR="123189">
              <a:lnSpc>
                <a:spcPct val="100699"/>
              </a:lnSpc>
              <a:spcBef>
                <a:spcPts val="104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iè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3402" y="6299194"/>
            <a:ext cx="9334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4757" y="6299194"/>
            <a:ext cx="9334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35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endParaRPr sz="1200">
              <a:latin typeface="Arial"/>
              <a:cs typeface="Arial"/>
            </a:endParaRPr>
          </a:p>
          <a:p>
            <a:pPr marL="31750" marR="7048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armement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supérieur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8847" y="6299194"/>
            <a:ext cx="72390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1115" marR="140335">
              <a:lnSpc>
                <a:spcPct val="100699"/>
              </a:lnSpc>
              <a:spcBef>
                <a:spcPts val="104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1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et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attache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3203" y="6032494"/>
            <a:ext cx="5073650" cy="108585"/>
          </a:xfrm>
          <a:custGeom>
            <a:avLst/>
            <a:gdLst/>
            <a:ahLst/>
            <a:cxnLst/>
            <a:rect l="l" t="t" r="r" b="b"/>
            <a:pathLst>
              <a:path w="5073650" h="108585">
                <a:moveTo>
                  <a:pt x="41728" y="53980"/>
                </a:moveTo>
                <a:lnTo>
                  <a:pt x="25402" y="44455"/>
                </a:lnTo>
                <a:lnTo>
                  <a:pt x="19748" y="44455"/>
                </a:lnTo>
                <a:lnTo>
                  <a:pt x="0" y="57150"/>
                </a:lnTo>
                <a:lnTo>
                  <a:pt x="19050" y="68037"/>
                </a:lnTo>
                <a:lnTo>
                  <a:pt x="19050" y="63505"/>
                </a:lnTo>
                <a:lnTo>
                  <a:pt x="25402" y="63505"/>
                </a:lnTo>
                <a:lnTo>
                  <a:pt x="41728" y="53980"/>
                </a:lnTo>
                <a:close/>
              </a:path>
              <a:path w="5073650" h="108585">
                <a:moveTo>
                  <a:pt x="19748" y="44455"/>
                </a:moveTo>
                <a:lnTo>
                  <a:pt x="19050" y="44455"/>
                </a:lnTo>
                <a:lnTo>
                  <a:pt x="19050" y="44904"/>
                </a:lnTo>
                <a:lnTo>
                  <a:pt x="19748" y="44455"/>
                </a:lnTo>
                <a:close/>
              </a:path>
              <a:path w="5073650" h="108585">
                <a:moveTo>
                  <a:pt x="107954" y="101605"/>
                </a:moveTo>
                <a:lnTo>
                  <a:pt x="107954" y="95250"/>
                </a:lnTo>
                <a:lnTo>
                  <a:pt x="101602" y="88910"/>
                </a:lnTo>
                <a:lnTo>
                  <a:pt x="58055" y="63505"/>
                </a:lnTo>
                <a:lnTo>
                  <a:pt x="19050" y="63505"/>
                </a:lnTo>
                <a:lnTo>
                  <a:pt x="19050" y="68037"/>
                </a:lnTo>
                <a:lnTo>
                  <a:pt x="88904" y="107960"/>
                </a:lnTo>
                <a:lnTo>
                  <a:pt x="101602" y="107960"/>
                </a:lnTo>
                <a:lnTo>
                  <a:pt x="101602" y="101605"/>
                </a:lnTo>
                <a:lnTo>
                  <a:pt x="107954" y="101605"/>
                </a:lnTo>
                <a:close/>
              </a:path>
              <a:path w="5073650" h="108585">
                <a:moveTo>
                  <a:pt x="107954" y="12710"/>
                </a:moveTo>
                <a:lnTo>
                  <a:pt x="101602" y="6355"/>
                </a:lnTo>
                <a:lnTo>
                  <a:pt x="101602" y="0"/>
                </a:lnTo>
                <a:lnTo>
                  <a:pt x="88904" y="0"/>
                </a:lnTo>
                <a:lnTo>
                  <a:pt x="19748" y="44455"/>
                </a:lnTo>
                <a:lnTo>
                  <a:pt x="58055" y="44455"/>
                </a:lnTo>
                <a:lnTo>
                  <a:pt x="101602" y="19050"/>
                </a:lnTo>
                <a:lnTo>
                  <a:pt x="107954" y="12710"/>
                </a:lnTo>
                <a:close/>
              </a:path>
              <a:path w="5073650" h="108585">
                <a:moveTo>
                  <a:pt x="58055" y="44455"/>
                </a:moveTo>
                <a:lnTo>
                  <a:pt x="25402" y="44455"/>
                </a:lnTo>
                <a:lnTo>
                  <a:pt x="41728" y="53980"/>
                </a:lnTo>
                <a:lnTo>
                  <a:pt x="58055" y="44455"/>
                </a:lnTo>
                <a:close/>
              </a:path>
              <a:path w="5073650" h="108585">
                <a:moveTo>
                  <a:pt x="58055" y="63505"/>
                </a:moveTo>
                <a:lnTo>
                  <a:pt x="41728" y="53980"/>
                </a:lnTo>
                <a:lnTo>
                  <a:pt x="25402" y="63505"/>
                </a:lnTo>
                <a:lnTo>
                  <a:pt x="58055" y="63505"/>
                </a:lnTo>
                <a:close/>
              </a:path>
              <a:path w="5073650" h="108585">
                <a:moveTo>
                  <a:pt x="5031917" y="53980"/>
                </a:moveTo>
                <a:lnTo>
                  <a:pt x="5015590" y="44455"/>
                </a:lnTo>
                <a:lnTo>
                  <a:pt x="58055" y="44455"/>
                </a:lnTo>
                <a:lnTo>
                  <a:pt x="41728" y="53980"/>
                </a:lnTo>
                <a:lnTo>
                  <a:pt x="58055" y="63505"/>
                </a:lnTo>
                <a:lnTo>
                  <a:pt x="5015590" y="63505"/>
                </a:lnTo>
                <a:lnTo>
                  <a:pt x="5031917" y="53980"/>
                </a:lnTo>
                <a:close/>
              </a:path>
              <a:path w="5073650" h="108585">
                <a:moveTo>
                  <a:pt x="5073649" y="50810"/>
                </a:moveTo>
                <a:lnTo>
                  <a:pt x="4984754" y="0"/>
                </a:lnTo>
                <a:lnTo>
                  <a:pt x="4972044" y="0"/>
                </a:lnTo>
                <a:lnTo>
                  <a:pt x="4972044" y="6355"/>
                </a:lnTo>
                <a:lnTo>
                  <a:pt x="4965704" y="6355"/>
                </a:lnTo>
                <a:lnTo>
                  <a:pt x="4965704" y="12710"/>
                </a:lnTo>
                <a:lnTo>
                  <a:pt x="4972044" y="19050"/>
                </a:lnTo>
                <a:lnTo>
                  <a:pt x="5015590" y="44455"/>
                </a:lnTo>
                <a:lnTo>
                  <a:pt x="5054599" y="44455"/>
                </a:lnTo>
                <a:lnTo>
                  <a:pt x="5054599" y="63057"/>
                </a:lnTo>
                <a:lnTo>
                  <a:pt x="5073649" y="50810"/>
                </a:lnTo>
                <a:close/>
              </a:path>
              <a:path w="5073650" h="108585">
                <a:moveTo>
                  <a:pt x="5053902" y="63505"/>
                </a:moveTo>
                <a:lnTo>
                  <a:pt x="5015590" y="63505"/>
                </a:lnTo>
                <a:lnTo>
                  <a:pt x="4972044" y="88910"/>
                </a:lnTo>
                <a:lnTo>
                  <a:pt x="4965704" y="88910"/>
                </a:lnTo>
                <a:lnTo>
                  <a:pt x="4965704" y="95250"/>
                </a:lnTo>
                <a:lnTo>
                  <a:pt x="4972044" y="101605"/>
                </a:lnTo>
                <a:lnTo>
                  <a:pt x="4972044" y="107960"/>
                </a:lnTo>
                <a:lnTo>
                  <a:pt x="4984754" y="107960"/>
                </a:lnTo>
                <a:lnTo>
                  <a:pt x="5053902" y="63505"/>
                </a:lnTo>
                <a:close/>
              </a:path>
              <a:path w="5073650" h="108585">
                <a:moveTo>
                  <a:pt x="5048244" y="44455"/>
                </a:moveTo>
                <a:lnTo>
                  <a:pt x="5015590" y="44455"/>
                </a:lnTo>
                <a:lnTo>
                  <a:pt x="5031917" y="53980"/>
                </a:lnTo>
                <a:lnTo>
                  <a:pt x="5048244" y="44455"/>
                </a:lnTo>
                <a:close/>
              </a:path>
              <a:path w="5073650" h="108585">
                <a:moveTo>
                  <a:pt x="5048244" y="63505"/>
                </a:moveTo>
                <a:lnTo>
                  <a:pt x="5031917" y="53980"/>
                </a:lnTo>
                <a:lnTo>
                  <a:pt x="5015590" y="63505"/>
                </a:lnTo>
                <a:lnTo>
                  <a:pt x="5048244" y="63505"/>
                </a:lnTo>
                <a:close/>
              </a:path>
              <a:path w="5073650" h="108585">
                <a:moveTo>
                  <a:pt x="5054599" y="63057"/>
                </a:moveTo>
                <a:lnTo>
                  <a:pt x="5054599" y="44455"/>
                </a:lnTo>
                <a:lnTo>
                  <a:pt x="5048244" y="44455"/>
                </a:lnTo>
                <a:lnTo>
                  <a:pt x="5031917" y="53980"/>
                </a:lnTo>
                <a:lnTo>
                  <a:pt x="5048244" y="63505"/>
                </a:lnTo>
                <a:lnTo>
                  <a:pt x="5053902" y="63505"/>
                </a:lnTo>
                <a:lnTo>
                  <a:pt x="5054599" y="63057"/>
                </a:lnTo>
                <a:close/>
              </a:path>
              <a:path w="5073650" h="108585">
                <a:moveTo>
                  <a:pt x="5054599" y="63505"/>
                </a:moveTo>
                <a:lnTo>
                  <a:pt x="5054599" y="63057"/>
                </a:lnTo>
                <a:lnTo>
                  <a:pt x="5053902" y="63505"/>
                </a:lnTo>
                <a:lnTo>
                  <a:pt x="5054599" y="63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51407" y="6299194"/>
            <a:ext cx="9334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35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endParaRPr sz="1200">
              <a:latin typeface="Arial"/>
              <a:cs typeface="Arial"/>
            </a:endParaRPr>
          </a:p>
          <a:p>
            <a:pPr marL="37465" marR="6413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armement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supérieur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7507" y="6299194"/>
            <a:ext cx="6032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7465" marR="123189">
              <a:lnSpc>
                <a:spcPct val="100699"/>
              </a:lnSpc>
              <a:spcBef>
                <a:spcPts val="104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iè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6407" y="6299194"/>
            <a:ext cx="9334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1852" y="6299194"/>
            <a:ext cx="717550" cy="647700"/>
          </a:xfrm>
          <a:prstGeom prst="rect">
            <a:avLst/>
          </a:prstGeom>
          <a:solidFill>
            <a:srgbClr val="6565FF"/>
          </a:solidFill>
        </p:spPr>
        <p:txBody>
          <a:bodyPr vert="horz" wrap="square" lIns="0" tIns="132080" rIns="0" bIns="0" rtlCol="0">
            <a:spAutoFit/>
          </a:bodyPr>
          <a:lstStyle/>
          <a:p>
            <a:pPr marL="31115" marR="133985">
              <a:lnSpc>
                <a:spcPct val="100699"/>
              </a:lnSpc>
              <a:spcBef>
                <a:spcPts val="104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1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et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attache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27507" y="6032494"/>
            <a:ext cx="3562350" cy="108585"/>
          </a:xfrm>
          <a:custGeom>
            <a:avLst/>
            <a:gdLst/>
            <a:ahLst/>
            <a:cxnLst/>
            <a:rect l="l" t="t" r="r" b="b"/>
            <a:pathLst>
              <a:path w="3562350" h="108585">
                <a:moveTo>
                  <a:pt x="41716" y="53980"/>
                </a:moveTo>
                <a:lnTo>
                  <a:pt x="25389" y="44455"/>
                </a:lnTo>
                <a:lnTo>
                  <a:pt x="21158" y="44455"/>
                </a:lnTo>
                <a:lnTo>
                  <a:pt x="0" y="57150"/>
                </a:lnTo>
                <a:lnTo>
                  <a:pt x="19050" y="67312"/>
                </a:lnTo>
                <a:lnTo>
                  <a:pt x="19050" y="63505"/>
                </a:lnTo>
                <a:lnTo>
                  <a:pt x="25389" y="63505"/>
                </a:lnTo>
                <a:lnTo>
                  <a:pt x="41716" y="53980"/>
                </a:lnTo>
                <a:close/>
              </a:path>
              <a:path w="3562350" h="108585">
                <a:moveTo>
                  <a:pt x="21158" y="44455"/>
                </a:moveTo>
                <a:lnTo>
                  <a:pt x="19050" y="44455"/>
                </a:lnTo>
                <a:lnTo>
                  <a:pt x="19050" y="45720"/>
                </a:lnTo>
                <a:lnTo>
                  <a:pt x="21158" y="44455"/>
                </a:lnTo>
                <a:close/>
              </a:path>
              <a:path w="3562350" h="108585">
                <a:moveTo>
                  <a:pt x="107944" y="101605"/>
                </a:moveTo>
                <a:lnTo>
                  <a:pt x="107944" y="95250"/>
                </a:lnTo>
                <a:lnTo>
                  <a:pt x="101589" y="88910"/>
                </a:lnTo>
                <a:lnTo>
                  <a:pt x="58043" y="63505"/>
                </a:lnTo>
                <a:lnTo>
                  <a:pt x="19050" y="63505"/>
                </a:lnTo>
                <a:lnTo>
                  <a:pt x="19050" y="67312"/>
                </a:lnTo>
                <a:lnTo>
                  <a:pt x="95250" y="107960"/>
                </a:lnTo>
                <a:lnTo>
                  <a:pt x="101589" y="107960"/>
                </a:lnTo>
                <a:lnTo>
                  <a:pt x="107944" y="101605"/>
                </a:lnTo>
                <a:close/>
              </a:path>
              <a:path w="3562350" h="108585">
                <a:moveTo>
                  <a:pt x="107944" y="12710"/>
                </a:moveTo>
                <a:lnTo>
                  <a:pt x="107944" y="6355"/>
                </a:lnTo>
                <a:lnTo>
                  <a:pt x="101589" y="0"/>
                </a:lnTo>
                <a:lnTo>
                  <a:pt x="95250" y="0"/>
                </a:lnTo>
                <a:lnTo>
                  <a:pt x="21158" y="44455"/>
                </a:lnTo>
                <a:lnTo>
                  <a:pt x="58043" y="44455"/>
                </a:lnTo>
                <a:lnTo>
                  <a:pt x="101589" y="19050"/>
                </a:lnTo>
                <a:lnTo>
                  <a:pt x="107944" y="12710"/>
                </a:lnTo>
                <a:close/>
              </a:path>
              <a:path w="3562350" h="108585">
                <a:moveTo>
                  <a:pt x="58043" y="44455"/>
                </a:moveTo>
                <a:lnTo>
                  <a:pt x="25389" y="44455"/>
                </a:lnTo>
                <a:lnTo>
                  <a:pt x="41716" y="53980"/>
                </a:lnTo>
                <a:lnTo>
                  <a:pt x="58043" y="44455"/>
                </a:lnTo>
                <a:close/>
              </a:path>
              <a:path w="3562350" h="108585">
                <a:moveTo>
                  <a:pt x="58043" y="63505"/>
                </a:moveTo>
                <a:lnTo>
                  <a:pt x="41716" y="53980"/>
                </a:lnTo>
                <a:lnTo>
                  <a:pt x="25389" y="63505"/>
                </a:lnTo>
                <a:lnTo>
                  <a:pt x="58043" y="63505"/>
                </a:lnTo>
                <a:close/>
              </a:path>
              <a:path w="3562350" h="108585">
                <a:moveTo>
                  <a:pt x="3520618" y="53980"/>
                </a:moveTo>
                <a:lnTo>
                  <a:pt x="3504291" y="44455"/>
                </a:lnTo>
                <a:lnTo>
                  <a:pt x="58043" y="44455"/>
                </a:lnTo>
                <a:lnTo>
                  <a:pt x="41716" y="53980"/>
                </a:lnTo>
                <a:lnTo>
                  <a:pt x="58043" y="63505"/>
                </a:lnTo>
                <a:lnTo>
                  <a:pt x="3504291" y="63505"/>
                </a:lnTo>
                <a:lnTo>
                  <a:pt x="3520618" y="53980"/>
                </a:lnTo>
                <a:close/>
              </a:path>
              <a:path w="3562350" h="108585">
                <a:moveTo>
                  <a:pt x="3562350" y="50810"/>
                </a:moveTo>
                <a:lnTo>
                  <a:pt x="3467100" y="0"/>
                </a:lnTo>
                <a:lnTo>
                  <a:pt x="3460745" y="0"/>
                </a:lnTo>
                <a:lnTo>
                  <a:pt x="3454389" y="6355"/>
                </a:lnTo>
                <a:lnTo>
                  <a:pt x="3454389" y="12710"/>
                </a:lnTo>
                <a:lnTo>
                  <a:pt x="3460745" y="19050"/>
                </a:lnTo>
                <a:lnTo>
                  <a:pt x="3504291" y="44455"/>
                </a:lnTo>
                <a:lnTo>
                  <a:pt x="3543300" y="44455"/>
                </a:lnTo>
                <a:lnTo>
                  <a:pt x="3543300" y="62240"/>
                </a:lnTo>
                <a:lnTo>
                  <a:pt x="3562350" y="50810"/>
                </a:lnTo>
                <a:close/>
              </a:path>
              <a:path w="3562350" h="108585">
                <a:moveTo>
                  <a:pt x="3541191" y="63505"/>
                </a:moveTo>
                <a:lnTo>
                  <a:pt x="3504291" y="63505"/>
                </a:lnTo>
                <a:lnTo>
                  <a:pt x="3460745" y="88910"/>
                </a:lnTo>
                <a:lnTo>
                  <a:pt x="3454389" y="88910"/>
                </a:lnTo>
                <a:lnTo>
                  <a:pt x="3454389" y="101605"/>
                </a:lnTo>
                <a:lnTo>
                  <a:pt x="3460745" y="107960"/>
                </a:lnTo>
                <a:lnTo>
                  <a:pt x="3467100" y="107960"/>
                </a:lnTo>
                <a:lnTo>
                  <a:pt x="3541191" y="63505"/>
                </a:lnTo>
                <a:close/>
              </a:path>
              <a:path w="3562350" h="108585">
                <a:moveTo>
                  <a:pt x="3536945" y="44455"/>
                </a:moveTo>
                <a:lnTo>
                  <a:pt x="3504291" y="44455"/>
                </a:lnTo>
                <a:lnTo>
                  <a:pt x="3520618" y="53980"/>
                </a:lnTo>
                <a:lnTo>
                  <a:pt x="3536945" y="44455"/>
                </a:lnTo>
                <a:close/>
              </a:path>
              <a:path w="3562350" h="108585">
                <a:moveTo>
                  <a:pt x="3536945" y="63505"/>
                </a:moveTo>
                <a:lnTo>
                  <a:pt x="3520618" y="53980"/>
                </a:lnTo>
                <a:lnTo>
                  <a:pt x="3504291" y="63505"/>
                </a:lnTo>
                <a:lnTo>
                  <a:pt x="3536945" y="63505"/>
                </a:lnTo>
                <a:close/>
              </a:path>
              <a:path w="3562350" h="108585">
                <a:moveTo>
                  <a:pt x="3543300" y="62240"/>
                </a:moveTo>
                <a:lnTo>
                  <a:pt x="3543300" y="44455"/>
                </a:lnTo>
                <a:lnTo>
                  <a:pt x="3536945" y="44455"/>
                </a:lnTo>
                <a:lnTo>
                  <a:pt x="3520618" y="53980"/>
                </a:lnTo>
                <a:lnTo>
                  <a:pt x="3536945" y="63505"/>
                </a:lnTo>
                <a:lnTo>
                  <a:pt x="3541191" y="63505"/>
                </a:lnTo>
                <a:lnTo>
                  <a:pt x="3543300" y="62240"/>
                </a:lnTo>
                <a:close/>
              </a:path>
              <a:path w="3562350" h="108585">
                <a:moveTo>
                  <a:pt x="3543300" y="63505"/>
                </a:moveTo>
                <a:lnTo>
                  <a:pt x="3543300" y="62240"/>
                </a:lnTo>
                <a:lnTo>
                  <a:pt x="3541191" y="63505"/>
                </a:lnTo>
                <a:lnTo>
                  <a:pt x="3543300" y="63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1794" y="5803897"/>
            <a:ext cx="784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400" spc="-30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1400" spc="30" dirty="0">
                <a:solidFill>
                  <a:srgbClr val="323299"/>
                </a:solidFill>
                <a:latin typeface="Arial"/>
                <a:cs typeface="Arial"/>
              </a:rPr>
              <a:t>m</a:t>
            </a:r>
            <a:r>
              <a:rPr sz="1400" spc="-3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400" spc="-20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400" spc="20" dirty="0">
                <a:solidFill>
                  <a:srgbClr val="323299"/>
                </a:solidFill>
                <a:latin typeface="Arial"/>
                <a:cs typeface="Arial"/>
              </a:rPr>
              <a:t>qu</a:t>
            </a:r>
            <a:r>
              <a:rPr sz="1400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77047" y="5219700"/>
            <a:ext cx="1797050" cy="996950"/>
          </a:xfrm>
          <a:custGeom>
            <a:avLst/>
            <a:gdLst/>
            <a:ahLst/>
            <a:cxnLst/>
            <a:rect l="l" t="t" r="r" b="b"/>
            <a:pathLst>
              <a:path w="1797050" h="996950">
                <a:moveTo>
                  <a:pt x="1797055" y="514350"/>
                </a:moveTo>
                <a:lnTo>
                  <a:pt x="1797055" y="101605"/>
                </a:lnTo>
                <a:lnTo>
                  <a:pt x="1789216" y="61619"/>
                </a:lnTo>
                <a:lnTo>
                  <a:pt x="1767683" y="29371"/>
                </a:lnTo>
                <a:lnTo>
                  <a:pt x="1735436" y="7839"/>
                </a:lnTo>
                <a:lnTo>
                  <a:pt x="1695450" y="0"/>
                </a:lnTo>
                <a:lnTo>
                  <a:pt x="101605" y="0"/>
                </a:lnTo>
                <a:lnTo>
                  <a:pt x="61619" y="7839"/>
                </a:lnTo>
                <a:lnTo>
                  <a:pt x="29371" y="29371"/>
                </a:lnTo>
                <a:lnTo>
                  <a:pt x="7839" y="61619"/>
                </a:lnTo>
                <a:lnTo>
                  <a:pt x="0" y="101605"/>
                </a:lnTo>
                <a:lnTo>
                  <a:pt x="0" y="514350"/>
                </a:lnTo>
                <a:lnTo>
                  <a:pt x="7839" y="554335"/>
                </a:lnTo>
                <a:lnTo>
                  <a:pt x="29371" y="586583"/>
                </a:lnTo>
                <a:lnTo>
                  <a:pt x="61619" y="608116"/>
                </a:lnTo>
                <a:lnTo>
                  <a:pt x="101605" y="615955"/>
                </a:lnTo>
                <a:lnTo>
                  <a:pt x="1047750" y="615955"/>
                </a:lnTo>
                <a:lnTo>
                  <a:pt x="1212860" y="996955"/>
                </a:lnTo>
                <a:lnTo>
                  <a:pt x="1498610" y="615955"/>
                </a:lnTo>
                <a:lnTo>
                  <a:pt x="1695450" y="615955"/>
                </a:lnTo>
                <a:lnTo>
                  <a:pt x="1735436" y="608116"/>
                </a:lnTo>
                <a:lnTo>
                  <a:pt x="1767683" y="586583"/>
                </a:lnTo>
                <a:lnTo>
                  <a:pt x="1789216" y="554335"/>
                </a:lnTo>
                <a:lnTo>
                  <a:pt x="1797055" y="5143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64352" y="5213344"/>
            <a:ext cx="1822450" cy="1009650"/>
          </a:xfrm>
          <a:custGeom>
            <a:avLst/>
            <a:gdLst/>
            <a:ahLst/>
            <a:cxnLst/>
            <a:rect l="l" t="t" r="r" b="b"/>
            <a:pathLst>
              <a:path w="1822450" h="1009650">
                <a:moveTo>
                  <a:pt x="12694" y="558805"/>
                </a:moveTo>
                <a:lnTo>
                  <a:pt x="12694" y="69860"/>
                </a:lnTo>
                <a:lnTo>
                  <a:pt x="0" y="107960"/>
                </a:lnTo>
                <a:lnTo>
                  <a:pt x="0" y="520705"/>
                </a:lnTo>
                <a:lnTo>
                  <a:pt x="12694" y="558805"/>
                </a:lnTo>
                <a:close/>
              </a:path>
              <a:path w="1822450" h="1009650">
                <a:moveTo>
                  <a:pt x="19050" y="577855"/>
                </a:moveTo>
                <a:lnTo>
                  <a:pt x="19050" y="50810"/>
                </a:lnTo>
                <a:lnTo>
                  <a:pt x="12694" y="63505"/>
                </a:lnTo>
                <a:lnTo>
                  <a:pt x="12694" y="565160"/>
                </a:lnTo>
                <a:lnTo>
                  <a:pt x="19050" y="577855"/>
                </a:lnTo>
                <a:close/>
              </a:path>
              <a:path w="1822450" h="1009650">
                <a:moveTo>
                  <a:pt x="1803394" y="95250"/>
                </a:moveTo>
                <a:lnTo>
                  <a:pt x="1803394" y="44455"/>
                </a:lnTo>
                <a:lnTo>
                  <a:pt x="1790700" y="31760"/>
                </a:lnTo>
                <a:lnTo>
                  <a:pt x="1752600" y="6355"/>
                </a:lnTo>
                <a:lnTo>
                  <a:pt x="1733550" y="0"/>
                </a:lnTo>
                <a:lnTo>
                  <a:pt x="88894" y="0"/>
                </a:lnTo>
                <a:lnTo>
                  <a:pt x="69844" y="6355"/>
                </a:lnTo>
                <a:lnTo>
                  <a:pt x="50794" y="19050"/>
                </a:lnTo>
                <a:lnTo>
                  <a:pt x="38100" y="31760"/>
                </a:lnTo>
                <a:lnTo>
                  <a:pt x="31744" y="31760"/>
                </a:lnTo>
                <a:lnTo>
                  <a:pt x="19050" y="44455"/>
                </a:lnTo>
                <a:lnTo>
                  <a:pt x="19050" y="107960"/>
                </a:lnTo>
                <a:lnTo>
                  <a:pt x="25405" y="88910"/>
                </a:lnTo>
                <a:lnTo>
                  <a:pt x="25405" y="76200"/>
                </a:lnTo>
                <a:lnTo>
                  <a:pt x="38100" y="57150"/>
                </a:lnTo>
                <a:lnTo>
                  <a:pt x="44455" y="50794"/>
                </a:lnTo>
                <a:lnTo>
                  <a:pt x="44455" y="44455"/>
                </a:lnTo>
                <a:lnTo>
                  <a:pt x="63505" y="31760"/>
                </a:lnTo>
                <a:lnTo>
                  <a:pt x="76200" y="25405"/>
                </a:lnTo>
                <a:lnTo>
                  <a:pt x="95250" y="19050"/>
                </a:lnTo>
                <a:lnTo>
                  <a:pt x="1727194" y="19050"/>
                </a:lnTo>
                <a:lnTo>
                  <a:pt x="1746244" y="25405"/>
                </a:lnTo>
                <a:lnTo>
                  <a:pt x="1758955" y="31760"/>
                </a:lnTo>
                <a:lnTo>
                  <a:pt x="1778005" y="44455"/>
                </a:lnTo>
                <a:lnTo>
                  <a:pt x="1778005" y="50810"/>
                </a:lnTo>
                <a:lnTo>
                  <a:pt x="1784344" y="57150"/>
                </a:lnTo>
                <a:lnTo>
                  <a:pt x="1797055" y="76200"/>
                </a:lnTo>
                <a:lnTo>
                  <a:pt x="1803394" y="95250"/>
                </a:lnTo>
                <a:close/>
              </a:path>
              <a:path w="1822450" h="1009650">
                <a:moveTo>
                  <a:pt x="50794" y="584210"/>
                </a:moveTo>
                <a:lnTo>
                  <a:pt x="38100" y="571500"/>
                </a:lnTo>
                <a:lnTo>
                  <a:pt x="25405" y="552450"/>
                </a:lnTo>
                <a:lnTo>
                  <a:pt x="25405" y="539755"/>
                </a:lnTo>
                <a:lnTo>
                  <a:pt x="19050" y="520705"/>
                </a:lnTo>
                <a:lnTo>
                  <a:pt x="19050" y="584210"/>
                </a:lnTo>
                <a:lnTo>
                  <a:pt x="31744" y="596905"/>
                </a:lnTo>
                <a:lnTo>
                  <a:pt x="38100" y="596905"/>
                </a:lnTo>
                <a:lnTo>
                  <a:pt x="44455" y="603260"/>
                </a:lnTo>
                <a:lnTo>
                  <a:pt x="44455" y="584210"/>
                </a:lnTo>
                <a:lnTo>
                  <a:pt x="50794" y="584210"/>
                </a:lnTo>
                <a:close/>
              </a:path>
              <a:path w="1822450" h="1009650">
                <a:moveTo>
                  <a:pt x="50794" y="44455"/>
                </a:moveTo>
                <a:lnTo>
                  <a:pt x="44455" y="44455"/>
                </a:lnTo>
                <a:lnTo>
                  <a:pt x="44455" y="50794"/>
                </a:lnTo>
                <a:lnTo>
                  <a:pt x="50794" y="44455"/>
                </a:lnTo>
                <a:close/>
              </a:path>
              <a:path w="1822450" h="1009650">
                <a:moveTo>
                  <a:pt x="1231274" y="980856"/>
                </a:moveTo>
                <a:lnTo>
                  <a:pt x="1073155" y="615955"/>
                </a:lnTo>
                <a:lnTo>
                  <a:pt x="1066800" y="615955"/>
                </a:lnTo>
                <a:lnTo>
                  <a:pt x="1066800" y="609600"/>
                </a:lnTo>
                <a:lnTo>
                  <a:pt x="95250" y="609600"/>
                </a:lnTo>
                <a:lnTo>
                  <a:pt x="76200" y="603260"/>
                </a:lnTo>
                <a:lnTo>
                  <a:pt x="63505" y="596905"/>
                </a:lnTo>
                <a:lnTo>
                  <a:pt x="44455" y="584210"/>
                </a:lnTo>
                <a:lnTo>
                  <a:pt x="44455" y="603260"/>
                </a:lnTo>
                <a:lnTo>
                  <a:pt x="50794" y="609600"/>
                </a:lnTo>
                <a:lnTo>
                  <a:pt x="69844" y="622310"/>
                </a:lnTo>
                <a:lnTo>
                  <a:pt x="88894" y="628650"/>
                </a:lnTo>
                <a:lnTo>
                  <a:pt x="1054105" y="628650"/>
                </a:lnTo>
                <a:lnTo>
                  <a:pt x="1054105" y="622310"/>
                </a:lnTo>
                <a:lnTo>
                  <a:pt x="1060444" y="628650"/>
                </a:lnTo>
                <a:lnTo>
                  <a:pt x="1060444" y="636941"/>
                </a:lnTo>
                <a:lnTo>
                  <a:pt x="1219200" y="1003310"/>
                </a:lnTo>
                <a:lnTo>
                  <a:pt x="1219200" y="996955"/>
                </a:lnTo>
                <a:lnTo>
                  <a:pt x="1231274" y="980856"/>
                </a:lnTo>
                <a:close/>
              </a:path>
              <a:path w="1822450" h="1009650">
                <a:moveTo>
                  <a:pt x="1060444" y="628650"/>
                </a:moveTo>
                <a:lnTo>
                  <a:pt x="1054105" y="622310"/>
                </a:lnTo>
                <a:lnTo>
                  <a:pt x="1056852" y="628650"/>
                </a:lnTo>
                <a:lnTo>
                  <a:pt x="1060444" y="628650"/>
                </a:lnTo>
                <a:close/>
              </a:path>
              <a:path w="1822450" h="1009650">
                <a:moveTo>
                  <a:pt x="1056852" y="628650"/>
                </a:moveTo>
                <a:lnTo>
                  <a:pt x="1054105" y="622310"/>
                </a:lnTo>
                <a:lnTo>
                  <a:pt x="1054105" y="628650"/>
                </a:lnTo>
                <a:lnTo>
                  <a:pt x="1056852" y="628650"/>
                </a:lnTo>
                <a:close/>
              </a:path>
              <a:path w="1822450" h="1009650">
                <a:moveTo>
                  <a:pt x="1060444" y="636941"/>
                </a:moveTo>
                <a:lnTo>
                  <a:pt x="1060444" y="628650"/>
                </a:lnTo>
                <a:lnTo>
                  <a:pt x="1056852" y="628650"/>
                </a:lnTo>
                <a:lnTo>
                  <a:pt x="1060444" y="636941"/>
                </a:lnTo>
                <a:close/>
              </a:path>
              <a:path w="1822450" h="1009650">
                <a:moveTo>
                  <a:pt x="1238250" y="996955"/>
                </a:moveTo>
                <a:lnTo>
                  <a:pt x="1231274" y="980856"/>
                </a:lnTo>
                <a:lnTo>
                  <a:pt x="1219200" y="996955"/>
                </a:lnTo>
                <a:lnTo>
                  <a:pt x="1238250" y="996955"/>
                </a:lnTo>
                <a:close/>
              </a:path>
              <a:path w="1822450" h="1009650">
                <a:moveTo>
                  <a:pt x="1238250" y="1001176"/>
                </a:moveTo>
                <a:lnTo>
                  <a:pt x="1238250" y="996955"/>
                </a:lnTo>
                <a:lnTo>
                  <a:pt x="1219200" y="996955"/>
                </a:lnTo>
                <a:lnTo>
                  <a:pt x="1219200" y="1009650"/>
                </a:lnTo>
                <a:lnTo>
                  <a:pt x="1231894" y="1009650"/>
                </a:lnTo>
                <a:lnTo>
                  <a:pt x="1238250" y="1001176"/>
                </a:lnTo>
                <a:close/>
              </a:path>
              <a:path w="1822450" h="1009650">
                <a:moveTo>
                  <a:pt x="1778005" y="605370"/>
                </a:moveTo>
                <a:lnTo>
                  <a:pt x="1778005" y="584210"/>
                </a:lnTo>
                <a:lnTo>
                  <a:pt x="1758955" y="596905"/>
                </a:lnTo>
                <a:lnTo>
                  <a:pt x="1746244" y="603260"/>
                </a:lnTo>
                <a:lnTo>
                  <a:pt x="1727194" y="609600"/>
                </a:lnTo>
                <a:lnTo>
                  <a:pt x="1511305" y="609600"/>
                </a:lnTo>
                <a:lnTo>
                  <a:pt x="1504950" y="615955"/>
                </a:lnTo>
                <a:lnTo>
                  <a:pt x="1231274" y="980856"/>
                </a:lnTo>
                <a:lnTo>
                  <a:pt x="1238250" y="996955"/>
                </a:lnTo>
                <a:lnTo>
                  <a:pt x="1238250" y="1001176"/>
                </a:lnTo>
                <a:lnTo>
                  <a:pt x="1511305" y="637103"/>
                </a:lnTo>
                <a:lnTo>
                  <a:pt x="1511305" y="628650"/>
                </a:lnTo>
                <a:lnTo>
                  <a:pt x="1733550" y="628650"/>
                </a:lnTo>
                <a:lnTo>
                  <a:pt x="1752600" y="622310"/>
                </a:lnTo>
                <a:lnTo>
                  <a:pt x="1778005" y="605370"/>
                </a:lnTo>
                <a:close/>
              </a:path>
              <a:path w="1822450" h="1009650">
                <a:moveTo>
                  <a:pt x="1517644" y="628650"/>
                </a:moveTo>
                <a:lnTo>
                  <a:pt x="1511305" y="628650"/>
                </a:lnTo>
                <a:lnTo>
                  <a:pt x="1511305" y="637103"/>
                </a:lnTo>
                <a:lnTo>
                  <a:pt x="1517644" y="628650"/>
                </a:lnTo>
                <a:close/>
              </a:path>
              <a:path w="1822450" h="1009650">
                <a:moveTo>
                  <a:pt x="1778005" y="50810"/>
                </a:moveTo>
                <a:lnTo>
                  <a:pt x="1778005" y="44455"/>
                </a:lnTo>
                <a:lnTo>
                  <a:pt x="1771650" y="44455"/>
                </a:lnTo>
                <a:lnTo>
                  <a:pt x="1778005" y="50810"/>
                </a:lnTo>
                <a:close/>
              </a:path>
              <a:path w="1822450" h="1009650">
                <a:moveTo>
                  <a:pt x="1803394" y="584210"/>
                </a:moveTo>
                <a:lnTo>
                  <a:pt x="1803394" y="539755"/>
                </a:lnTo>
                <a:lnTo>
                  <a:pt x="1797055" y="558805"/>
                </a:lnTo>
                <a:lnTo>
                  <a:pt x="1797055" y="552450"/>
                </a:lnTo>
                <a:lnTo>
                  <a:pt x="1784344" y="571500"/>
                </a:lnTo>
                <a:lnTo>
                  <a:pt x="1771650" y="584210"/>
                </a:lnTo>
                <a:lnTo>
                  <a:pt x="1778005" y="584210"/>
                </a:lnTo>
                <a:lnTo>
                  <a:pt x="1778005" y="605370"/>
                </a:lnTo>
                <a:lnTo>
                  <a:pt x="1790700" y="596905"/>
                </a:lnTo>
                <a:lnTo>
                  <a:pt x="1803394" y="584210"/>
                </a:lnTo>
                <a:close/>
              </a:path>
              <a:path w="1822450" h="1009650">
                <a:moveTo>
                  <a:pt x="1803394" y="114300"/>
                </a:moveTo>
                <a:lnTo>
                  <a:pt x="1803394" y="95250"/>
                </a:lnTo>
                <a:lnTo>
                  <a:pt x="1797055" y="88910"/>
                </a:lnTo>
                <a:lnTo>
                  <a:pt x="1803394" y="114300"/>
                </a:lnTo>
                <a:close/>
              </a:path>
              <a:path w="1822450" h="1009650">
                <a:moveTo>
                  <a:pt x="1803394" y="539755"/>
                </a:moveTo>
                <a:lnTo>
                  <a:pt x="1803394" y="520705"/>
                </a:lnTo>
                <a:lnTo>
                  <a:pt x="1797055" y="539755"/>
                </a:lnTo>
                <a:lnTo>
                  <a:pt x="1803394" y="539755"/>
                </a:lnTo>
                <a:close/>
              </a:path>
              <a:path w="1822450" h="1009650">
                <a:moveTo>
                  <a:pt x="1809750" y="565160"/>
                </a:moveTo>
                <a:lnTo>
                  <a:pt x="1809750" y="63505"/>
                </a:lnTo>
                <a:lnTo>
                  <a:pt x="1803394" y="50810"/>
                </a:lnTo>
                <a:lnTo>
                  <a:pt x="1803394" y="577855"/>
                </a:lnTo>
                <a:lnTo>
                  <a:pt x="1809750" y="565160"/>
                </a:lnTo>
                <a:close/>
              </a:path>
              <a:path w="1822450" h="1009650">
                <a:moveTo>
                  <a:pt x="1822444" y="520705"/>
                </a:moveTo>
                <a:lnTo>
                  <a:pt x="1822444" y="107960"/>
                </a:lnTo>
                <a:lnTo>
                  <a:pt x="1809750" y="69860"/>
                </a:lnTo>
                <a:lnTo>
                  <a:pt x="1809750" y="558805"/>
                </a:lnTo>
                <a:lnTo>
                  <a:pt x="1822444" y="5207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65943" y="5223504"/>
            <a:ext cx="161099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22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compris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essais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roulage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braquage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0357" y="4562478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302" y="0"/>
                </a:lnTo>
              </a:path>
            </a:pathLst>
          </a:custGeom>
          <a:ln w="444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54002" y="4540255"/>
            <a:ext cx="381000" cy="50800"/>
          </a:xfrm>
          <a:custGeom>
            <a:avLst/>
            <a:gdLst/>
            <a:ahLst/>
            <a:cxnLst/>
            <a:rect l="l" t="t" r="r" b="b"/>
            <a:pathLst>
              <a:path w="381000" h="50800">
                <a:moveTo>
                  <a:pt x="12694" y="0"/>
                </a:moveTo>
                <a:lnTo>
                  <a:pt x="0" y="0"/>
                </a:lnTo>
                <a:lnTo>
                  <a:pt x="0" y="50794"/>
                </a:lnTo>
                <a:lnTo>
                  <a:pt x="6355" y="50794"/>
                </a:lnTo>
                <a:lnTo>
                  <a:pt x="6355" y="6339"/>
                </a:lnTo>
                <a:lnTo>
                  <a:pt x="12694" y="0"/>
                </a:lnTo>
                <a:close/>
              </a:path>
              <a:path w="381000" h="50800">
                <a:moveTo>
                  <a:pt x="374644" y="6339"/>
                </a:moveTo>
                <a:lnTo>
                  <a:pt x="368305" y="0"/>
                </a:lnTo>
                <a:lnTo>
                  <a:pt x="12694" y="0"/>
                </a:lnTo>
                <a:lnTo>
                  <a:pt x="6355" y="6339"/>
                </a:lnTo>
                <a:lnTo>
                  <a:pt x="374644" y="6339"/>
                </a:lnTo>
                <a:close/>
              </a:path>
              <a:path w="381000" h="50800">
                <a:moveTo>
                  <a:pt x="12694" y="38100"/>
                </a:moveTo>
                <a:lnTo>
                  <a:pt x="12694" y="6339"/>
                </a:lnTo>
                <a:lnTo>
                  <a:pt x="6355" y="6339"/>
                </a:lnTo>
                <a:lnTo>
                  <a:pt x="6355" y="38100"/>
                </a:lnTo>
                <a:lnTo>
                  <a:pt x="12694" y="38100"/>
                </a:lnTo>
                <a:close/>
              </a:path>
              <a:path w="381000" h="50800">
                <a:moveTo>
                  <a:pt x="374644" y="38100"/>
                </a:moveTo>
                <a:lnTo>
                  <a:pt x="6355" y="38100"/>
                </a:lnTo>
                <a:lnTo>
                  <a:pt x="12694" y="44439"/>
                </a:lnTo>
                <a:lnTo>
                  <a:pt x="12694" y="50794"/>
                </a:lnTo>
                <a:lnTo>
                  <a:pt x="368305" y="50794"/>
                </a:lnTo>
                <a:lnTo>
                  <a:pt x="368305" y="44439"/>
                </a:lnTo>
                <a:lnTo>
                  <a:pt x="374644" y="38100"/>
                </a:lnTo>
                <a:close/>
              </a:path>
              <a:path w="381000" h="50800">
                <a:moveTo>
                  <a:pt x="12694" y="50794"/>
                </a:moveTo>
                <a:lnTo>
                  <a:pt x="12694" y="44439"/>
                </a:lnTo>
                <a:lnTo>
                  <a:pt x="6355" y="38100"/>
                </a:lnTo>
                <a:lnTo>
                  <a:pt x="6355" y="50794"/>
                </a:lnTo>
                <a:lnTo>
                  <a:pt x="12694" y="50794"/>
                </a:lnTo>
                <a:close/>
              </a:path>
              <a:path w="381000" h="50800">
                <a:moveTo>
                  <a:pt x="381000" y="50794"/>
                </a:moveTo>
                <a:lnTo>
                  <a:pt x="381000" y="0"/>
                </a:lnTo>
                <a:lnTo>
                  <a:pt x="368305" y="0"/>
                </a:lnTo>
                <a:lnTo>
                  <a:pt x="374644" y="6339"/>
                </a:lnTo>
                <a:lnTo>
                  <a:pt x="374644" y="50794"/>
                </a:lnTo>
                <a:lnTo>
                  <a:pt x="381000" y="50794"/>
                </a:lnTo>
                <a:close/>
              </a:path>
              <a:path w="381000" h="50800">
                <a:moveTo>
                  <a:pt x="374644" y="38100"/>
                </a:moveTo>
                <a:lnTo>
                  <a:pt x="374644" y="6339"/>
                </a:lnTo>
                <a:lnTo>
                  <a:pt x="368305" y="6339"/>
                </a:lnTo>
                <a:lnTo>
                  <a:pt x="368305" y="38100"/>
                </a:lnTo>
                <a:lnTo>
                  <a:pt x="374644" y="38100"/>
                </a:lnTo>
                <a:close/>
              </a:path>
              <a:path w="381000" h="50800">
                <a:moveTo>
                  <a:pt x="374644" y="50794"/>
                </a:moveTo>
                <a:lnTo>
                  <a:pt x="374644" y="38100"/>
                </a:lnTo>
                <a:lnTo>
                  <a:pt x="368305" y="44439"/>
                </a:lnTo>
                <a:lnTo>
                  <a:pt x="368305" y="50794"/>
                </a:lnTo>
                <a:lnTo>
                  <a:pt x="374644" y="507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6247" y="2317744"/>
            <a:ext cx="1333500" cy="787400"/>
          </a:xfrm>
          <a:custGeom>
            <a:avLst/>
            <a:gdLst/>
            <a:ahLst/>
            <a:cxnLst/>
            <a:rect l="l" t="t" r="r" b="b"/>
            <a:pathLst>
              <a:path w="1333500" h="787400">
                <a:moveTo>
                  <a:pt x="0" y="787405"/>
                </a:moveTo>
                <a:lnTo>
                  <a:pt x="1333500" y="787405"/>
                </a:lnTo>
                <a:lnTo>
                  <a:pt x="1333500" y="0"/>
                </a:lnTo>
                <a:lnTo>
                  <a:pt x="0" y="0"/>
                </a:lnTo>
                <a:lnTo>
                  <a:pt x="0" y="7874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69907" y="2311405"/>
            <a:ext cx="1346200" cy="901700"/>
          </a:xfrm>
          <a:custGeom>
            <a:avLst/>
            <a:gdLst/>
            <a:ahLst/>
            <a:cxnLst/>
            <a:rect l="l" t="t" r="r" b="b"/>
            <a:pathLst>
              <a:path w="1346200" h="901700">
                <a:moveTo>
                  <a:pt x="1346194" y="901689"/>
                </a:moveTo>
                <a:lnTo>
                  <a:pt x="1346194" y="0"/>
                </a:lnTo>
                <a:lnTo>
                  <a:pt x="0" y="0"/>
                </a:lnTo>
                <a:lnTo>
                  <a:pt x="0" y="901689"/>
                </a:lnTo>
                <a:lnTo>
                  <a:pt x="6339" y="901689"/>
                </a:lnTo>
                <a:lnTo>
                  <a:pt x="6339" y="6339"/>
                </a:lnTo>
                <a:lnTo>
                  <a:pt x="1339839" y="6339"/>
                </a:lnTo>
                <a:lnTo>
                  <a:pt x="1339839" y="901689"/>
                </a:lnTo>
                <a:lnTo>
                  <a:pt x="1346194" y="901689"/>
                </a:lnTo>
                <a:close/>
              </a:path>
              <a:path w="1346200" h="901700">
                <a:moveTo>
                  <a:pt x="12694" y="888994"/>
                </a:moveTo>
                <a:lnTo>
                  <a:pt x="12694" y="6339"/>
                </a:lnTo>
                <a:lnTo>
                  <a:pt x="6339" y="6339"/>
                </a:lnTo>
                <a:lnTo>
                  <a:pt x="6339" y="888994"/>
                </a:lnTo>
                <a:lnTo>
                  <a:pt x="12694" y="888994"/>
                </a:lnTo>
                <a:close/>
              </a:path>
              <a:path w="1346200" h="901700">
                <a:moveTo>
                  <a:pt x="1339839" y="901689"/>
                </a:moveTo>
                <a:lnTo>
                  <a:pt x="1339839" y="888994"/>
                </a:lnTo>
                <a:lnTo>
                  <a:pt x="6339" y="888994"/>
                </a:lnTo>
                <a:lnTo>
                  <a:pt x="12694" y="895350"/>
                </a:lnTo>
                <a:lnTo>
                  <a:pt x="12694" y="901689"/>
                </a:lnTo>
                <a:lnTo>
                  <a:pt x="1339839" y="901689"/>
                </a:lnTo>
                <a:close/>
              </a:path>
              <a:path w="1346200" h="901700">
                <a:moveTo>
                  <a:pt x="12694" y="901689"/>
                </a:moveTo>
                <a:lnTo>
                  <a:pt x="12694" y="895350"/>
                </a:lnTo>
                <a:lnTo>
                  <a:pt x="6339" y="888994"/>
                </a:lnTo>
                <a:lnTo>
                  <a:pt x="6339" y="901689"/>
                </a:lnTo>
                <a:lnTo>
                  <a:pt x="12694" y="90168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2352" y="1866900"/>
            <a:ext cx="692150" cy="806450"/>
          </a:xfrm>
          <a:custGeom>
            <a:avLst/>
            <a:gdLst/>
            <a:ahLst/>
            <a:cxnLst/>
            <a:rect l="l" t="t" r="r" b="b"/>
            <a:pathLst>
              <a:path w="692150" h="806450">
                <a:moveTo>
                  <a:pt x="692155" y="806455"/>
                </a:moveTo>
                <a:lnTo>
                  <a:pt x="692155" y="406405"/>
                </a:lnTo>
                <a:lnTo>
                  <a:pt x="368305" y="0"/>
                </a:lnTo>
                <a:lnTo>
                  <a:pt x="0" y="0"/>
                </a:lnTo>
                <a:lnTo>
                  <a:pt x="0" y="806455"/>
                </a:lnTo>
                <a:lnTo>
                  <a:pt x="692155" y="8064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92352" y="1860544"/>
            <a:ext cx="698500" cy="819150"/>
          </a:xfrm>
          <a:custGeom>
            <a:avLst/>
            <a:gdLst/>
            <a:ahLst/>
            <a:cxnLst/>
            <a:rect l="l" t="t" r="r" b="b"/>
            <a:pathLst>
              <a:path w="698500" h="819150">
                <a:moveTo>
                  <a:pt x="698494" y="819150"/>
                </a:moveTo>
                <a:lnTo>
                  <a:pt x="698494" y="406405"/>
                </a:lnTo>
                <a:lnTo>
                  <a:pt x="374644" y="0"/>
                </a:lnTo>
                <a:lnTo>
                  <a:pt x="0" y="0"/>
                </a:lnTo>
                <a:lnTo>
                  <a:pt x="0" y="12710"/>
                </a:lnTo>
                <a:lnTo>
                  <a:pt x="6355" y="6355"/>
                </a:lnTo>
                <a:lnTo>
                  <a:pt x="6355" y="12710"/>
                </a:lnTo>
                <a:lnTo>
                  <a:pt x="361950" y="12710"/>
                </a:lnTo>
                <a:lnTo>
                  <a:pt x="361950" y="6355"/>
                </a:lnTo>
                <a:lnTo>
                  <a:pt x="368305" y="12710"/>
                </a:lnTo>
                <a:lnTo>
                  <a:pt x="368305" y="14176"/>
                </a:lnTo>
                <a:lnTo>
                  <a:pt x="692155" y="412760"/>
                </a:lnTo>
                <a:lnTo>
                  <a:pt x="692155" y="819150"/>
                </a:lnTo>
                <a:lnTo>
                  <a:pt x="698494" y="819150"/>
                </a:lnTo>
                <a:close/>
              </a:path>
              <a:path w="698500" h="819150">
                <a:moveTo>
                  <a:pt x="6355" y="12710"/>
                </a:moveTo>
                <a:lnTo>
                  <a:pt x="6355" y="6355"/>
                </a:lnTo>
                <a:lnTo>
                  <a:pt x="0" y="12710"/>
                </a:lnTo>
                <a:lnTo>
                  <a:pt x="6355" y="12710"/>
                </a:lnTo>
                <a:close/>
              </a:path>
              <a:path w="698500" h="819150">
                <a:moveTo>
                  <a:pt x="6355" y="806513"/>
                </a:moveTo>
                <a:lnTo>
                  <a:pt x="6355" y="12710"/>
                </a:lnTo>
                <a:lnTo>
                  <a:pt x="0" y="12710"/>
                </a:lnTo>
                <a:lnTo>
                  <a:pt x="0" y="806455"/>
                </a:lnTo>
                <a:lnTo>
                  <a:pt x="6355" y="806513"/>
                </a:lnTo>
                <a:close/>
              </a:path>
              <a:path w="698500" h="819150">
                <a:moveTo>
                  <a:pt x="692155" y="819150"/>
                </a:moveTo>
                <a:lnTo>
                  <a:pt x="692155" y="812810"/>
                </a:lnTo>
                <a:lnTo>
                  <a:pt x="685800" y="812810"/>
                </a:lnTo>
                <a:lnTo>
                  <a:pt x="0" y="806455"/>
                </a:lnTo>
                <a:lnTo>
                  <a:pt x="6355" y="812810"/>
                </a:lnTo>
                <a:lnTo>
                  <a:pt x="6355" y="819150"/>
                </a:lnTo>
                <a:lnTo>
                  <a:pt x="692155" y="819150"/>
                </a:lnTo>
                <a:close/>
              </a:path>
              <a:path w="698500" h="819150">
                <a:moveTo>
                  <a:pt x="6355" y="819150"/>
                </a:moveTo>
                <a:lnTo>
                  <a:pt x="6355" y="812810"/>
                </a:lnTo>
                <a:lnTo>
                  <a:pt x="0" y="806455"/>
                </a:lnTo>
                <a:lnTo>
                  <a:pt x="0" y="819150"/>
                </a:lnTo>
                <a:lnTo>
                  <a:pt x="6355" y="819150"/>
                </a:lnTo>
                <a:close/>
              </a:path>
              <a:path w="698500" h="819150">
                <a:moveTo>
                  <a:pt x="368305" y="12710"/>
                </a:moveTo>
                <a:lnTo>
                  <a:pt x="361950" y="6355"/>
                </a:lnTo>
                <a:lnTo>
                  <a:pt x="367113" y="12710"/>
                </a:lnTo>
                <a:lnTo>
                  <a:pt x="368305" y="12710"/>
                </a:lnTo>
                <a:close/>
              </a:path>
              <a:path w="698500" h="819150">
                <a:moveTo>
                  <a:pt x="367113" y="12710"/>
                </a:moveTo>
                <a:lnTo>
                  <a:pt x="361950" y="6355"/>
                </a:lnTo>
                <a:lnTo>
                  <a:pt x="361950" y="12710"/>
                </a:lnTo>
                <a:lnTo>
                  <a:pt x="367113" y="12710"/>
                </a:lnTo>
                <a:close/>
              </a:path>
              <a:path w="698500" h="819150">
                <a:moveTo>
                  <a:pt x="368305" y="14176"/>
                </a:moveTo>
                <a:lnTo>
                  <a:pt x="368305" y="12710"/>
                </a:lnTo>
                <a:lnTo>
                  <a:pt x="367113" y="12710"/>
                </a:lnTo>
                <a:lnTo>
                  <a:pt x="368305" y="14176"/>
                </a:lnTo>
                <a:close/>
              </a:path>
              <a:path w="698500" h="819150">
                <a:moveTo>
                  <a:pt x="692155" y="812810"/>
                </a:moveTo>
                <a:lnTo>
                  <a:pt x="692155" y="412760"/>
                </a:lnTo>
                <a:lnTo>
                  <a:pt x="685800" y="412760"/>
                </a:lnTo>
                <a:lnTo>
                  <a:pt x="685800" y="812751"/>
                </a:lnTo>
                <a:lnTo>
                  <a:pt x="692155" y="812810"/>
                </a:lnTo>
                <a:close/>
              </a:path>
              <a:path w="698500" h="819150">
                <a:moveTo>
                  <a:pt x="692155" y="812810"/>
                </a:moveTo>
                <a:lnTo>
                  <a:pt x="685800" y="812751"/>
                </a:lnTo>
                <a:lnTo>
                  <a:pt x="692155" y="81281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60657" y="1866900"/>
            <a:ext cx="323850" cy="406400"/>
          </a:xfrm>
          <a:custGeom>
            <a:avLst/>
            <a:gdLst/>
            <a:ahLst/>
            <a:cxnLst/>
            <a:rect l="l" t="t" r="r" b="b"/>
            <a:pathLst>
              <a:path w="323850" h="406400">
                <a:moveTo>
                  <a:pt x="323850" y="406405"/>
                </a:moveTo>
                <a:lnTo>
                  <a:pt x="0" y="0"/>
                </a:lnTo>
                <a:lnTo>
                  <a:pt x="0" y="406405"/>
                </a:lnTo>
                <a:lnTo>
                  <a:pt x="323850" y="4064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0657" y="1854205"/>
            <a:ext cx="336550" cy="425450"/>
          </a:xfrm>
          <a:custGeom>
            <a:avLst/>
            <a:gdLst/>
            <a:ahLst/>
            <a:cxnLst/>
            <a:rect l="l" t="t" r="r" b="b"/>
            <a:pathLst>
              <a:path w="336550" h="425450">
                <a:moveTo>
                  <a:pt x="336544" y="425439"/>
                </a:moveTo>
                <a:lnTo>
                  <a:pt x="0" y="0"/>
                </a:lnTo>
                <a:lnTo>
                  <a:pt x="0" y="12694"/>
                </a:lnTo>
                <a:lnTo>
                  <a:pt x="6339" y="12694"/>
                </a:lnTo>
                <a:lnTo>
                  <a:pt x="6339" y="20650"/>
                </a:lnTo>
                <a:lnTo>
                  <a:pt x="318785" y="412744"/>
                </a:lnTo>
                <a:lnTo>
                  <a:pt x="323850" y="412744"/>
                </a:lnTo>
                <a:lnTo>
                  <a:pt x="323850" y="425439"/>
                </a:lnTo>
                <a:lnTo>
                  <a:pt x="336544" y="425439"/>
                </a:lnTo>
                <a:close/>
              </a:path>
              <a:path w="336550" h="425450">
                <a:moveTo>
                  <a:pt x="6339" y="20650"/>
                </a:moveTo>
                <a:lnTo>
                  <a:pt x="6339" y="12694"/>
                </a:lnTo>
                <a:lnTo>
                  <a:pt x="0" y="12694"/>
                </a:lnTo>
                <a:lnTo>
                  <a:pt x="6339" y="20650"/>
                </a:lnTo>
                <a:close/>
              </a:path>
              <a:path w="336550" h="425450">
                <a:moveTo>
                  <a:pt x="6339" y="412744"/>
                </a:moveTo>
                <a:lnTo>
                  <a:pt x="6339" y="20650"/>
                </a:lnTo>
                <a:lnTo>
                  <a:pt x="0" y="12694"/>
                </a:lnTo>
                <a:lnTo>
                  <a:pt x="0" y="412744"/>
                </a:lnTo>
                <a:lnTo>
                  <a:pt x="6339" y="412744"/>
                </a:lnTo>
                <a:close/>
              </a:path>
              <a:path w="336550" h="425450">
                <a:moveTo>
                  <a:pt x="323850" y="425439"/>
                </a:moveTo>
                <a:lnTo>
                  <a:pt x="323850" y="419100"/>
                </a:lnTo>
                <a:lnTo>
                  <a:pt x="318785" y="412744"/>
                </a:lnTo>
                <a:lnTo>
                  <a:pt x="0" y="412744"/>
                </a:lnTo>
                <a:lnTo>
                  <a:pt x="6339" y="419100"/>
                </a:lnTo>
                <a:lnTo>
                  <a:pt x="6339" y="425439"/>
                </a:lnTo>
                <a:lnTo>
                  <a:pt x="323850" y="425439"/>
                </a:lnTo>
                <a:close/>
              </a:path>
              <a:path w="336550" h="425450">
                <a:moveTo>
                  <a:pt x="6339" y="425439"/>
                </a:moveTo>
                <a:lnTo>
                  <a:pt x="6339" y="419100"/>
                </a:lnTo>
                <a:lnTo>
                  <a:pt x="0" y="412744"/>
                </a:lnTo>
                <a:lnTo>
                  <a:pt x="0" y="425439"/>
                </a:lnTo>
                <a:lnTo>
                  <a:pt x="6339" y="425439"/>
                </a:lnTo>
                <a:close/>
              </a:path>
              <a:path w="336550" h="425450">
                <a:moveTo>
                  <a:pt x="323850" y="419100"/>
                </a:moveTo>
                <a:lnTo>
                  <a:pt x="323850" y="412744"/>
                </a:lnTo>
                <a:lnTo>
                  <a:pt x="318785" y="412744"/>
                </a:lnTo>
                <a:lnTo>
                  <a:pt x="323850" y="4191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6247" y="3105150"/>
            <a:ext cx="2012950" cy="101600"/>
          </a:xfrm>
          <a:custGeom>
            <a:avLst/>
            <a:gdLst/>
            <a:ahLst/>
            <a:cxnLst/>
            <a:rect l="l" t="t" r="r" b="b"/>
            <a:pathLst>
              <a:path w="2012950" h="101600">
                <a:moveTo>
                  <a:pt x="0" y="0"/>
                </a:moveTo>
                <a:lnTo>
                  <a:pt x="0" y="101602"/>
                </a:lnTo>
                <a:lnTo>
                  <a:pt x="2012944" y="101602"/>
                </a:lnTo>
                <a:lnTo>
                  <a:pt x="2012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69907" y="3105150"/>
            <a:ext cx="2025650" cy="107950"/>
          </a:xfrm>
          <a:custGeom>
            <a:avLst/>
            <a:gdLst/>
            <a:ahLst/>
            <a:cxnLst/>
            <a:rect l="l" t="t" r="r" b="b"/>
            <a:pathLst>
              <a:path w="2025650" h="107950">
                <a:moveTo>
                  <a:pt x="12694" y="0"/>
                </a:moveTo>
                <a:lnTo>
                  <a:pt x="0" y="0"/>
                </a:lnTo>
                <a:lnTo>
                  <a:pt x="0" y="107944"/>
                </a:lnTo>
                <a:lnTo>
                  <a:pt x="6339" y="107944"/>
                </a:lnTo>
                <a:lnTo>
                  <a:pt x="6339" y="6355"/>
                </a:lnTo>
                <a:lnTo>
                  <a:pt x="12694" y="0"/>
                </a:lnTo>
                <a:close/>
              </a:path>
              <a:path w="2025650" h="107950">
                <a:moveTo>
                  <a:pt x="2025639" y="107944"/>
                </a:moveTo>
                <a:lnTo>
                  <a:pt x="2025639" y="0"/>
                </a:lnTo>
                <a:lnTo>
                  <a:pt x="12694" y="0"/>
                </a:lnTo>
                <a:lnTo>
                  <a:pt x="6339" y="6355"/>
                </a:lnTo>
                <a:lnTo>
                  <a:pt x="2019300" y="6355"/>
                </a:lnTo>
                <a:lnTo>
                  <a:pt x="2019300" y="107944"/>
                </a:lnTo>
                <a:lnTo>
                  <a:pt x="2025639" y="107944"/>
                </a:lnTo>
                <a:close/>
              </a:path>
              <a:path w="2025650" h="107950">
                <a:moveTo>
                  <a:pt x="12694" y="95250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95250"/>
                </a:lnTo>
                <a:lnTo>
                  <a:pt x="12694" y="95250"/>
                </a:lnTo>
                <a:close/>
              </a:path>
              <a:path w="2025650" h="107950">
                <a:moveTo>
                  <a:pt x="2019300" y="107944"/>
                </a:moveTo>
                <a:lnTo>
                  <a:pt x="2019300" y="95250"/>
                </a:lnTo>
                <a:lnTo>
                  <a:pt x="6339" y="95250"/>
                </a:lnTo>
                <a:lnTo>
                  <a:pt x="12694" y="101605"/>
                </a:lnTo>
                <a:lnTo>
                  <a:pt x="12694" y="107944"/>
                </a:lnTo>
                <a:lnTo>
                  <a:pt x="2019300" y="107944"/>
                </a:lnTo>
                <a:close/>
              </a:path>
              <a:path w="2025650" h="107950">
                <a:moveTo>
                  <a:pt x="12694" y="107944"/>
                </a:moveTo>
                <a:lnTo>
                  <a:pt x="12694" y="101605"/>
                </a:lnTo>
                <a:lnTo>
                  <a:pt x="6339" y="95250"/>
                </a:lnTo>
                <a:lnTo>
                  <a:pt x="6339" y="107944"/>
                </a:lnTo>
                <a:lnTo>
                  <a:pt x="12694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09597" y="4470394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60360"/>
                </a:moveTo>
                <a:lnTo>
                  <a:pt x="510238" y="212962"/>
                </a:lnTo>
                <a:lnTo>
                  <a:pt x="498392" y="168597"/>
                </a:lnTo>
                <a:lnTo>
                  <a:pt x="479542" y="127943"/>
                </a:lnTo>
                <a:lnTo>
                  <a:pt x="454422" y="91680"/>
                </a:lnTo>
                <a:lnTo>
                  <a:pt x="423761" y="60487"/>
                </a:lnTo>
                <a:lnTo>
                  <a:pt x="388293" y="35042"/>
                </a:lnTo>
                <a:lnTo>
                  <a:pt x="348749" y="16027"/>
                </a:lnTo>
                <a:lnTo>
                  <a:pt x="305861" y="4120"/>
                </a:lnTo>
                <a:lnTo>
                  <a:pt x="260360" y="0"/>
                </a:lnTo>
                <a:lnTo>
                  <a:pt x="212962" y="4120"/>
                </a:lnTo>
                <a:lnTo>
                  <a:pt x="168597" y="16027"/>
                </a:lnTo>
                <a:lnTo>
                  <a:pt x="127943" y="35042"/>
                </a:lnTo>
                <a:lnTo>
                  <a:pt x="91680" y="60487"/>
                </a:lnTo>
                <a:lnTo>
                  <a:pt x="60487" y="91680"/>
                </a:lnTo>
                <a:lnTo>
                  <a:pt x="35042" y="127943"/>
                </a:lnTo>
                <a:lnTo>
                  <a:pt x="16027" y="168597"/>
                </a:lnTo>
                <a:lnTo>
                  <a:pt x="4120" y="212962"/>
                </a:lnTo>
                <a:lnTo>
                  <a:pt x="0" y="260360"/>
                </a:lnTo>
                <a:lnTo>
                  <a:pt x="4120" y="305861"/>
                </a:lnTo>
                <a:lnTo>
                  <a:pt x="16027" y="348749"/>
                </a:lnTo>
                <a:lnTo>
                  <a:pt x="35042" y="388293"/>
                </a:lnTo>
                <a:lnTo>
                  <a:pt x="60487" y="423761"/>
                </a:lnTo>
                <a:lnTo>
                  <a:pt x="91680" y="454422"/>
                </a:lnTo>
                <a:lnTo>
                  <a:pt x="127943" y="479542"/>
                </a:lnTo>
                <a:lnTo>
                  <a:pt x="168597" y="498392"/>
                </a:lnTo>
                <a:lnTo>
                  <a:pt x="212962" y="510238"/>
                </a:lnTo>
                <a:lnTo>
                  <a:pt x="260360" y="514350"/>
                </a:lnTo>
                <a:lnTo>
                  <a:pt x="305861" y="510238"/>
                </a:lnTo>
                <a:lnTo>
                  <a:pt x="348749" y="498392"/>
                </a:lnTo>
                <a:lnTo>
                  <a:pt x="388293" y="479542"/>
                </a:lnTo>
                <a:lnTo>
                  <a:pt x="423761" y="454422"/>
                </a:lnTo>
                <a:lnTo>
                  <a:pt x="454422" y="423761"/>
                </a:lnTo>
                <a:lnTo>
                  <a:pt x="479542" y="388293"/>
                </a:lnTo>
                <a:lnTo>
                  <a:pt x="498392" y="348749"/>
                </a:lnTo>
                <a:lnTo>
                  <a:pt x="510238" y="305861"/>
                </a:lnTo>
                <a:lnTo>
                  <a:pt x="514350" y="26036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3257" y="4464055"/>
            <a:ext cx="527050" cy="527050"/>
          </a:xfrm>
          <a:custGeom>
            <a:avLst/>
            <a:gdLst/>
            <a:ahLst/>
            <a:cxnLst/>
            <a:rect l="l" t="t" r="r" b="b"/>
            <a:pathLst>
              <a:path w="527050" h="527050">
                <a:moveTo>
                  <a:pt x="6339" y="292089"/>
                </a:moveTo>
                <a:lnTo>
                  <a:pt x="6339" y="234939"/>
                </a:lnTo>
                <a:lnTo>
                  <a:pt x="0" y="266700"/>
                </a:lnTo>
                <a:lnTo>
                  <a:pt x="6339" y="292089"/>
                </a:lnTo>
                <a:close/>
              </a:path>
              <a:path w="527050" h="527050">
                <a:moveTo>
                  <a:pt x="527044" y="292089"/>
                </a:moveTo>
                <a:lnTo>
                  <a:pt x="527044" y="234939"/>
                </a:lnTo>
                <a:lnTo>
                  <a:pt x="514350" y="184144"/>
                </a:lnTo>
                <a:lnTo>
                  <a:pt x="507994" y="165094"/>
                </a:lnTo>
                <a:lnTo>
                  <a:pt x="482589" y="120639"/>
                </a:lnTo>
                <a:lnTo>
                  <a:pt x="450844" y="82539"/>
                </a:lnTo>
                <a:lnTo>
                  <a:pt x="450844" y="76200"/>
                </a:lnTo>
                <a:lnTo>
                  <a:pt x="412744" y="50794"/>
                </a:lnTo>
                <a:lnTo>
                  <a:pt x="412744" y="44439"/>
                </a:lnTo>
                <a:lnTo>
                  <a:pt x="368289" y="25389"/>
                </a:lnTo>
                <a:lnTo>
                  <a:pt x="342900" y="12694"/>
                </a:lnTo>
                <a:lnTo>
                  <a:pt x="317494" y="6339"/>
                </a:lnTo>
                <a:lnTo>
                  <a:pt x="292089" y="6339"/>
                </a:lnTo>
                <a:lnTo>
                  <a:pt x="266700" y="0"/>
                </a:lnTo>
                <a:lnTo>
                  <a:pt x="234939" y="6339"/>
                </a:lnTo>
                <a:lnTo>
                  <a:pt x="209550" y="6339"/>
                </a:lnTo>
                <a:lnTo>
                  <a:pt x="184144" y="12694"/>
                </a:lnTo>
                <a:lnTo>
                  <a:pt x="165094" y="25389"/>
                </a:lnTo>
                <a:lnTo>
                  <a:pt x="158739" y="25389"/>
                </a:lnTo>
                <a:lnTo>
                  <a:pt x="120639" y="44439"/>
                </a:lnTo>
                <a:lnTo>
                  <a:pt x="114300" y="50794"/>
                </a:lnTo>
                <a:lnTo>
                  <a:pt x="76200" y="76200"/>
                </a:lnTo>
                <a:lnTo>
                  <a:pt x="76200" y="82539"/>
                </a:lnTo>
                <a:lnTo>
                  <a:pt x="44439" y="120639"/>
                </a:lnTo>
                <a:lnTo>
                  <a:pt x="25389" y="165094"/>
                </a:lnTo>
                <a:lnTo>
                  <a:pt x="12694" y="184144"/>
                </a:lnTo>
                <a:lnTo>
                  <a:pt x="6339" y="209550"/>
                </a:lnTo>
                <a:lnTo>
                  <a:pt x="6339" y="317494"/>
                </a:lnTo>
                <a:lnTo>
                  <a:pt x="12694" y="342900"/>
                </a:lnTo>
                <a:lnTo>
                  <a:pt x="12694" y="241294"/>
                </a:lnTo>
                <a:lnTo>
                  <a:pt x="31744" y="165094"/>
                </a:lnTo>
                <a:lnTo>
                  <a:pt x="57150" y="120639"/>
                </a:lnTo>
                <a:lnTo>
                  <a:pt x="57150" y="126994"/>
                </a:lnTo>
                <a:lnTo>
                  <a:pt x="82539" y="96522"/>
                </a:lnTo>
                <a:lnTo>
                  <a:pt x="82539" y="88894"/>
                </a:lnTo>
                <a:lnTo>
                  <a:pt x="120639" y="57150"/>
                </a:lnTo>
                <a:lnTo>
                  <a:pt x="165094" y="31744"/>
                </a:lnTo>
                <a:lnTo>
                  <a:pt x="241294" y="12694"/>
                </a:lnTo>
                <a:lnTo>
                  <a:pt x="292089" y="12694"/>
                </a:lnTo>
                <a:lnTo>
                  <a:pt x="317494" y="19050"/>
                </a:lnTo>
                <a:lnTo>
                  <a:pt x="336544" y="25389"/>
                </a:lnTo>
                <a:lnTo>
                  <a:pt x="361950" y="31744"/>
                </a:lnTo>
                <a:lnTo>
                  <a:pt x="406389" y="57150"/>
                </a:lnTo>
                <a:lnTo>
                  <a:pt x="444489" y="88894"/>
                </a:lnTo>
                <a:lnTo>
                  <a:pt x="476250" y="126994"/>
                </a:lnTo>
                <a:lnTo>
                  <a:pt x="476250" y="131760"/>
                </a:lnTo>
                <a:lnTo>
                  <a:pt x="495300" y="165094"/>
                </a:lnTo>
                <a:lnTo>
                  <a:pt x="507994" y="190500"/>
                </a:lnTo>
                <a:lnTo>
                  <a:pt x="514350" y="215889"/>
                </a:lnTo>
                <a:lnTo>
                  <a:pt x="514350" y="342869"/>
                </a:lnTo>
                <a:lnTo>
                  <a:pt x="527044" y="292089"/>
                </a:lnTo>
                <a:close/>
              </a:path>
              <a:path w="527050" h="527050">
                <a:moveTo>
                  <a:pt x="88894" y="444489"/>
                </a:moveTo>
                <a:lnTo>
                  <a:pt x="57150" y="406389"/>
                </a:lnTo>
                <a:lnTo>
                  <a:pt x="31744" y="361950"/>
                </a:lnTo>
                <a:lnTo>
                  <a:pt x="25389" y="342900"/>
                </a:lnTo>
                <a:lnTo>
                  <a:pt x="12694" y="292089"/>
                </a:lnTo>
                <a:lnTo>
                  <a:pt x="12694" y="342900"/>
                </a:lnTo>
                <a:lnTo>
                  <a:pt x="25389" y="368289"/>
                </a:lnTo>
                <a:lnTo>
                  <a:pt x="44439" y="412744"/>
                </a:lnTo>
                <a:lnTo>
                  <a:pt x="76200" y="450844"/>
                </a:lnTo>
                <a:lnTo>
                  <a:pt x="82539" y="456127"/>
                </a:lnTo>
                <a:lnTo>
                  <a:pt x="82539" y="444489"/>
                </a:lnTo>
                <a:lnTo>
                  <a:pt x="88894" y="444489"/>
                </a:lnTo>
                <a:close/>
              </a:path>
              <a:path w="527050" h="527050">
                <a:moveTo>
                  <a:pt x="88894" y="88894"/>
                </a:moveTo>
                <a:lnTo>
                  <a:pt x="82539" y="88894"/>
                </a:lnTo>
                <a:lnTo>
                  <a:pt x="82539" y="96522"/>
                </a:lnTo>
                <a:lnTo>
                  <a:pt x="88894" y="88894"/>
                </a:lnTo>
                <a:close/>
              </a:path>
              <a:path w="527050" h="527050">
                <a:moveTo>
                  <a:pt x="476250" y="420353"/>
                </a:moveTo>
                <a:lnTo>
                  <a:pt x="476250" y="406389"/>
                </a:lnTo>
                <a:lnTo>
                  <a:pt x="444489" y="444489"/>
                </a:lnTo>
                <a:lnTo>
                  <a:pt x="406389" y="476250"/>
                </a:lnTo>
                <a:lnTo>
                  <a:pt x="361950" y="495300"/>
                </a:lnTo>
                <a:lnTo>
                  <a:pt x="336544" y="507994"/>
                </a:lnTo>
                <a:lnTo>
                  <a:pt x="317494" y="514350"/>
                </a:lnTo>
                <a:lnTo>
                  <a:pt x="215889" y="514350"/>
                </a:lnTo>
                <a:lnTo>
                  <a:pt x="190500" y="507994"/>
                </a:lnTo>
                <a:lnTo>
                  <a:pt x="165094" y="495300"/>
                </a:lnTo>
                <a:lnTo>
                  <a:pt x="120639" y="476250"/>
                </a:lnTo>
                <a:lnTo>
                  <a:pt x="82539" y="444489"/>
                </a:lnTo>
                <a:lnTo>
                  <a:pt x="82539" y="456127"/>
                </a:lnTo>
                <a:lnTo>
                  <a:pt x="114300" y="482589"/>
                </a:lnTo>
                <a:lnTo>
                  <a:pt x="120639" y="482589"/>
                </a:lnTo>
                <a:lnTo>
                  <a:pt x="158739" y="507994"/>
                </a:lnTo>
                <a:lnTo>
                  <a:pt x="165094" y="507994"/>
                </a:lnTo>
                <a:lnTo>
                  <a:pt x="184144" y="514350"/>
                </a:lnTo>
                <a:lnTo>
                  <a:pt x="234939" y="527044"/>
                </a:lnTo>
                <a:lnTo>
                  <a:pt x="292089" y="527044"/>
                </a:lnTo>
                <a:lnTo>
                  <a:pt x="368289" y="507994"/>
                </a:lnTo>
                <a:lnTo>
                  <a:pt x="412744" y="482589"/>
                </a:lnTo>
                <a:lnTo>
                  <a:pt x="450844" y="450844"/>
                </a:lnTo>
                <a:lnTo>
                  <a:pt x="476250" y="420353"/>
                </a:lnTo>
                <a:close/>
              </a:path>
              <a:path w="527050" h="527050">
                <a:moveTo>
                  <a:pt x="476250" y="131760"/>
                </a:moveTo>
                <a:lnTo>
                  <a:pt x="476250" y="126994"/>
                </a:lnTo>
                <a:lnTo>
                  <a:pt x="469894" y="120639"/>
                </a:lnTo>
                <a:lnTo>
                  <a:pt x="476250" y="131760"/>
                </a:lnTo>
                <a:close/>
              </a:path>
              <a:path w="527050" h="527050">
                <a:moveTo>
                  <a:pt x="514350" y="342869"/>
                </a:moveTo>
                <a:lnTo>
                  <a:pt x="514350" y="317494"/>
                </a:lnTo>
                <a:lnTo>
                  <a:pt x="507994" y="336544"/>
                </a:lnTo>
                <a:lnTo>
                  <a:pt x="495300" y="361950"/>
                </a:lnTo>
                <a:lnTo>
                  <a:pt x="469894" y="406389"/>
                </a:lnTo>
                <a:lnTo>
                  <a:pt x="476250" y="406389"/>
                </a:lnTo>
                <a:lnTo>
                  <a:pt x="476250" y="420353"/>
                </a:lnTo>
                <a:lnTo>
                  <a:pt x="482589" y="412744"/>
                </a:lnTo>
                <a:lnTo>
                  <a:pt x="507994" y="368289"/>
                </a:lnTo>
                <a:lnTo>
                  <a:pt x="514350" y="3428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66897" y="4470394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60360"/>
                </a:moveTo>
                <a:lnTo>
                  <a:pt x="510229" y="212962"/>
                </a:lnTo>
                <a:lnTo>
                  <a:pt x="498322" y="168597"/>
                </a:lnTo>
                <a:lnTo>
                  <a:pt x="479307" y="127943"/>
                </a:lnTo>
                <a:lnTo>
                  <a:pt x="453864" y="91680"/>
                </a:lnTo>
                <a:lnTo>
                  <a:pt x="422672" y="60487"/>
                </a:lnTo>
                <a:lnTo>
                  <a:pt x="386410" y="35042"/>
                </a:lnTo>
                <a:lnTo>
                  <a:pt x="345759" y="16027"/>
                </a:lnTo>
                <a:lnTo>
                  <a:pt x="301397" y="4120"/>
                </a:lnTo>
                <a:lnTo>
                  <a:pt x="254005" y="0"/>
                </a:lnTo>
                <a:lnTo>
                  <a:pt x="208499" y="4120"/>
                </a:lnTo>
                <a:lnTo>
                  <a:pt x="165607" y="16027"/>
                </a:lnTo>
                <a:lnTo>
                  <a:pt x="126060" y="35042"/>
                </a:lnTo>
                <a:lnTo>
                  <a:pt x="90590" y="60487"/>
                </a:lnTo>
                <a:lnTo>
                  <a:pt x="59929" y="91680"/>
                </a:lnTo>
                <a:lnTo>
                  <a:pt x="34807" y="127943"/>
                </a:lnTo>
                <a:lnTo>
                  <a:pt x="15957" y="168597"/>
                </a:lnTo>
                <a:lnTo>
                  <a:pt x="4111" y="212962"/>
                </a:lnTo>
                <a:lnTo>
                  <a:pt x="0" y="260360"/>
                </a:lnTo>
                <a:lnTo>
                  <a:pt x="4111" y="305861"/>
                </a:lnTo>
                <a:lnTo>
                  <a:pt x="15957" y="348749"/>
                </a:lnTo>
                <a:lnTo>
                  <a:pt x="34807" y="388293"/>
                </a:lnTo>
                <a:lnTo>
                  <a:pt x="59929" y="423761"/>
                </a:lnTo>
                <a:lnTo>
                  <a:pt x="90590" y="454422"/>
                </a:lnTo>
                <a:lnTo>
                  <a:pt x="126060" y="479542"/>
                </a:lnTo>
                <a:lnTo>
                  <a:pt x="165607" y="498392"/>
                </a:lnTo>
                <a:lnTo>
                  <a:pt x="208499" y="510238"/>
                </a:lnTo>
                <a:lnTo>
                  <a:pt x="254005" y="514350"/>
                </a:lnTo>
                <a:lnTo>
                  <a:pt x="301397" y="510238"/>
                </a:lnTo>
                <a:lnTo>
                  <a:pt x="345759" y="498392"/>
                </a:lnTo>
                <a:lnTo>
                  <a:pt x="386410" y="479542"/>
                </a:lnTo>
                <a:lnTo>
                  <a:pt x="422672" y="454422"/>
                </a:lnTo>
                <a:lnTo>
                  <a:pt x="453864" y="423761"/>
                </a:lnTo>
                <a:lnTo>
                  <a:pt x="479307" y="388293"/>
                </a:lnTo>
                <a:lnTo>
                  <a:pt x="498322" y="348749"/>
                </a:lnTo>
                <a:lnTo>
                  <a:pt x="510229" y="305861"/>
                </a:lnTo>
                <a:lnTo>
                  <a:pt x="514350" y="26036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60557" y="4464055"/>
            <a:ext cx="527050" cy="527050"/>
          </a:xfrm>
          <a:custGeom>
            <a:avLst/>
            <a:gdLst/>
            <a:ahLst/>
            <a:cxnLst/>
            <a:rect l="l" t="t" r="r" b="b"/>
            <a:pathLst>
              <a:path w="527050" h="527050">
                <a:moveTo>
                  <a:pt x="406389" y="57150"/>
                </a:moveTo>
                <a:lnTo>
                  <a:pt x="406389" y="44439"/>
                </a:lnTo>
                <a:lnTo>
                  <a:pt x="361950" y="25389"/>
                </a:lnTo>
                <a:lnTo>
                  <a:pt x="342900" y="12694"/>
                </a:lnTo>
                <a:lnTo>
                  <a:pt x="317494" y="6339"/>
                </a:lnTo>
                <a:lnTo>
                  <a:pt x="292089" y="6339"/>
                </a:lnTo>
                <a:lnTo>
                  <a:pt x="260344" y="0"/>
                </a:lnTo>
                <a:lnTo>
                  <a:pt x="234939" y="6339"/>
                </a:lnTo>
                <a:lnTo>
                  <a:pt x="209550" y="6339"/>
                </a:lnTo>
                <a:lnTo>
                  <a:pt x="184144" y="12694"/>
                </a:lnTo>
                <a:lnTo>
                  <a:pt x="158739" y="25389"/>
                </a:lnTo>
                <a:lnTo>
                  <a:pt x="114300" y="44439"/>
                </a:lnTo>
                <a:lnTo>
                  <a:pt x="114300" y="50794"/>
                </a:lnTo>
                <a:lnTo>
                  <a:pt x="76200" y="76200"/>
                </a:lnTo>
                <a:lnTo>
                  <a:pt x="76200" y="82539"/>
                </a:lnTo>
                <a:lnTo>
                  <a:pt x="44439" y="120639"/>
                </a:lnTo>
                <a:lnTo>
                  <a:pt x="19050" y="165094"/>
                </a:lnTo>
                <a:lnTo>
                  <a:pt x="12694" y="184144"/>
                </a:lnTo>
                <a:lnTo>
                  <a:pt x="0" y="234939"/>
                </a:lnTo>
                <a:lnTo>
                  <a:pt x="0" y="292089"/>
                </a:lnTo>
                <a:lnTo>
                  <a:pt x="12694" y="342869"/>
                </a:lnTo>
                <a:lnTo>
                  <a:pt x="12694" y="215889"/>
                </a:lnTo>
                <a:lnTo>
                  <a:pt x="19050" y="190500"/>
                </a:lnTo>
                <a:lnTo>
                  <a:pt x="31744" y="165094"/>
                </a:lnTo>
                <a:lnTo>
                  <a:pt x="50794" y="120639"/>
                </a:lnTo>
                <a:lnTo>
                  <a:pt x="50794" y="126994"/>
                </a:lnTo>
                <a:lnTo>
                  <a:pt x="82539" y="88894"/>
                </a:lnTo>
                <a:lnTo>
                  <a:pt x="120639" y="57150"/>
                </a:lnTo>
                <a:lnTo>
                  <a:pt x="165094" y="31744"/>
                </a:lnTo>
                <a:lnTo>
                  <a:pt x="234939" y="12694"/>
                </a:lnTo>
                <a:lnTo>
                  <a:pt x="285750" y="12694"/>
                </a:lnTo>
                <a:lnTo>
                  <a:pt x="361950" y="31744"/>
                </a:lnTo>
                <a:lnTo>
                  <a:pt x="406389" y="57150"/>
                </a:lnTo>
                <a:close/>
              </a:path>
              <a:path w="527050" h="527050">
                <a:moveTo>
                  <a:pt x="406389" y="482589"/>
                </a:moveTo>
                <a:lnTo>
                  <a:pt x="406389" y="476250"/>
                </a:lnTo>
                <a:lnTo>
                  <a:pt x="361950" y="495300"/>
                </a:lnTo>
                <a:lnTo>
                  <a:pt x="336544" y="507994"/>
                </a:lnTo>
                <a:lnTo>
                  <a:pt x="311139" y="514350"/>
                </a:lnTo>
                <a:lnTo>
                  <a:pt x="209550" y="514350"/>
                </a:lnTo>
                <a:lnTo>
                  <a:pt x="184144" y="507994"/>
                </a:lnTo>
                <a:lnTo>
                  <a:pt x="165094" y="495300"/>
                </a:lnTo>
                <a:lnTo>
                  <a:pt x="120639" y="476250"/>
                </a:lnTo>
                <a:lnTo>
                  <a:pt x="82539" y="444489"/>
                </a:lnTo>
                <a:lnTo>
                  <a:pt x="50794" y="406389"/>
                </a:lnTo>
                <a:lnTo>
                  <a:pt x="31744" y="361950"/>
                </a:lnTo>
                <a:lnTo>
                  <a:pt x="19050" y="342900"/>
                </a:lnTo>
                <a:lnTo>
                  <a:pt x="12694" y="317494"/>
                </a:lnTo>
                <a:lnTo>
                  <a:pt x="12694" y="342869"/>
                </a:lnTo>
                <a:lnTo>
                  <a:pt x="44439" y="412744"/>
                </a:lnTo>
                <a:lnTo>
                  <a:pt x="76200" y="450844"/>
                </a:lnTo>
                <a:lnTo>
                  <a:pt x="114300" y="482589"/>
                </a:lnTo>
                <a:lnTo>
                  <a:pt x="158739" y="507994"/>
                </a:lnTo>
                <a:lnTo>
                  <a:pt x="234939" y="527044"/>
                </a:lnTo>
                <a:lnTo>
                  <a:pt x="285750" y="527044"/>
                </a:lnTo>
                <a:lnTo>
                  <a:pt x="317494" y="520689"/>
                </a:lnTo>
                <a:lnTo>
                  <a:pt x="342900" y="514350"/>
                </a:lnTo>
                <a:lnTo>
                  <a:pt x="361950" y="507994"/>
                </a:lnTo>
                <a:lnTo>
                  <a:pt x="406389" y="482589"/>
                </a:lnTo>
                <a:close/>
              </a:path>
              <a:path w="527050" h="527050">
                <a:moveTo>
                  <a:pt x="520689" y="317494"/>
                </a:moveTo>
                <a:lnTo>
                  <a:pt x="520689" y="209550"/>
                </a:lnTo>
                <a:lnTo>
                  <a:pt x="514350" y="184144"/>
                </a:lnTo>
                <a:lnTo>
                  <a:pt x="501639" y="165094"/>
                </a:lnTo>
                <a:lnTo>
                  <a:pt x="482589" y="120639"/>
                </a:lnTo>
                <a:lnTo>
                  <a:pt x="476250" y="120639"/>
                </a:lnTo>
                <a:lnTo>
                  <a:pt x="444489" y="82539"/>
                </a:lnTo>
                <a:lnTo>
                  <a:pt x="444489" y="76200"/>
                </a:lnTo>
                <a:lnTo>
                  <a:pt x="406389" y="50794"/>
                </a:lnTo>
                <a:lnTo>
                  <a:pt x="406389" y="57150"/>
                </a:lnTo>
                <a:lnTo>
                  <a:pt x="400050" y="57150"/>
                </a:lnTo>
                <a:lnTo>
                  <a:pt x="438150" y="88894"/>
                </a:lnTo>
                <a:lnTo>
                  <a:pt x="469894" y="126994"/>
                </a:lnTo>
                <a:lnTo>
                  <a:pt x="469894" y="120639"/>
                </a:lnTo>
                <a:lnTo>
                  <a:pt x="495300" y="165094"/>
                </a:lnTo>
                <a:lnTo>
                  <a:pt x="514350" y="241294"/>
                </a:lnTo>
                <a:lnTo>
                  <a:pt x="514350" y="342900"/>
                </a:lnTo>
                <a:lnTo>
                  <a:pt x="520689" y="317494"/>
                </a:lnTo>
                <a:close/>
              </a:path>
              <a:path w="527050" h="527050">
                <a:moveTo>
                  <a:pt x="514350" y="342900"/>
                </a:moveTo>
                <a:lnTo>
                  <a:pt x="514350" y="292089"/>
                </a:lnTo>
                <a:lnTo>
                  <a:pt x="507994" y="317494"/>
                </a:lnTo>
                <a:lnTo>
                  <a:pt x="501639" y="336544"/>
                </a:lnTo>
                <a:lnTo>
                  <a:pt x="495300" y="361950"/>
                </a:lnTo>
                <a:lnTo>
                  <a:pt x="469894" y="406389"/>
                </a:lnTo>
                <a:lnTo>
                  <a:pt x="438150" y="444489"/>
                </a:lnTo>
                <a:lnTo>
                  <a:pt x="400050" y="476250"/>
                </a:lnTo>
                <a:lnTo>
                  <a:pt x="406389" y="476250"/>
                </a:lnTo>
                <a:lnTo>
                  <a:pt x="406389" y="482589"/>
                </a:lnTo>
                <a:lnTo>
                  <a:pt x="444489" y="450844"/>
                </a:lnTo>
                <a:lnTo>
                  <a:pt x="476250" y="412744"/>
                </a:lnTo>
                <a:lnTo>
                  <a:pt x="482589" y="412744"/>
                </a:lnTo>
                <a:lnTo>
                  <a:pt x="501639" y="368289"/>
                </a:lnTo>
                <a:lnTo>
                  <a:pt x="514350" y="342900"/>
                </a:lnTo>
                <a:close/>
              </a:path>
              <a:path w="527050" h="527050">
                <a:moveTo>
                  <a:pt x="527044" y="266700"/>
                </a:moveTo>
                <a:lnTo>
                  <a:pt x="520689" y="234939"/>
                </a:lnTo>
                <a:lnTo>
                  <a:pt x="520689" y="292089"/>
                </a:lnTo>
                <a:lnTo>
                  <a:pt x="527044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43897" y="4562478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302" y="0"/>
                </a:lnTo>
              </a:path>
            </a:pathLst>
          </a:custGeom>
          <a:ln w="444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37557" y="4540255"/>
            <a:ext cx="381000" cy="50800"/>
          </a:xfrm>
          <a:custGeom>
            <a:avLst/>
            <a:gdLst/>
            <a:ahLst/>
            <a:cxnLst/>
            <a:rect l="l" t="t" r="r" b="b"/>
            <a:pathLst>
              <a:path w="381000" h="50800">
                <a:moveTo>
                  <a:pt x="12694" y="0"/>
                </a:moveTo>
                <a:lnTo>
                  <a:pt x="0" y="0"/>
                </a:lnTo>
                <a:lnTo>
                  <a:pt x="0" y="50794"/>
                </a:lnTo>
                <a:lnTo>
                  <a:pt x="6339" y="50794"/>
                </a:lnTo>
                <a:lnTo>
                  <a:pt x="6339" y="6339"/>
                </a:lnTo>
                <a:lnTo>
                  <a:pt x="12694" y="0"/>
                </a:lnTo>
                <a:close/>
              </a:path>
              <a:path w="381000" h="50800">
                <a:moveTo>
                  <a:pt x="374644" y="6339"/>
                </a:moveTo>
                <a:lnTo>
                  <a:pt x="368289" y="0"/>
                </a:lnTo>
                <a:lnTo>
                  <a:pt x="12694" y="0"/>
                </a:lnTo>
                <a:lnTo>
                  <a:pt x="6339" y="6339"/>
                </a:lnTo>
                <a:lnTo>
                  <a:pt x="374644" y="6339"/>
                </a:lnTo>
                <a:close/>
              </a:path>
              <a:path w="381000" h="50800">
                <a:moveTo>
                  <a:pt x="12694" y="38100"/>
                </a:moveTo>
                <a:lnTo>
                  <a:pt x="12694" y="6339"/>
                </a:lnTo>
                <a:lnTo>
                  <a:pt x="6339" y="6339"/>
                </a:lnTo>
                <a:lnTo>
                  <a:pt x="6339" y="38100"/>
                </a:lnTo>
                <a:lnTo>
                  <a:pt x="12694" y="38100"/>
                </a:lnTo>
                <a:close/>
              </a:path>
              <a:path w="381000" h="50800">
                <a:moveTo>
                  <a:pt x="374644" y="38100"/>
                </a:moveTo>
                <a:lnTo>
                  <a:pt x="6339" y="38100"/>
                </a:lnTo>
                <a:lnTo>
                  <a:pt x="12694" y="44439"/>
                </a:lnTo>
                <a:lnTo>
                  <a:pt x="12694" y="50794"/>
                </a:lnTo>
                <a:lnTo>
                  <a:pt x="368289" y="50794"/>
                </a:lnTo>
                <a:lnTo>
                  <a:pt x="368289" y="44439"/>
                </a:lnTo>
                <a:lnTo>
                  <a:pt x="374644" y="38100"/>
                </a:lnTo>
                <a:close/>
              </a:path>
              <a:path w="381000" h="50800">
                <a:moveTo>
                  <a:pt x="12694" y="50794"/>
                </a:moveTo>
                <a:lnTo>
                  <a:pt x="12694" y="44439"/>
                </a:lnTo>
                <a:lnTo>
                  <a:pt x="6339" y="38100"/>
                </a:lnTo>
                <a:lnTo>
                  <a:pt x="6339" y="50794"/>
                </a:lnTo>
                <a:lnTo>
                  <a:pt x="12694" y="50794"/>
                </a:lnTo>
                <a:close/>
              </a:path>
              <a:path w="381000" h="50800">
                <a:moveTo>
                  <a:pt x="381000" y="50794"/>
                </a:moveTo>
                <a:lnTo>
                  <a:pt x="381000" y="0"/>
                </a:lnTo>
                <a:lnTo>
                  <a:pt x="368289" y="0"/>
                </a:lnTo>
                <a:lnTo>
                  <a:pt x="374644" y="6339"/>
                </a:lnTo>
                <a:lnTo>
                  <a:pt x="374644" y="50794"/>
                </a:lnTo>
                <a:lnTo>
                  <a:pt x="381000" y="50794"/>
                </a:lnTo>
                <a:close/>
              </a:path>
              <a:path w="381000" h="50800">
                <a:moveTo>
                  <a:pt x="374644" y="38100"/>
                </a:moveTo>
                <a:lnTo>
                  <a:pt x="374644" y="6339"/>
                </a:lnTo>
                <a:lnTo>
                  <a:pt x="368289" y="6339"/>
                </a:lnTo>
                <a:lnTo>
                  <a:pt x="368289" y="38100"/>
                </a:lnTo>
                <a:lnTo>
                  <a:pt x="374644" y="38100"/>
                </a:lnTo>
                <a:close/>
              </a:path>
              <a:path w="381000" h="50800">
                <a:moveTo>
                  <a:pt x="374644" y="50794"/>
                </a:moveTo>
                <a:lnTo>
                  <a:pt x="374644" y="38100"/>
                </a:lnTo>
                <a:lnTo>
                  <a:pt x="368289" y="44439"/>
                </a:lnTo>
                <a:lnTo>
                  <a:pt x="368289" y="50794"/>
                </a:lnTo>
                <a:lnTo>
                  <a:pt x="374644" y="507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76997" y="2292355"/>
            <a:ext cx="1987550" cy="806450"/>
          </a:xfrm>
          <a:custGeom>
            <a:avLst/>
            <a:gdLst/>
            <a:ahLst/>
            <a:cxnLst/>
            <a:rect l="l" t="t" r="r" b="b"/>
            <a:pathLst>
              <a:path w="1987550" h="806450">
                <a:moveTo>
                  <a:pt x="0" y="806439"/>
                </a:moveTo>
                <a:lnTo>
                  <a:pt x="1987555" y="806439"/>
                </a:lnTo>
                <a:lnTo>
                  <a:pt x="1987555" y="0"/>
                </a:lnTo>
                <a:lnTo>
                  <a:pt x="0" y="0"/>
                </a:lnTo>
                <a:lnTo>
                  <a:pt x="0" y="806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76997" y="2286000"/>
            <a:ext cx="1994535" cy="901700"/>
          </a:xfrm>
          <a:custGeom>
            <a:avLst/>
            <a:gdLst/>
            <a:ahLst/>
            <a:cxnLst/>
            <a:rect l="l" t="t" r="r" b="b"/>
            <a:pathLst>
              <a:path w="1994534" h="901700">
                <a:moveTo>
                  <a:pt x="1993910" y="901705"/>
                </a:moveTo>
                <a:lnTo>
                  <a:pt x="1993910" y="0"/>
                </a:lnTo>
                <a:lnTo>
                  <a:pt x="0" y="0"/>
                </a:lnTo>
                <a:lnTo>
                  <a:pt x="0" y="6355"/>
                </a:lnTo>
                <a:lnTo>
                  <a:pt x="1987555" y="6355"/>
                </a:lnTo>
                <a:lnTo>
                  <a:pt x="1987555" y="901705"/>
                </a:lnTo>
                <a:lnTo>
                  <a:pt x="1993910" y="901705"/>
                </a:lnTo>
                <a:close/>
              </a:path>
              <a:path w="1994534" h="901700">
                <a:moveTo>
                  <a:pt x="6355" y="888994"/>
                </a:moveTo>
                <a:lnTo>
                  <a:pt x="6355" y="6355"/>
                </a:lnTo>
                <a:lnTo>
                  <a:pt x="0" y="6355"/>
                </a:lnTo>
                <a:lnTo>
                  <a:pt x="0" y="888994"/>
                </a:lnTo>
                <a:lnTo>
                  <a:pt x="6355" y="888994"/>
                </a:lnTo>
                <a:close/>
              </a:path>
              <a:path w="1994534" h="901700">
                <a:moveTo>
                  <a:pt x="1987555" y="901705"/>
                </a:moveTo>
                <a:lnTo>
                  <a:pt x="1987555" y="888994"/>
                </a:lnTo>
                <a:lnTo>
                  <a:pt x="0" y="888994"/>
                </a:lnTo>
                <a:lnTo>
                  <a:pt x="6355" y="895350"/>
                </a:lnTo>
                <a:lnTo>
                  <a:pt x="6355" y="901705"/>
                </a:lnTo>
                <a:lnTo>
                  <a:pt x="1987555" y="901705"/>
                </a:lnTo>
                <a:close/>
              </a:path>
              <a:path w="1994534" h="901700">
                <a:moveTo>
                  <a:pt x="6355" y="901705"/>
                </a:moveTo>
                <a:lnTo>
                  <a:pt x="6355" y="895350"/>
                </a:lnTo>
                <a:lnTo>
                  <a:pt x="0" y="888994"/>
                </a:lnTo>
                <a:lnTo>
                  <a:pt x="0" y="901705"/>
                </a:lnTo>
                <a:lnTo>
                  <a:pt x="6355" y="9017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3352" y="3098794"/>
            <a:ext cx="1987550" cy="95250"/>
          </a:xfrm>
          <a:custGeom>
            <a:avLst/>
            <a:gdLst/>
            <a:ahLst/>
            <a:cxnLst/>
            <a:rect l="l" t="t" r="r" b="b"/>
            <a:pathLst>
              <a:path w="1987550" h="95250">
                <a:moveTo>
                  <a:pt x="0" y="0"/>
                </a:moveTo>
                <a:lnTo>
                  <a:pt x="0" y="95250"/>
                </a:lnTo>
                <a:lnTo>
                  <a:pt x="1987539" y="95250"/>
                </a:lnTo>
                <a:lnTo>
                  <a:pt x="19875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76997" y="3092455"/>
            <a:ext cx="2000250" cy="107950"/>
          </a:xfrm>
          <a:custGeom>
            <a:avLst/>
            <a:gdLst/>
            <a:ahLst/>
            <a:cxnLst/>
            <a:rect l="l" t="t" r="r" b="b"/>
            <a:pathLst>
              <a:path w="2000250" h="107950">
                <a:moveTo>
                  <a:pt x="2000250" y="107944"/>
                </a:moveTo>
                <a:lnTo>
                  <a:pt x="2000250" y="0"/>
                </a:lnTo>
                <a:lnTo>
                  <a:pt x="0" y="0"/>
                </a:lnTo>
                <a:lnTo>
                  <a:pt x="0" y="107944"/>
                </a:lnTo>
                <a:lnTo>
                  <a:pt x="6355" y="107944"/>
                </a:lnTo>
                <a:lnTo>
                  <a:pt x="6355" y="12694"/>
                </a:lnTo>
                <a:lnTo>
                  <a:pt x="12710" y="6339"/>
                </a:lnTo>
                <a:lnTo>
                  <a:pt x="12710" y="12694"/>
                </a:lnTo>
                <a:lnTo>
                  <a:pt x="1993910" y="12694"/>
                </a:lnTo>
                <a:lnTo>
                  <a:pt x="1993910" y="107944"/>
                </a:lnTo>
                <a:lnTo>
                  <a:pt x="2000250" y="107944"/>
                </a:lnTo>
                <a:close/>
              </a:path>
              <a:path w="2000250" h="107950">
                <a:moveTo>
                  <a:pt x="12710" y="12694"/>
                </a:moveTo>
                <a:lnTo>
                  <a:pt x="12710" y="6339"/>
                </a:lnTo>
                <a:lnTo>
                  <a:pt x="6355" y="12694"/>
                </a:lnTo>
                <a:lnTo>
                  <a:pt x="12710" y="12694"/>
                </a:lnTo>
                <a:close/>
              </a:path>
              <a:path w="2000250" h="107950">
                <a:moveTo>
                  <a:pt x="12710" y="101589"/>
                </a:moveTo>
                <a:lnTo>
                  <a:pt x="12710" y="12694"/>
                </a:lnTo>
                <a:lnTo>
                  <a:pt x="6355" y="12694"/>
                </a:lnTo>
                <a:lnTo>
                  <a:pt x="6355" y="101589"/>
                </a:lnTo>
                <a:lnTo>
                  <a:pt x="12710" y="101589"/>
                </a:lnTo>
                <a:close/>
              </a:path>
              <a:path w="2000250" h="107950">
                <a:moveTo>
                  <a:pt x="1993910" y="107944"/>
                </a:moveTo>
                <a:lnTo>
                  <a:pt x="1993910" y="101589"/>
                </a:lnTo>
                <a:lnTo>
                  <a:pt x="6355" y="101589"/>
                </a:lnTo>
                <a:lnTo>
                  <a:pt x="6355" y="107944"/>
                </a:lnTo>
                <a:lnTo>
                  <a:pt x="1993910" y="1079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35902" y="4470394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60360"/>
                </a:moveTo>
                <a:lnTo>
                  <a:pt x="510238" y="212962"/>
                </a:lnTo>
                <a:lnTo>
                  <a:pt x="498392" y="168597"/>
                </a:lnTo>
                <a:lnTo>
                  <a:pt x="479542" y="127943"/>
                </a:lnTo>
                <a:lnTo>
                  <a:pt x="454420" y="91680"/>
                </a:lnTo>
                <a:lnTo>
                  <a:pt x="423759" y="60487"/>
                </a:lnTo>
                <a:lnTo>
                  <a:pt x="388289" y="35042"/>
                </a:lnTo>
                <a:lnTo>
                  <a:pt x="348742" y="16027"/>
                </a:lnTo>
                <a:lnTo>
                  <a:pt x="305850" y="4120"/>
                </a:lnTo>
                <a:lnTo>
                  <a:pt x="260344" y="0"/>
                </a:lnTo>
                <a:lnTo>
                  <a:pt x="212952" y="4120"/>
                </a:lnTo>
                <a:lnTo>
                  <a:pt x="168590" y="16027"/>
                </a:lnTo>
                <a:lnTo>
                  <a:pt x="127939" y="35042"/>
                </a:lnTo>
                <a:lnTo>
                  <a:pt x="91677" y="60487"/>
                </a:lnTo>
                <a:lnTo>
                  <a:pt x="60485" y="91680"/>
                </a:lnTo>
                <a:lnTo>
                  <a:pt x="35042" y="127943"/>
                </a:lnTo>
                <a:lnTo>
                  <a:pt x="16027" y="168597"/>
                </a:lnTo>
                <a:lnTo>
                  <a:pt x="4120" y="212962"/>
                </a:lnTo>
                <a:lnTo>
                  <a:pt x="0" y="260360"/>
                </a:lnTo>
                <a:lnTo>
                  <a:pt x="4120" y="305861"/>
                </a:lnTo>
                <a:lnTo>
                  <a:pt x="16027" y="348749"/>
                </a:lnTo>
                <a:lnTo>
                  <a:pt x="35042" y="388293"/>
                </a:lnTo>
                <a:lnTo>
                  <a:pt x="60485" y="423761"/>
                </a:lnTo>
                <a:lnTo>
                  <a:pt x="91677" y="454422"/>
                </a:lnTo>
                <a:lnTo>
                  <a:pt x="127939" y="479542"/>
                </a:lnTo>
                <a:lnTo>
                  <a:pt x="168590" y="498392"/>
                </a:lnTo>
                <a:lnTo>
                  <a:pt x="212952" y="510238"/>
                </a:lnTo>
                <a:lnTo>
                  <a:pt x="260344" y="514350"/>
                </a:lnTo>
                <a:lnTo>
                  <a:pt x="305850" y="510238"/>
                </a:lnTo>
                <a:lnTo>
                  <a:pt x="348742" y="498392"/>
                </a:lnTo>
                <a:lnTo>
                  <a:pt x="388289" y="479542"/>
                </a:lnTo>
                <a:lnTo>
                  <a:pt x="423759" y="454422"/>
                </a:lnTo>
                <a:lnTo>
                  <a:pt x="454420" y="423761"/>
                </a:lnTo>
                <a:lnTo>
                  <a:pt x="479542" y="388293"/>
                </a:lnTo>
                <a:lnTo>
                  <a:pt x="498392" y="348749"/>
                </a:lnTo>
                <a:lnTo>
                  <a:pt x="510238" y="305861"/>
                </a:lnTo>
                <a:lnTo>
                  <a:pt x="514350" y="26036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29547" y="4464055"/>
            <a:ext cx="527685" cy="527050"/>
          </a:xfrm>
          <a:custGeom>
            <a:avLst/>
            <a:gdLst/>
            <a:ahLst/>
            <a:cxnLst/>
            <a:rect l="l" t="t" r="r" b="b"/>
            <a:pathLst>
              <a:path w="527684" h="527050">
                <a:moveTo>
                  <a:pt x="6355" y="292089"/>
                </a:moveTo>
                <a:lnTo>
                  <a:pt x="6355" y="234939"/>
                </a:lnTo>
                <a:lnTo>
                  <a:pt x="0" y="266700"/>
                </a:lnTo>
                <a:lnTo>
                  <a:pt x="6355" y="292089"/>
                </a:lnTo>
                <a:close/>
              </a:path>
              <a:path w="527684" h="527050">
                <a:moveTo>
                  <a:pt x="127010" y="57150"/>
                </a:moveTo>
                <a:lnTo>
                  <a:pt x="120655" y="57150"/>
                </a:lnTo>
                <a:lnTo>
                  <a:pt x="120655" y="50794"/>
                </a:lnTo>
                <a:lnTo>
                  <a:pt x="82555" y="76200"/>
                </a:lnTo>
                <a:lnTo>
                  <a:pt x="76200" y="82539"/>
                </a:lnTo>
                <a:lnTo>
                  <a:pt x="50810" y="120639"/>
                </a:lnTo>
                <a:lnTo>
                  <a:pt x="44455" y="120639"/>
                </a:lnTo>
                <a:lnTo>
                  <a:pt x="25405" y="165094"/>
                </a:lnTo>
                <a:lnTo>
                  <a:pt x="12710" y="184144"/>
                </a:lnTo>
                <a:lnTo>
                  <a:pt x="6355" y="209550"/>
                </a:lnTo>
                <a:lnTo>
                  <a:pt x="6355" y="317494"/>
                </a:lnTo>
                <a:lnTo>
                  <a:pt x="12710" y="342900"/>
                </a:lnTo>
                <a:lnTo>
                  <a:pt x="12710" y="241294"/>
                </a:lnTo>
                <a:lnTo>
                  <a:pt x="31760" y="165094"/>
                </a:lnTo>
                <a:lnTo>
                  <a:pt x="57150" y="120639"/>
                </a:lnTo>
                <a:lnTo>
                  <a:pt x="57150" y="126994"/>
                </a:lnTo>
                <a:lnTo>
                  <a:pt x="88910" y="88894"/>
                </a:lnTo>
                <a:lnTo>
                  <a:pt x="127010" y="57150"/>
                </a:lnTo>
                <a:close/>
              </a:path>
              <a:path w="527684" h="527050">
                <a:moveTo>
                  <a:pt x="127010" y="476250"/>
                </a:moveTo>
                <a:lnTo>
                  <a:pt x="88910" y="444489"/>
                </a:lnTo>
                <a:lnTo>
                  <a:pt x="57150" y="406389"/>
                </a:lnTo>
                <a:lnTo>
                  <a:pt x="31760" y="361950"/>
                </a:lnTo>
                <a:lnTo>
                  <a:pt x="12710" y="292089"/>
                </a:lnTo>
                <a:lnTo>
                  <a:pt x="12710" y="342900"/>
                </a:lnTo>
                <a:lnTo>
                  <a:pt x="25405" y="368289"/>
                </a:lnTo>
                <a:lnTo>
                  <a:pt x="44455" y="412744"/>
                </a:lnTo>
                <a:lnTo>
                  <a:pt x="50810" y="412744"/>
                </a:lnTo>
                <a:lnTo>
                  <a:pt x="76200" y="450844"/>
                </a:lnTo>
                <a:lnTo>
                  <a:pt x="82555" y="450844"/>
                </a:lnTo>
                <a:lnTo>
                  <a:pt x="120655" y="482589"/>
                </a:lnTo>
                <a:lnTo>
                  <a:pt x="120655" y="476250"/>
                </a:lnTo>
                <a:lnTo>
                  <a:pt x="127010" y="476250"/>
                </a:lnTo>
                <a:close/>
              </a:path>
              <a:path w="527684" h="527050">
                <a:moveTo>
                  <a:pt x="527060" y="292089"/>
                </a:moveTo>
                <a:lnTo>
                  <a:pt x="527060" y="234939"/>
                </a:lnTo>
                <a:lnTo>
                  <a:pt x="514350" y="184144"/>
                </a:lnTo>
                <a:lnTo>
                  <a:pt x="508010" y="165094"/>
                </a:lnTo>
                <a:lnTo>
                  <a:pt x="482605" y="120639"/>
                </a:lnTo>
                <a:lnTo>
                  <a:pt x="450860" y="82539"/>
                </a:lnTo>
                <a:lnTo>
                  <a:pt x="450860" y="76200"/>
                </a:lnTo>
                <a:lnTo>
                  <a:pt x="412760" y="50794"/>
                </a:lnTo>
                <a:lnTo>
                  <a:pt x="412760" y="44439"/>
                </a:lnTo>
                <a:lnTo>
                  <a:pt x="368305" y="25389"/>
                </a:lnTo>
                <a:lnTo>
                  <a:pt x="342900" y="12694"/>
                </a:lnTo>
                <a:lnTo>
                  <a:pt x="317510" y="6339"/>
                </a:lnTo>
                <a:lnTo>
                  <a:pt x="292105" y="6339"/>
                </a:lnTo>
                <a:lnTo>
                  <a:pt x="266700" y="0"/>
                </a:lnTo>
                <a:lnTo>
                  <a:pt x="234955" y="6339"/>
                </a:lnTo>
                <a:lnTo>
                  <a:pt x="209550" y="6339"/>
                </a:lnTo>
                <a:lnTo>
                  <a:pt x="184160" y="12694"/>
                </a:lnTo>
                <a:lnTo>
                  <a:pt x="165110" y="25389"/>
                </a:lnTo>
                <a:lnTo>
                  <a:pt x="120655" y="44439"/>
                </a:lnTo>
                <a:lnTo>
                  <a:pt x="120655" y="57150"/>
                </a:lnTo>
                <a:lnTo>
                  <a:pt x="165110" y="31744"/>
                </a:lnTo>
                <a:lnTo>
                  <a:pt x="241310" y="12694"/>
                </a:lnTo>
                <a:lnTo>
                  <a:pt x="292105" y="12694"/>
                </a:lnTo>
                <a:lnTo>
                  <a:pt x="317510" y="19050"/>
                </a:lnTo>
                <a:lnTo>
                  <a:pt x="336560" y="25389"/>
                </a:lnTo>
                <a:lnTo>
                  <a:pt x="361950" y="31744"/>
                </a:lnTo>
                <a:lnTo>
                  <a:pt x="406405" y="57150"/>
                </a:lnTo>
                <a:lnTo>
                  <a:pt x="444505" y="88894"/>
                </a:lnTo>
                <a:lnTo>
                  <a:pt x="476250" y="126994"/>
                </a:lnTo>
                <a:lnTo>
                  <a:pt x="476250" y="120639"/>
                </a:lnTo>
                <a:lnTo>
                  <a:pt x="495300" y="165094"/>
                </a:lnTo>
                <a:lnTo>
                  <a:pt x="508010" y="190500"/>
                </a:lnTo>
                <a:lnTo>
                  <a:pt x="514350" y="215889"/>
                </a:lnTo>
                <a:lnTo>
                  <a:pt x="514350" y="342930"/>
                </a:lnTo>
                <a:lnTo>
                  <a:pt x="527060" y="292089"/>
                </a:lnTo>
                <a:close/>
              </a:path>
              <a:path w="527684" h="527050">
                <a:moveTo>
                  <a:pt x="514350" y="342930"/>
                </a:moveTo>
                <a:lnTo>
                  <a:pt x="514350" y="317494"/>
                </a:lnTo>
                <a:lnTo>
                  <a:pt x="508010" y="336544"/>
                </a:lnTo>
                <a:lnTo>
                  <a:pt x="495300" y="361950"/>
                </a:lnTo>
                <a:lnTo>
                  <a:pt x="476250" y="406389"/>
                </a:lnTo>
                <a:lnTo>
                  <a:pt x="444505" y="444489"/>
                </a:lnTo>
                <a:lnTo>
                  <a:pt x="406405" y="476250"/>
                </a:lnTo>
                <a:lnTo>
                  <a:pt x="361950" y="495300"/>
                </a:lnTo>
                <a:lnTo>
                  <a:pt x="342900" y="507994"/>
                </a:lnTo>
                <a:lnTo>
                  <a:pt x="317510" y="514350"/>
                </a:lnTo>
                <a:lnTo>
                  <a:pt x="215905" y="514350"/>
                </a:lnTo>
                <a:lnTo>
                  <a:pt x="190500" y="507994"/>
                </a:lnTo>
                <a:lnTo>
                  <a:pt x="165110" y="495300"/>
                </a:lnTo>
                <a:lnTo>
                  <a:pt x="120655" y="476250"/>
                </a:lnTo>
                <a:lnTo>
                  <a:pt x="120655" y="482589"/>
                </a:lnTo>
                <a:lnTo>
                  <a:pt x="165110" y="507994"/>
                </a:lnTo>
                <a:lnTo>
                  <a:pt x="184160" y="514350"/>
                </a:lnTo>
                <a:lnTo>
                  <a:pt x="234955" y="527044"/>
                </a:lnTo>
                <a:lnTo>
                  <a:pt x="292105" y="527044"/>
                </a:lnTo>
                <a:lnTo>
                  <a:pt x="368305" y="507994"/>
                </a:lnTo>
                <a:lnTo>
                  <a:pt x="412760" y="482589"/>
                </a:lnTo>
                <a:lnTo>
                  <a:pt x="450860" y="450844"/>
                </a:lnTo>
                <a:lnTo>
                  <a:pt x="482605" y="412744"/>
                </a:lnTo>
                <a:lnTo>
                  <a:pt x="508010" y="368289"/>
                </a:lnTo>
                <a:lnTo>
                  <a:pt x="514350" y="342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10347" y="4470394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60360"/>
                </a:moveTo>
                <a:lnTo>
                  <a:pt x="510238" y="212962"/>
                </a:lnTo>
                <a:lnTo>
                  <a:pt x="498392" y="168597"/>
                </a:lnTo>
                <a:lnTo>
                  <a:pt x="479542" y="127943"/>
                </a:lnTo>
                <a:lnTo>
                  <a:pt x="454422" y="91680"/>
                </a:lnTo>
                <a:lnTo>
                  <a:pt x="423761" y="60487"/>
                </a:lnTo>
                <a:lnTo>
                  <a:pt x="388293" y="35042"/>
                </a:lnTo>
                <a:lnTo>
                  <a:pt x="348749" y="16027"/>
                </a:lnTo>
                <a:lnTo>
                  <a:pt x="305861" y="4120"/>
                </a:lnTo>
                <a:lnTo>
                  <a:pt x="260360" y="0"/>
                </a:lnTo>
                <a:lnTo>
                  <a:pt x="214636" y="4120"/>
                </a:lnTo>
                <a:lnTo>
                  <a:pt x="171160" y="16027"/>
                </a:lnTo>
                <a:lnTo>
                  <a:pt x="130768" y="35042"/>
                </a:lnTo>
                <a:lnTo>
                  <a:pt x="94295" y="60487"/>
                </a:lnTo>
                <a:lnTo>
                  <a:pt x="62579" y="91680"/>
                </a:lnTo>
                <a:lnTo>
                  <a:pt x="36455" y="127943"/>
                </a:lnTo>
                <a:lnTo>
                  <a:pt x="16759" y="168597"/>
                </a:lnTo>
                <a:lnTo>
                  <a:pt x="4329" y="212962"/>
                </a:lnTo>
                <a:lnTo>
                  <a:pt x="0" y="260360"/>
                </a:lnTo>
                <a:lnTo>
                  <a:pt x="4329" y="305861"/>
                </a:lnTo>
                <a:lnTo>
                  <a:pt x="16759" y="348749"/>
                </a:lnTo>
                <a:lnTo>
                  <a:pt x="36455" y="388293"/>
                </a:lnTo>
                <a:lnTo>
                  <a:pt x="62579" y="423761"/>
                </a:lnTo>
                <a:lnTo>
                  <a:pt x="94295" y="454422"/>
                </a:lnTo>
                <a:lnTo>
                  <a:pt x="130768" y="479542"/>
                </a:lnTo>
                <a:lnTo>
                  <a:pt x="171160" y="498392"/>
                </a:lnTo>
                <a:lnTo>
                  <a:pt x="214636" y="510238"/>
                </a:lnTo>
                <a:lnTo>
                  <a:pt x="260360" y="514350"/>
                </a:lnTo>
                <a:lnTo>
                  <a:pt x="305861" y="510238"/>
                </a:lnTo>
                <a:lnTo>
                  <a:pt x="348749" y="498392"/>
                </a:lnTo>
                <a:lnTo>
                  <a:pt x="388293" y="479542"/>
                </a:lnTo>
                <a:lnTo>
                  <a:pt x="423761" y="454422"/>
                </a:lnTo>
                <a:lnTo>
                  <a:pt x="454422" y="423761"/>
                </a:lnTo>
                <a:lnTo>
                  <a:pt x="479542" y="388293"/>
                </a:lnTo>
                <a:lnTo>
                  <a:pt x="498392" y="348749"/>
                </a:lnTo>
                <a:lnTo>
                  <a:pt x="510238" y="305861"/>
                </a:lnTo>
                <a:lnTo>
                  <a:pt x="514350" y="26036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10347" y="4464055"/>
            <a:ext cx="520700" cy="527050"/>
          </a:xfrm>
          <a:custGeom>
            <a:avLst/>
            <a:gdLst/>
            <a:ahLst/>
            <a:cxnLst/>
            <a:rect l="l" t="t" r="r" b="b"/>
            <a:pathLst>
              <a:path w="520700" h="527050">
                <a:moveTo>
                  <a:pt x="520705" y="292089"/>
                </a:moveTo>
                <a:lnTo>
                  <a:pt x="520705" y="234939"/>
                </a:lnTo>
                <a:lnTo>
                  <a:pt x="508010" y="184144"/>
                </a:lnTo>
                <a:lnTo>
                  <a:pt x="501655" y="165094"/>
                </a:lnTo>
                <a:lnTo>
                  <a:pt x="476250" y="120639"/>
                </a:lnTo>
                <a:lnTo>
                  <a:pt x="444505" y="82539"/>
                </a:lnTo>
                <a:lnTo>
                  <a:pt x="444505" y="76200"/>
                </a:lnTo>
                <a:lnTo>
                  <a:pt x="406405" y="50794"/>
                </a:lnTo>
                <a:lnTo>
                  <a:pt x="406405" y="44439"/>
                </a:lnTo>
                <a:lnTo>
                  <a:pt x="361950" y="25389"/>
                </a:lnTo>
                <a:lnTo>
                  <a:pt x="336560" y="12694"/>
                </a:lnTo>
                <a:lnTo>
                  <a:pt x="311155" y="6339"/>
                </a:lnTo>
                <a:lnTo>
                  <a:pt x="285750" y="6339"/>
                </a:lnTo>
                <a:lnTo>
                  <a:pt x="260360" y="0"/>
                </a:lnTo>
                <a:lnTo>
                  <a:pt x="234955" y="6339"/>
                </a:lnTo>
                <a:lnTo>
                  <a:pt x="209550" y="6339"/>
                </a:lnTo>
                <a:lnTo>
                  <a:pt x="184160" y="12694"/>
                </a:lnTo>
                <a:lnTo>
                  <a:pt x="158755" y="25389"/>
                </a:lnTo>
                <a:lnTo>
                  <a:pt x="114300" y="44439"/>
                </a:lnTo>
                <a:lnTo>
                  <a:pt x="114300" y="50794"/>
                </a:lnTo>
                <a:lnTo>
                  <a:pt x="76200" y="76200"/>
                </a:lnTo>
                <a:lnTo>
                  <a:pt x="76200" y="82539"/>
                </a:lnTo>
                <a:lnTo>
                  <a:pt x="44455" y="120639"/>
                </a:lnTo>
                <a:lnTo>
                  <a:pt x="19050" y="165094"/>
                </a:lnTo>
                <a:lnTo>
                  <a:pt x="12710" y="184144"/>
                </a:lnTo>
                <a:lnTo>
                  <a:pt x="0" y="234939"/>
                </a:lnTo>
                <a:lnTo>
                  <a:pt x="0" y="292089"/>
                </a:lnTo>
                <a:lnTo>
                  <a:pt x="6355" y="317510"/>
                </a:lnTo>
                <a:lnTo>
                  <a:pt x="6355" y="241294"/>
                </a:lnTo>
                <a:lnTo>
                  <a:pt x="25405" y="165094"/>
                </a:lnTo>
                <a:lnTo>
                  <a:pt x="50810" y="120639"/>
                </a:lnTo>
                <a:lnTo>
                  <a:pt x="50810" y="126994"/>
                </a:lnTo>
                <a:lnTo>
                  <a:pt x="82555" y="88894"/>
                </a:lnTo>
                <a:lnTo>
                  <a:pt x="120655" y="57150"/>
                </a:lnTo>
                <a:lnTo>
                  <a:pt x="158755" y="35376"/>
                </a:lnTo>
                <a:lnTo>
                  <a:pt x="158755" y="31744"/>
                </a:lnTo>
                <a:lnTo>
                  <a:pt x="234955" y="12694"/>
                </a:lnTo>
                <a:lnTo>
                  <a:pt x="285750" y="12694"/>
                </a:lnTo>
                <a:lnTo>
                  <a:pt x="336560" y="25389"/>
                </a:lnTo>
                <a:lnTo>
                  <a:pt x="400050" y="57150"/>
                </a:lnTo>
                <a:lnTo>
                  <a:pt x="438150" y="88894"/>
                </a:lnTo>
                <a:lnTo>
                  <a:pt x="469910" y="126994"/>
                </a:lnTo>
                <a:lnTo>
                  <a:pt x="469910" y="120639"/>
                </a:lnTo>
                <a:lnTo>
                  <a:pt x="495300" y="165094"/>
                </a:lnTo>
                <a:lnTo>
                  <a:pt x="514350" y="241294"/>
                </a:lnTo>
                <a:lnTo>
                  <a:pt x="514350" y="317510"/>
                </a:lnTo>
                <a:lnTo>
                  <a:pt x="520705" y="292089"/>
                </a:lnTo>
                <a:close/>
              </a:path>
              <a:path w="520700" h="527050">
                <a:moveTo>
                  <a:pt x="165110" y="495300"/>
                </a:moveTo>
                <a:lnTo>
                  <a:pt x="120655" y="476250"/>
                </a:lnTo>
                <a:lnTo>
                  <a:pt x="82555" y="444489"/>
                </a:lnTo>
                <a:lnTo>
                  <a:pt x="50810" y="406389"/>
                </a:lnTo>
                <a:lnTo>
                  <a:pt x="25405" y="361950"/>
                </a:lnTo>
                <a:lnTo>
                  <a:pt x="6355" y="292089"/>
                </a:lnTo>
                <a:lnTo>
                  <a:pt x="6355" y="317510"/>
                </a:lnTo>
                <a:lnTo>
                  <a:pt x="19050" y="368289"/>
                </a:lnTo>
                <a:lnTo>
                  <a:pt x="44455" y="412744"/>
                </a:lnTo>
                <a:lnTo>
                  <a:pt x="76200" y="450844"/>
                </a:lnTo>
                <a:lnTo>
                  <a:pt x="114300" y="482589"/>
                </a:lnTo>
                <a:lnTo>
                  <a:pt x="158755" y="507994"/>
                </a:lnTo>
                <a:lnTo>
                  <a:pt x="158755" y="495300"/>
                </a:lnTo>
                <a:lnTo>
                  <a:pt x="165110" y="495300"/>
                </a:lnTo>
                <a:close/>
              </a:path>
              <a:path w="520700" h="527050">
                <a:moveTo>
                  <a:pt x="165110" y="31744"/>
                </a:moveTo>
                <a:lnTo>
                  <a:pt x="158755" y="31744"/>
                </a:lnTo>
                <a:lnTo>
                  <a:pt x="158755" y="35376"/>
                </a:lnTo>
                <a:lnTo>
                  <a:pt x="165110" y="31744"/>
                </a:lnTo>
                <a:close/>
              </a:path>
              <a:path w="520700" h="527050">
                <a:moveTo>
                  <a:pt x="514350" y="317510"/>
                </a:moveTo>
                <a:lnTo>
                  <a:pt x="514350" y="292089"/>
                </a:lnTo>
                <a:lnTo>
                  <a:pt x="508010" y="317494"/>
                </a:lnTo>
                <a:lnTo>
                  <a:pt x="501655" y="336544"/>
                </a:lnTo>
                <a:lnTo>
                  <a:pt x="469910" y="406389"/>
                </a:lnTo>
                <a:lnTo>
                  <a:pt x="438150" y="444489"/>
                </a:lnTo>
                <a:lnTo>
                  <a:pt x="400050" y="476250"/>
                </a:lnTo>
                <a:lnTo>
                  <a:pt x="355610" y="495300"/>
                </a:lnTo>
                <a:lnTo>
                  <a:pt x="336560" y="507994"/>
                </a:lnTo>
                <a:lnTo>
                  <a:pt x="311155" y="514350"/>
                </a:lnTo>
                <a:lnTo>
                  <a:pt x="209550" y="514350"/>
                </a:lnTo>
                <a:lnTo>
                  <a:pt x="184160" y="507994"/>
                </a:lnTo>
                <a:lnTo>
                  <a:pt x="158755" y="495300"/>
                </a:lnTo>
                <a:lnTo>
                  <a:pt x="158755" y="507994"/>
                </a:lnTo>
                <a:lnTo>
                  <a:pt x="234955" y="527044"/>
                </a:lnTo>
                <a:lnTo>
                  <a:pt x="285750" y="527044"/>
                </a:lnTo>
                <a:lnTo>
                  <a:pt x="361950" y="507994"/>
                </a:lnTo>
                <a:lnTo>
                  <a:pt x="406405" y="482589"/>
                </a:lnTo>
                <a:lnTo>
                  <a:pt x="444505" y="450844"/>
                </a:lnTo>
                <a:lnTo>
                  <a:pt x="476250" y="412744"/>
                </a:lnTo>
                <a:lnTo>
                  <a:pt x="501655" y="368289"/>
                </a:lnTo>
                <a:lnTo>
                  <a:pt x="514350" y="317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03457" y="3714750"/>
            <a:ext cx="285750" cy="241300"/>
          </a:xfrm>
          <a:custGeom>
            <a:avLst/>
            <a:gdLst/>
            <a:ahLst/>
            <a:cxnLst/>
            <a:rect l="l" t="t" r="r" b="b"/>
            <a:pathLst>
              <a:path w="285750" h="241300">
                <a:moveTo>
                  <a:pt x="0" y="0"/>
                </a:moveTo>
                <a:lnTo>
                  <a:pt x="0" y="241297"/>
                </a:lnTo>
                <a:lnTo>
                  <a:pt x="285750" y="241297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97102" y="3708394"/>
            <a:ext cx="298450" cy="254000"/>
          </a:xfrm>
          <a:custGeom>
            <a:avLst/>
            <a:gdLst/>
            <a:ahLst/>
            <a:cxnLst/>
            <a:rect l="l" t="t" r="r" b="b"/>
            <a:pathLst>
              <a:path w="298450" h="254000">
                <a:moveTo>
                  <a:pt x="298444" y="254005"/>
                </a:moveTo>
                <a:lnTo>
                  <a:pt x="298444" y="0"/>
                </a:lnTo>
                <a:lnTo>
                  <a:pt x="0" y="0"/>
                </a:lnTo>
                <a:lnTo>
                  <a:pt x="0" y="254005"/>
                </a:lnTo>
                <a:lnTo>
                  <a:pt x="6355" y="254005"/>
                </a:lnTo>
                <a:lnTo>
                  <a:pt x="6355" y="12710"/>
                </a:lnTo>
                <a:lnTo>
                  <a:pt x="12694" y="6355"/>
                </a:lnTo>
                <a:lnTo>
                  <a:pt x="12694" y="12710"/>
                </a:lnTo>
                <a:lnTo>
                  <a:pt x="292105" y="12710"/>
                </a:lnTo>
                <a:lnTo>
                  <a:pt x="292105" y="254005"/>
                </a:lnTo>
                <a:lnTo>
                  <a:pt x="298444" y="254005"/>
                </a:lnTo>
                <a:close/>
              </a:path>
              <a:path w="298450" h="254000">
                <a:moveTo>
                  <a:pt x="12694" y="12710"/>
                </a:moveTo>
                <a:lnTo>
                  <a:pt x="12694" y="6355"/>
                </a:lnTo>
                <a:lnTo>
                  <a:pt x="6355" y="12710"/>
                </a:lnTo>
                <a:lnTo>
                  <a:pt x="12694" y="12710"/>
                </a:lnTo>
                <a:close/>
              </a:path>
              <a:path w="298450" h="254000">
                <a:moveTo>
                  <a:pt x="12694" y="247650"/>
                </a:moveTo>
                <a:lnTo>
                  <a:pt x="12694" y="12710"/>
                </a:lnTo>
                <a:lnTo>
                  <a:pt x="6355" y="12710"/>
                </a:lnTo>
                <a:lnTo>
                  <a:pt x="6355" y="247650"/>
                </a:lnTo>
                <a:lnTo>
                  <a:pt x="12694" y="247650"/>
                </a:lnTo>
                <a:close/>
              </a:path>
              <a:path w="298450" h="254000">
                <a:moveTo>
                  <a:pt x="292105" y="254005"/>
                </a:moveTo>
                <a:lnTo>
                  <a:pt x="292105" y="247650"/>
                </a:lnTo>
                <a:lnTo>
                  <a:pt x="6355" y="247650"/>
                </a:lnTo>
                <a:lnTo>
                  <a:pt x="6355" y="254005"/>
                </a:lnTo>
                <a:lnTo>
                  <a:pt x="292105" y="2540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76247" y="3714750"/>
            <a:ext cx="285750" cy="241300"/>
          </a:xfrm>
          <a:custGeom>
            <a:avLst/>
            <a:gdLst/>
            <a:ahLst/>
            <a:cxnLst/>
            <a:rect l="l" t="t" r="r" b="b"/>
            <a:pathLst>
              <a:path w="285750" h="241300">
                <a:moveTo>
                  <a:pt x="0" y="0"/>
                </a:moveTo>
                <a:lnTo>
                  <a:pt x="0" y="241297"/>
                </a:lnTo>
                <a:lnTo>
                  <a:pt x="285750" y="241297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69907" y="3708394"/>
            <a:ext cx="298450" cy="254000"/>
          </a:xfrm>
          <a:custGeom>
            <a:avLst/>
            <a:gdLst/>
            <a:ahLst/>
            <a:cxnLst/>
            <a:rect l="l" t="t" r="r" b="b"/>
            <a:pathLst>
              <a:path w="298450" h="254000">
                <a:moveTo>
                  <a:pt x="298444" y="254005"/>
                </a:moveTo>
                <a:lnTo>
                  <a:pt x="298444" y="0"/>
                </a:lnTo>
                <a:lnTo>
                  <a:pt x="0" y="0"/>
                </a:lnTo>
                <a:lnTo>
                  <a:pt x="0" y="254005"/>
                </a:lnTo>
                <a:lnTo>
                  <a:pt x="6339" y="254005"/>
                </a:lnTo>
                <a:lnTo>
                  <a:pt x="6339" y="12710"/>
                </a:lnTo>
                <a:lnTo>
                  <a:pt x="12694" y="6355"/>
                </a:lnTo>
                <a:lnTo>
                  <a:pt x="12694" y="12710"/>
                </a:lnTo>
                <a:lnTo>
                  <a:pt x="292089" y="12710"/>
                </a:lnTo>
                <a:lnTo>
                  <a:pt x="292089" y="254005"/>
                </a:lnTo>
                <a:lnTo>
                  <a:pt x="298444" y="254005"/>
                </a:lnTo>
                <a:close/>
              </a:path>
              <a:path w="298450" h="254000">
                <a:moveTo>
                  <a:pt x="12694" y="12710"/>
                </a:moveTo>
                <a:lnTo>
                  <a:pt x="12694" y="6355"/>
                </a:lnTo>
                <a:lnTo>
                  <a:pt x="6339" y="12710"/>
                </a:lnTo>
                <a:lnTo>
                  <a:pt x="12694" y="12710"/>
                </a:lnTo>
                <a:close/>
              </a:path>
              <a:path w="298450" h="254000">
                <a:moveTo>
                  <a:pt x="12694" y="247650"/>
                </a:moveTo>
                <a:lnTo>
                  <a:pt x="12694" y="12710"/>
                </a:lnTo>
                <a:lnTo>
                  <a:pt x="6339" y="12710"/>
                </a:lnTo>
                <a:lnTo>
                  <a:pt x="6339" y="247650"/>
                </a:lnTo>
                <a:lnTo>
                  <a:pt x="12694" y="247650"/>
                </a:lnTo>
                <a:close/>
              </a:path>
              <a:path w="298450" h="254000">
                <a:moveTo>
                  <a:pt x="292089" y="254005"/>
                </a:moveTo>
                <a:lnTo>
                  <a:pt x="292089" y="247650"/>
                </a:lnTo>
                <a:lnTo>
                  <a:pt x="6339" y="247650"/>
                </a:lnTo>
                <a:lnTo>
                  <a:pt x="6339" y="254005"/>
                </a:lnTo>
                <a:lnTo>
                  <a:pt x="292089" y="2540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76997" y="3714750"/>
            <a:ext cx="292100" cy="241300"/>
          </a:xfrm>
          <a:custGeom>
            <a:avLst/>
            <a:gdLst/>
            <a:ahLst/>
            <a:cxnLst/>
            <a:rect l="l" t="t" r="r" b="b"/>
            <a:pathLst>
              <a:path w="292100" h="241300">
                <a:moveTo>
                  <a:pt x="0" y="0"/>
                </a:moveTo>
                <a:lnTo>
                  <a:pt x="0" y="241297"/>
                </a:lnTo>
                <a:lnTo>
                  <a:pt x="292102" y="241297"/>
                </a:lnTo>
                <a:lnTo>
                  <a:pt x="292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76997" y="3708394"/>
            <a:ext cx="292100" cy="254000"/>
          </a:xfrm>
          <a:custGeom>
            <a:avLst/>
            <a:gdLst/>
            <a:ahLst/>
            <a:cxnLst/>
            <a:rect l="l" t="t" r="r" b="b"/>
            <a:pathLst>
              <a:path w="292100" h="254000">
                <a:moveTo>
                  <a:pt x="292105" y="12710"/>
                </a:moveTo>
                <a:lnTo>
                  <a:pt x="292105" y="0"/>
                </a:lnTo>
                <a:lnTo>
                  <a:pt x="0" y="0"/>
                </a:lnTo>
                <a:lnTo>
                  <a:pt x="0" y="12710"/>
                </a:lnTo>
                <a:lnTo>
                  <a:pt x="6355" y="6355"/>
                </a:lnTo>
                <a:lnTo>
                  <a:pt x="6355" y="12710"/>
                </a:lnTo>
                <a:lnTo>
                  <a:pt x="285750" y="12710"/>
                </a:lnTo>
                <a:lnTo>
                  <a:pt x="285750" y="6355"/>
                </a:lnTo>
                <a:lnTo>
                  <a:pt x="292105" y="12710"/>
                </a:lnTo>
                <a:close/>
              </a:path>
              <a:path w="292100" h="254000">
                <a:moveTo>
                  <a:pt x="6355" y="12710"/>
                </a:moveTo>
                <a:lnTo>
                  <a:pt x="6355" y="6355"/>
                </a:lnTo>
                <a:lnTo>
                  <a:pt x="0" y="12710"/>
                </a:lnTo>
                <a:lnTo>
                  <a:pt x="6355" y="12710"/>
                </a:lnTo>
                <a:close/>
              </a:path>
              <a:path w="292100" h="254000">
                <a:moveTo>
                  <a:pt x="6355" y="247650"/>
                </a:moveTo>
                <a:lnTo>
                  <a:pt x="6355" y="12710"/>
                </a:lnTo>
                <a:lnTo>
                  <a:pt x="0" y="12710"/>
                </a:lnTo>
                <a:lnTo>
                  <a:pt x="0" y="247650"/>
                </a:lnTo>
                <a:lnTo>
                  <a:pt x="6355" y="247650"/>
                </a:lnTo>
                <a:close/>
              </a:path>
              <a:path w="292100" h="254000">
                <a:moveTo>
                  <a:pt x="292105" y="254005"/>
                </a:moveTo>
                <a:lnTo>
                  <a:pt x="292105" y="247650"/>
                </a:lnTo>
                <a:lnTo>
                  <a:pt x="0" y="247650"/>
                </a:lnTo>
                <a:lnTo>
                  <a:pt x="0" y="254005"/>
                </a:lnTo>
                <a:lnTo>
                  <a:pt x="292105" y="254005"/>
                </a:lnTo>
                <a:close/>
              </a:path>
              <a:path w="292100" h="254000">
                <a:moveTo>
                  <a:pt x="292105" y="12710"/>
                </a:moveTo>
                <a:lnTo>
                  <a:pt x="285750" y="6355"/>
                </a:lnTo>
                <a:lnTo>
                  <a:pt x="285750" y="12710"/>
                </a:lnTo>
                <a:lnTo>
                  <a:pt x="292105" y="12710"/>
                </a:lnTo>
                <a:close/>
              </a:path>
              <a:path w="292100" h="254000">
                <a:moveTo>
                  <a:pt x="292105" y="247650"/>
                </a:moveTo>
                <a:lnTo>
                  <a:pt x="292105" y="12710"/>
                </a:lnTo>
                <a:lnTo>
                  <a:pt x="285750" y="12710"/>
                </a:lnTo>
                <a:lnTo>
                  <a:pt x="285750" y="247650"/>
                </a:lnTo>
                <a:lnTo>
                  <a:pt x="292105" y="24765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57495" y="1860549"/>
            <a:ext cx="549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spc="2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spc="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52" name="object 52"/>
          <p:cNvSpPr txBox="1"/>
          <p:nvPr/>
        </p:nvSpPr>
        <p:spPr>
          <a:xfrm>
            <a:off x="4065395" y="3708398"/>
            <a:ext cx="817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bloc</a:t>
            </a:r>
            <a:r>
              <a:rPr sz="1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avant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72946" y="3708398"/>
            <a:ext cx="899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bloc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arrière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6696" y="2698748"/>
            <a:ext cx="140208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plancher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et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armement</a:t>
            </a:r>
            <a:r>
              <a:rPr sz="14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sup.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70145" y="4578348"/>
            <a:ext cx="1292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roues et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attache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00711" y="4578348"/>
            <a:ext cx="1292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roues et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attache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10144" y="2698748"/>
            <a:ext cx="140208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plancher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et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armement</a:t>
            </a:r>
            <a:r>
              <a:rPr sz="14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sup.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41944" y="3708395"/>
            <a:ext cx="899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bloc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arrière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763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5" dirty="0"/>
              <a:t>travail </a:t>
            </a:r>
            <a:r>
              <a:rPr spc="-5" dirty="0"/>
              <a:t>sur chaque</a:t>
            </a:r>
            <a:r>
              <a:rPr spc="-165" dirty="0"/>
              <a:t> </a:t>
            </a:r>
            <a:r>
              <a:rPr spc="-15" dirty="0"/>
              <a:t>LOT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2089149"/>
            <a:ext cx="4371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Comment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travailler </a:t>
            </a:r>
            <a:r>
              <a:rPr sz="2000" spc="-4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lot</a:t>
            </a:r>
            <a:r>
              <a:rPr sz="2000" spc="-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203" y="3638550"/>
            <a:ext cx="9144000" cy="1079500"/>
          </a:xfrm>
          <a:custGeom>
            <a:avLst/>
            <a:gdLst/>
            <a:ahLst/>
            <a:cxnLst/>
            <a:rect l="l" t="t" r="r" b="b"/>
            <a:pathLst>
              <a:path w="9144000" h="1079500">
                <a:moveTo>
                  <a:pt x="0" y="0"/>
                </a:moveTo>
                <a:lnTo>
                  <a:pt x="0" y="1079498"/>
                </a:lnTo>
                <a:lnTo>
                  <a:pt x="9144000" y="107949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5153" y="3619500"/>
            <a:ext cx="9182100" cy="1117600"/>
          </a:xfrm>
          <a:custGeom>
            <a:avLst/>
            <a:gdLst/>
            <a:ahLst/>
            <a:cxnLst/>
            <a:rect l="l" t="t" r="r" b="b"/>
            <a:pathLst>
              <a:path w="9182100" h="1117600">
                <a:moveTo>
                  <a:pt x="9182094" y="1098544"/>
                </a:moveTo>
                <a:lnTo>
                  <a:pt x="9182094" y="19050"/>
                </a:lnTo>
                <a:lnTo>
                  <a:pt x="9180904" y="10717"/>
                </a:lnTo>
                <a:lnTo>
                  <a:pt x="9177335" y="4764"/>
                </a:lnTo>
                <a:lnTo>
                  <a:pt x="9171382" y="1191"/>
                </a:lnTo>
                <a:lnTo>
                  <a:pt x="9163044" y="0"/>
                </a:lnTo>
                <a:lnTo>
                  <a:pt x="19050" y="0"/>
                </a:lnTo>
                <a:lnTo>
                  <a:pt x="10716" y="1191"/>
                </a:lnTo>
                <a:lnTo>
                  <a:pt x="4763" y="4764"/>
                </a:lnTo>
                <a:lnTo>
                  <a:pt x="1190" y="10717"/>
                </a:lnTo>
                <a:lnTo>
                  <a:pt x="0" y="19050"/>
                </a:lnTo>
                <a:lnTo>
                  <a:pt x="0" y="1098544"/>
                </a:lnTo>
                <a:lnTo>
                  <a:pt x="1190" y="1106883"/>
                </a:lnTo>
                <a:lnTo>
                  <a:pt x="4763" y="1112836"/>
                </a:lnTo>
                <a:lnTo>
                  <a:pt x="10716" y="1116405"/>
                </a:lnTo>
                <a:lnTo>
                  <a:pt x="19050" y="1117594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9143994" y="38100"/>
                </a:lnTo>
                <a:lnTo>
                  <a:pt x="9143994" y="19050"/>
                </a:lnTo>
                <a:lnTo>
                  <a:pt x="9163044" y="38100"/>
                </a:lnTo>
                <a:lnTo>
                  <a:pt x="9163044" y="1117594"/>
                </a:lnTo>
                <a:lnTo>
                  <a:pt x="9171382" y="1116405"/>
                </a:lnTo>
                <a:lnTo>
                  <a:pt x="9177335" y="1112836"/>
                </a:lnTo>
                <a:lnTo>
                  <a:pt x="9180904" y="1106883"/>
                </a:lnTo>
                <a:lnTo>
                  <a:pt x="9182094" y="1098544"/>
                </a:lnTo>
                <a:close/>
              </a:path>
              <a:path w="9182100" h="111760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9182100" h="1117600">
                <a:moveTo>
                  <a:pt x="38100" y="1079494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1079494"/>
                </a:lnTo>
                <a:lnTo>
                  <a:pt x="38100" y="1079494"/>
                </a:lnTo>
                <a:close/>
              </a:path>
              <a:path w="9182100" h="1117600">
                <a:moveTo>
                  <a:pt x="9163044" y="1079494"/>
                </a:moveTo>
                <a:lnTo>
                  <a:pt x="19050" y="1079494"/>
                </a:lnTo>
                <a:lnTo>
                  <a:pt x="38100" y="1098544"/>
                </a:lnTo>
                <a:lnTo>
                  <a:pt x="38100" y="1117594"/>
                </a:lnTo>
                <a:lnTo>
                  <a:pt x="9143994" y="1117594"/>
                </a:lnTo>
                <a:lnTo>
                  <a:pt x="9143994" y="1098544"/>
                </a:lnTo>
                <a:lnTo>
                  <a:pt x="9163044" y="1079494"/>
                </a:lnTo>
                <a:close/>
              </a:path>
              <a:path w="9182100" h="1117600">
                <a:moveTo>
                  <a:pt x="38100" y="1117594"/>
                </a:moveTo>
                <a:lnTo>
                  <a:pt x="38100" y="1098544"/>
                </a:lnTo>
                <a:lnTo>
                  <a:pt x="19050" y="1079494"/>
                </a:lnTo>
                <a:lnTo>
                  <a:pt x="19050" y="1117594"/>
                </a:lnTo>
                <a:lnTo>
                  <a:pt x="38100" y="1117594"/>
                </a:lnTo>
                <a:close/>
              </a:path>
              <a:path w="9182100" h="1117600">
                <a:moveTo>
                  <a:pt x="9163044" y="38100"/>
                </a:moveTo>
                <a:lnTo>
                  <a:pt x="9143994" y="19050"/>
                </a:lnTo>
                <a:lnTo>
                  <a:pt x="9143994" y="38100"/>
                </a:lnTo>
                <a:lnTo>
                  <a:pt x="9163044" y="38100"/>
                </a:lnTo>
                <a:close/>
              </a:path>
              <a:path w="9182100" h="1117600">
                <a:moveTo>
                  <a:pt x="9163044" y="1079494"/>
                </a:moveTo>
                <a:lnTo>
                  <a:pt x="9163044" y="38100"/>
                </a:lnTo>
                <a:lnTo>
                  <a:pt x="9143994" y="38100"/>
                </a:lnTo>
                <a:lnTo>
                  <a:pt x="9143994" y="1079494"/>
                </a:lnTo>
                <a:lnTo>
                  <a:pt x="9163044" y="1079494"/>
                </a:lnTo>
                <a:close/>
              </a:path>
              <a:path w="9182100" h="1117600">
                <a:moveTo>
                  <a:pt x="9163044" y="1117594"/>
                </a:moveTo>
                <a:lnTo>
                  <a:pt x="9163044" y="1079494"/>
                </a:lnTo>
                <a:lnTo>
                  <a:pt x="9143994" y="1098544"/>
                </a:lnTo>
                <a:lnTo>
                  <a:pt x="9143994" y="1117594"/>
                </a:lnTo>
                <a:lnTo>
                  <a:pt x="9163044" y="1117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4203" y="3746498"/>
            <a:ext cx="914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étapes</a:t>
            </a:r>
            <a:r>
              <a:rPr sz="18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minutées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4203" y="4933950"/>
            <a:ext cx="1943100" cy="1873250"/>
          </a:xfrm>
          <a:custGeom>
            <a:avLst/>
            <a:gdLst/>
            <a:ahLst/>
            <a:cxnLst/>
            <a:rect l="l" t="t" r="r" b="b"/>
            <a:pathLst>
              <a:path w="1943100" h="1873250">
                <a:moveTo>
                  <a:pt x="0" y="0"/>
                </a:moveTo>
                <a:lnTo>
                  <a:pt x="0" y="1873255"/>
                </a:lnTo>
                <a:lnTo>
                  <a:pt x="1943100" y="1873255"/>
                </a:lnTo>
                <a:lnTo>
                  <a:pt x="1943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5153" y="4914900"/>
            <a:ext cx="1981200" cy="1911350"/>
          </a:xfrm>
          <a:custGeom>
            <a:avLst/>
            <a:gdLst/>
            <a:ahLst/>
            <a:cxnLst/>
            <a:rect l="l" t="t" r="r" b="b"/>
            <a:pathLst>
              <a:path w="1981200" h="1911350">
                <a:moveTo>
                  <a:pt x="1981193" y="1892305"/>
                </a:moveTo>
                <a:lnTo>
                  <a:pt x="1981193" y="19050"/>
                </a:lnTo>
                <a:lnTo>
                  <a:pt x="1980004" y="10717"/>
                </a:lnTo>
                <a:lnTo>
                  <a:pt x="1976435" y="4764"/>
                </a:lnTo>
                <a:lnTo>
                  <a:pt x="1970482" y="1191"/>
                </a:lnTo>
                <a:lnTo>
                  <a:pt x="1962143" y="0"/>
                </a:lnTo>
                <a:lnTo>
                  <a:pt x="19050" y="0"/>
                </a:lnTo>
                <a:lnTo>
                  <a:pt x="10716" y="1191"/>
                </a:lnTo>
                <a:lnTo>
                  <a:pt x="4763" y="4764"/>
                </a:lnTo>
                <a:lnTo>
                  <a:pt x="1190" y="10717"/>
                </a:lnTo>
                <a:lnTo>
                  <a:pt x="0" y="19050"/>
                </a:lnTo>
                <a:lnTo>
                  <a:pt x="0" y="1892305"/>
                </a:lnTo>
                <a:lnTo>
                  <a:pt x="1190" y="1897956"/>
                </a:lnTo>
                <a:lnTo>
                  <a:pt x="4763" y="1904207"/>
                </a:lnTo>
                <a:lnTo>
                  <a:pt x="10716" y="1909270"/>
                </a:lnTo>
                <a:lnTo>
                  <a:pt x="19050" y="1911355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943093" y="38100"/>
                </a:lnTo>
                <a:lnTo>
                  <a:pt x="1943093" y="19050"/>
                </a:lnTo>
                <a:lnTo>
                  <a:pt x="1962143" y="38100"/>
                </a:lnTo>
                <a:lnTo>
                  <a:pt x="1962143" y="1911355"/>
                </a:lnTo>
                <a:lnTo>
                  <a:pt x="1970482" y="1909270"/>
                </a:lnTo>
                <a:lnTo>
                  <a:pt x="1976435" y="1904207"/>
                </a:lnTo>
                <a:lnTo>
                  <a:pt x="1980004" y="1897956"/>
                </a:lnTo>
                <a:lnTo>
                  <a:pt x="1981193" y="1892305"/>
                </a:lnTo>
                <a:close/>
              </a:path>
              <a:path w="1981200" h="191135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981200" h="1911350">
                <a:moveTo>
                  <a:pt x="38100" y="1873255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1873255"/>
                </a:lnTo>
                <a:lnTo>
                  <a:pt x="38100" y="1873255"/>
                </a:lnTo>
                <a:close/>
              </a:path>
              <a:path w="1981200" h="1911350">
                <a:moveTo>
                  <a:pt x="1962143" y="1873255"/>
                </a:moveTo>
                <a:lnTo>
                  <a:pt x="19050" y="1873255"/>
                </a:lnTo>
                <a:lnTo>
                  <a:pt x="38100" y="1892305"/>
                </a:lnTo>
                <a:lnTo>
                  <a:pt x="38100" y="1911355"/>
                </a:lnTo>
                <a:lnTo>
                  <a:pt x="1943093" y="1911355"/>
                </a:lnTo>
                <a:lnTo>
                  <a:pt x="1943093" y="1892305"/>
                </a:lnTo>
                <a:lnTo>
                  <a:pt x="1962143" y="1873255"/>
                </a:lnTo>
                <a:close/>
              </a:path>
              <a:path w="1981200" h="1911350">
                <a:moveTo>
                  <a:pt x="38100" y="1911355"/>
                </a:moveTo>
                <a:lnTo>
                  <a:pt x="38100" y="1892305"/>
                </a:lnTo>
                <a:lnTo>
                  <a:pt x="19050" y="1873255"/>
                </a:lnTo>
                <a:lnTo>
                  <a:pt x="19050" y="1911355"/>
                </a:lnTo>
                <a:lnTo>
                  <a:pt x="38100" y="1911355"/>
                </a:lnTo>
                <a:close/>
              </a:path>
              <a:path w="1981200" h="1911350">
                <a:moveTo>
                  <a:pt x="1962143" y="38100"/>
                </a:moveTo>
                <a:lnTo>
                  <a:pt x="1943093" y="19050"/>
                </a:lnTo>
                <a:lnTo>
                  <a:pt x="1943093" y="38100"/>
                </a:lnTo>
                <a:lnTo>
                  <a:pt x="1962143" y="38100"/>
                </a:lnTo>
                <a:close/>
              </a:path>
              <a:path w="1981200" h="1911350">
                <a:moveTo>
                  <a:pt x="1962143" y="1873255"/>
                </a:moveTo>
                <a:lnTo>
                  <a:pt x="1962143" y="38100"/>
                </a:lnTo>
                <a:lnTo>
                  <a:pt x="1943093" y="38100"/>
                </a:lnTo>
                <a:lnTo>
                  <a:pt x="1943093" y="1873255"/>
                </a:lnTo>
                <a:lnTo>
                  <a:pt x="1962143" y="1873255"/>
                </a:lnTo>
                <a:close/>
              </a:path>
              <a:path w="1981200" h="1911350">
                <a:moveTo>
                  <a:pt x="1962143" y="1911355"/>
                </a:moveTo>
                <a:lnTo>
                  <a:pt x="1962143" y="1873255"/>
                </a:lnTo>
                <a:lnTo>
                  <a:pt x="1943093" y="1892305"/>
                </a:lnTo>
                <a:lnTo>
                  <a:pt x="1943093" y="1911355"/>
                </a:lnTo>
                <a:lnTo>
                  <a:pt x="1962143" y="1911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100" y="495934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préparation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3100" y="5480047"/>
            <a:ext cx="1688464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20650">
              <a:lnSpc>
                <a:spcPts val="1910"/>
              </a:lnSpc>
              <a:spcBef>
                <a:spcPts val="100"/>
              </a:spcBef>
              <a:buChar char="-"/>
              <a:tabLst>
                <a:tab pos="120650" algn="l"/>
              </a:tabLst>
            </a:pP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objectif</a:t>
            </a:r>
            <a:endParaRPr sz="1600">
              <a:latin typeface="Arial"/>
              <a:cs typeface="Arial"/>
            </a:endParaRPr>
          </a:p>
          <a:p>
            <a:pPr marL="120650" indent="-120650">
              <a:lnSpc>
                <a:spcPts val="1910"/>
              </a:lnSpc>
              <a:buChar char="-"/>
              <a:tabLst>
                <a:tab pos="120650" algn="l"/>
              </a:tabLst>
            </a:pP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rôle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600" spc="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chacun</a:t>
            </a:r>
            <a:endParaRPr sz="1600">
              <a:latin typeface="Arial"/>
              <a:cs typeface="Arial"/>
            </a:endParaRPr>
          </a:p>
          <a:p>
            <a:pPr marL="120650" indent="-120650">
              <a:lnSpc>
                <a:spcPts val="1910"/>
              </a:lnSpc>
              <a:spcBef>
                <a:spcPts val="30"/>
              </a:spcBef>
              <a:buChar char="-"/>
              <a:tabLst>
                <a:tab pos="120650" algn="l"/>
              </a:tabLst>
            </a:pP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données</a:t>
            </a:r>
            <a:r>
              <a:rPr sz="1600" spc="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d'entrée</a:t>
            </a:r>
            <a:endParaRPr sz="1600">
              <a:latin typeface="Arial"/>
              <a:cs typeface="Arial"/>
            </a:endParaRPr>
          </a:p>
          <a:p>
            <a:pPr marL="107950" marR="473709" indent="-107950">
              <a:lnSpc>
                <a:spcPts val="1900"/>
              </a:lnSpc>
              <a:spcBef>
                <a:spcPts val="70"/>
              </a:spcBef>
              <a:buChar char="-"/>
              <a:tabLst>
                <a:tab pos="120650" algn="l"/>
              </a:tabLst>
            </a:pP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risques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et  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oppo</a:t>
            </a:r>
            <a:r>
              <a:rPr sz="1600" spc="15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1600" spc="10" dirty="0">
                <a:solidFill>
                  <a:srgbClr val="323299"/>
                </a:solidFill>
                <a:latin typeface="Arial"/>
                <a:cs typeface="Arial"/>
              </a:rPr>
              <a:t>un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600" spc="5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57297" y="4933950"/>
            <a:ext cx="5041900" cy="1873250"/>
          </a:xfrm>
          <a:custGeom>
            <a:avLst/>
            <a:gdLst/>
            <a:ahLst/>
            <a:cxnLst/>
            <a:rect l="l" t="t" r="r" b="b"/>
            <a:pathLst>
              <a:path w="5041900" h="1873250">
                <a:moveTo>
                  <a:pt x="0" y="0"/>
                </a:moveTo>
                <a:lnTo>
                  <a:pt x="0" y="1873255"/>
                </a:lnTo>
                <a:lnTo>
                  <a:pt x="5041895" y="1873255"/>
                </a:lnTo>
                <a:lnTo>
                  <a:pt x="5041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8247" y="4914900"/>
            <a:ext cx="5080635" cy="1911350"/>
          </a:xfrm>
          <a:custGeom>
            <a:avLst/>
            <a:gdLst/>
            <a:ahLst/>
            <a:cxnLst/>
            <a:rect l="l" t="t" r="r" b="b"/>
            <a:pathLst>
              <a:path w="5080634" h="1911350">
                <a:moveTo>
                  <a:pt x="5080010" y="1892305"/>
                </a:moveTo>
                <a:lnTo>
                  <a:pt x="5080010" y="19050"/>
                </a:lnTo>
                <a:lnTo>
                  <a:pt x="5078818" y="10717"/>
                </a:lnTo>
                <a:lnTo>
                  <a:pt x="5075245" y="4764"/>
                </a:lnTo>
                <a:lnTo>
                  <a:pt x="5069292" y="1191"/>
                </a:lnTo>
                <a:lnTo>
                  <a:pt x="5060960" y="0"/>
                </a:lnTo>
                <a:lnTo>
                  <a:pt x="19050" y="0"/>
                </a:lnTo>
                <a:lnTo>
                  <a:pt x="13398" y="1191"/>
                </a:lnTo>
                <a:lnTo>
                  <a:pt x="7147" y="4764"/>
                </a:lnTo>
                <a:lnTo>
                  <a:pt x="2085" y="10717"/>
                </a:lnTo>
                <a:lnTo>
                  <a:pt x="0" y="19050"/>
                </a:lnTo>
                <a:lnTo>
                  <a:pt x="0" y="1892305"/>
                </a:lnTo>
                <a:lnTo>
                  <a:pt x="2085" y="1897956"/>
                </a:lnTo>
                <a:lnTo>
                  <a:pt x="7147" y="1904207"/>
                </a:lnTo>
                <a:lnTo>
                  <a:pt x="13398" y="1909270"/>
                </a:lnTo>
                <a:lnTo>
                  <a:pt x="19050" y="1911355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5041910" y="38100"/>
                </a:lnTo>
                <a:lnTo>
                  <a:pt x="5041910" y="19050"/>
                </a:lnTo>
                <a:lnTo>
                  <a:pt x="5060960" y="38100"/>
                </a:lnTo>
                <a:lnTo>
                  <a:pt x="5060960" y="1911355"/>
                </a:lnTo>
                <a:lnTo>
                  <a:pt x="5069292" y="1909270"/>
                </a:lnTo>
                <a:lnTo>
                  <a:pt x="5075245" y="1904207"/>
                </a:lnTo>
                <a:lnTo>
                  <a:pt x="5078818" y="1897956"/>
                </a:lnTo>
                <a:lnTo>
                  <a:pt x="5080010" y="1892305"/>
                </a:lnTo>
                <a:close/>
              </a:path>
              <a:path w="5080634" h="191135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5080634" h="1911350">
                <a:moveTo>
                  <a:pt x="38100" y="1873255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1873255"/>
                </a:lnTo>
                <a:lnTo>
                  <a:pt x="38100" y="1873255"/>
                </a:lnTo>
                <a:close/>
              </a:path>
              <a:path w="5080634" h="1911350">
                <a:moveTo>
                  <a:pt x="5060960" y="1873255"/>
                </a:moveTo>
                <a:lnTo>
                  <a:pt x="19050" y="1873255"/>
                </a:lnTo>
                <a:lnTo>
                  <a:pt x="38100" y="1892305"/>
                </a:lnTo>
                <a:lnTo>
                  <a:pt x="38100" y="1911355"/>
                </a:lnTo>
                <a:lnTo>
                  <a:pt x="5041910" y="1911355"/>
                </a:lnTo>
                <a:lnTo>
                  <a:pt x="5041910" y="1892305"/>
                </a:lnTo>
                <a:lnTo>
                  <a:pt x="5060960" y="1873255"/>
                </a:lnTo>
                <a:close/>
              </a:path>
              <a:path w="5080634" h="1911350">
                <a:moveTo>
                  <a:pt x="38100" y="1911355"/>
                </a:moveTo>
                <a:lnTo>
                  <a:pt x="38100" y="1892305"/>
                </a:lnTo>
                <a:lnTo>
                  <a:pt x="19050" y="1873255"/>
                </a:lnTo>
                <a:lnTo>
                  <a:pt x="19050" y="1911355"/>
                </a:lnTo>
                <a:lnTo>
                  <a:pt x="38100" y="1911355"/>
                </a:lnTo>
                <a:close/>
              </a:path>
              <a:path w="5080634" h="1911350">
                <a:moveTo>
                  <a:pt x="5060960" y="38100"/>
                </a:moveTo>
                <a:lnTo>
                  <a:pt x="5041910" y="19050"/>
                </a:lnTo>
                <a:lnTo>
                  <a:pt x="5041910" y="38100"/>
                </a:lnTo>
                <a:lnTo>
                  <a:pt x="5060960" y="38100"/>
                </a:lnTo>
                <a:close/>
              </a:path>
              <a:path w="5080634" h="1911350">
                <a:moveTo>
                  <a:pt x="5060960" y="1873255"/>
                </a:moveTo>
                <a:lnTo>
                  <a:pt x="5060960" y="38100"/>
                </a:lnTo>
                <a:lnTo>
                  <a:pt x="5041910" y="38100"/>
                </a:lnTo>
                <a:lnTo>
                  <a:pt x="5041910" y="1873255"/>
                </a:lnTo>
                <a:lnTo>
                  <a:pt x="5060960" y="1873255"/>
                </a:lnTo>
                <a:close/>
              </a:path>
              <a:path w="5080634" h="1911350">
                <a:moveTo>
                  <a:pt x="5060960" y="1911355"/>
                </a:moveTo>
                <a:lnTo>
                  <a:pt x="5060960" y="1873255"/>
                </a:lnTo>
                <a:lnTo>
                  <a:pt x="5041910" y="1892305"/>
                </a:lnTo>
                <a:lnTo>
                  <a:pt x="5041910" y="1911355"/>
                </a:lnTo>
                <a:lnTo>
                  <a:pt x="5060960" y="1911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46195" y="4959348"/>
            <a:ext cx="114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323299"/>
                </a:solidFill>
                <a:latin typeface="Arial"/>
                <a:cs typeface="Arial"/>
              </a:rPr>
              <a:t>réalisation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46195" y="5721347"/>
            <a:ext cx="29908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>
              <a:lnSpc>
                <a:spcPct val="101600"/>
              </a:lnSpc>
              <a:spcBef>
                <a:spcPts val="70"/>
              </a:spcBef>
            </a:pP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efforts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tous 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se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concentrent  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sur</a:t>
            </a:r>
            <a:r>
              <a:rPr sz="1600" spc="-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l'objectif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9207" y="4933950"/>
            <a:ext cx="2159000" cy="1873250"/>
          </a:xfrm>
          <a:custGeom>
            <a:avLst/>
            <a:gdLst/>
            <a:ahLst/>
            <a:cxnLst/>
            <a:rect l="l" t="t" r="r" b="b"/>
            <a:pathLst>
              <a:path w="2159000" h="1873250">
                <a:moveTo>
                  <a:pt x="0" y="0"/>
                </a:moveTo>
                <a:lnTo>
                  <a:pt x="0" y="1873255"/>
                </a:lnTo>
                <a:lnTo>
                  <a:pt x="2159005" y="1873255"/>
                </a:lnTo>
                <a:lnTo>
                  <a:pt x="2159005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0157" y="4914900"/>
            <a:ext cx="2197100" cy="1911350"/>
          </a:xfrm>
          <a:custGeom>
            <a:avLst/>
            <a:gdLst/>
            <a:ahLst/>
            <a:cxnLst/>
            <a:rect l="l" t="t" r="r" b="b"/>
            <a:pathLst>
              <a:path w="2197100" h="1911350">
                <a:moveTo>
                  <a:pt x="2197089" y="1892305"/>
                </a:moveTo>
                <a:lnTo>
                  <a:pt x="2197089" y="19050"/>
                </a:lnTo>
                <a:lnTo>
                  <a:pt x="2195900" y="10717"/>
                </a:lnTo>
                <a:lnTo>
                  <a:pt x="2192331" y="4764"/>
                </a:lnTo>
                <a:lnTo>
                  <a:pt x="2186378" y="1191"/>
                </a:lnTo>
                <a:lnTo>
                  <a:pt x="2178039" y="0"/>
                </a:lnTo>
                <a:lnTo>
                  <a:pt x="19050" y="0"/>
                </a:lnTo>
                <a:lnTo>
                  <a:pt x="10711" y="1191"/>
                </a:lnTo>
                <a:lnTo>
                  <a:pt x="4758" y="4764"/>
                </a:lnTo>
                <a:lnTo>
                  <a:pt x="1189" y="10717"/>
                </a:lnTo>
                <a:lnTo>
                  <a:pt x="0" y="19050"/>
                </a:lnTo>
                <a:lnTo>
                  <a:pt x="0" y="1892305"/>
                </a:lnTo>
                <a:lnTo>
                  <a:pt x="1189" y="1897956"/>
                </a:lnTo>
                <a:lnTo>
                  <a:pt x="4758" y="1904207"/>
                </a:lnTo>
                <a:lnTo>
                  <a:pt x="10711" y="1909270"/>
                </a:lnTo>
                <a:lnTo>
                  <a:pt x="19050" y="1911355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2158989" y="38100"/>
                </a:lnTo>
                <a:lnTo>
                  <a:pt x="2158989" y="19050"/>
                </a:lnTo>
                <a:lnTo>
                  <a:pt x="2178039" y="38100"/>
                </a:lnTo>
                <a:lnTo>
                  <a:pt x="2178039" y="1911355"/>
                </a:lnTo>
                <a:lnTo>
                  <a:pt x="2186378" y="1909270"/>
                </a:lnTo>
                <a:lnTo>
                  <a:pt x="2192331" y="1904207"/>
                </a:lnTo>
                <a:lnTo>
                  <a:pt x="2195900" y="1897956"/>
                </a:lnTo>
                <a:lnTo>
                  <a:pt x="2197089" y="1892305"/>
                </a:lnTo>
                <a:close/>
              </a:path>
              <a:path w="2197100" h="191135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2197100" h="1911350">
                <a:moveTo>
                  <a:pt x="38100" y="1873255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1873255"/>
                </a:lnTo>
                <a:lnTo>
                  <a:pt x="38100" y="1873255"/>
                </a:lnTo>
                <a:close/>
              </a:path>
              <a:path w="2197100" h="1911350">
                <a:moveTo>
                  <a:pt x="2178039" y="1873255"/>
                </a:moveTo>
                <a:lnTo>
                  <a:pt x="19050" y="1873255"/>
                </a:lnTo>
                <a:lnTo>
                  <a:pt x="38100" y="1892305"/>
                </a:lnTo>
                <a:lnTo>
                  <a:pt x="38100" y="1911355"/>
                </a:lnTo>
                <a:lnTo>
                  <a:pt x="2158989" y="1911355"/>
                </a:lnTo>
                <a:lnTo>
                  <a:pt x="2158989" y="1892305"/>
                </a:lnTo>
                <a:lnTo>
                  <a:pt x="2178039" y="1873255"/>
                </a:lnTo>
                <a:close/>
              </a:path>
              <a:path w="2197100" h="1911350">
                <a:moveTo>
                  <a:pt x="38100" y="1911355"/>
                </a:moveTo>
                <a:lnTo>
                  <a:pt x="38100" y="1892305"/>
                </a:lnTo>
                <a:lnTo>
                  <a:pt x="19050" y="1873255"/>
                </a:lnTo>
                <a:lnTo>
                  <a:pt x="19050" y="1911355"/>
                </a:lnTo>
                <a:lnTo>
                  <a:pt x="38100" y="1911355"/>
                </a:lnTo>
                <a:close/>
              </a:path>
              <a:path w="2197100" h="1911350">
                <a:moveTo>
                  <a:pt x="2178039" y="38100"/>
                </a:moveTo>
                <a:lnTo>
                  <a:pt x="2158989" y="19050"/>
                </a:lnTo>
                <a:lnTo>
                  <a:pt x="2158989" y="38100"/>
                </a:lnTo>
                <a:lnTo>
                  <a:pt x="2178039" y="38100"/>
                </a:lnTo>
                <a:close/>
              </a:path>
              <a:path w="2197100" h="1911350">
                <a:moveTo>
                  <a:pt x="2178039" y="1873255"/>
                </a:moveTo>
                <a:lnTo>
                  <a:pt x="2178039" y="38100"/>
                </a:lnTo>
                <a:lnTo>
                  <a:pt x="2158989" y="38100"/>
                </a:lnTo>
                <a:lnTo>
                  <a:pt x="2158989" y="1873255"/>
                </a:lnTo>
                <a:lnTo>
                  <a:pt x="2178039" y="1873255"/>
                </a:lnTo>
                <a:close/>
              </a:path>
              <a:path w="2197100" h="1911350">
                <a:moveTo>
                  <a:pt x="2178039" y="1911355"/>
                </a:moveTo>
                <a:lnTo>
                  <a:pt x="2178039" y="1873255"/>
                </a:lnTo>
                <a:lnTo>
                  <a:pt x="2158989" y="1892305"/>
                </a:lnTo>
                <a:lnTo>
                  <a:pt x="2158989" y="1911355"/>
                </a:lnTo>
                <a:lnTo>
                  <a:pt x="2178039" y="1911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88106" y="4959348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23299"/>
                </a:solidFill>
                <a:latin typeface="Arial"/>
                <a:cs typeface="Arial"/>
              </a:rPr>
              <a:t>conclusion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8106" y="5480047"/>
            <a:ext cx="15919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20650">
              <a:lnSpc>
                <a:spcPts val="1910"/>
              </a:lnSpc>
              <a:spcBef>
                <a:spcPts val="100"/>
              </a:spcBef>
              <a:buChar char="-"/>
              <a:tabLst>
                <a:tab pos="120650" algn="l"/>
              </a:tabLst>
            </a:pPr>
            <a:r>
              <a:rPr sz="1600" spc="-25" dirty="0">
                <a:solidFill>
                  <a:srgbClr val="323299"/>
                </a:solidFill>
                <a:latin typeface="Arial"/>
                <a:cs typeface="Arial"/>
              </a:rPr>
              <a:t>validation</a:t>
            </a:r>
            <a:r>
              <a:rPr sz="1600" spc="1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  <a:p>
            <a:pPr marL="120650" indent="-120650">
              <a:lnSpc>
                <a:spcPts val="1910"/>
              </a:lnSpc>
              <a:buChar char="-"/>
              <a:tabLst>
                <a:tab pos="120650" algn="l"/>
              </a:tabLst>
            </a:pP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boucle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600" spc="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retour</a:t>
            </a:r>
            <a:endParaRPr sz="1600">
              <a:latin typeface="Arial"/>
              <a:cs typeface="Arial"/>
            </a:endParaRPr>
          </a:p>
          <a:p>
            <a:pPr marL="120650" indent="-120650">
              <a:lnSpc>
                <a:spcPct val="100000"/>
              </a:lnSpc>
              <a:spcBef>
                <a:spcPts val="30"/>
              </a:spcBef>
              <a:buChar char="-"/>
              <a:tabLst>
                <a:tab pos="120650" algn="l"/>
              </a:tabLst>
            </a:pP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indicateurs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4051" y="4070344"/>
            <a:ext cx="1873250" cy="482600"/>
          </a:xfrm>
          <a:custGeom>
            <a:avLst/>
            <a:gdLst/>
            <a:ahLst/>
            <a:cxnLst/>
            <a:rect l="l" t="t" r="r" b="b"/>
            <a:pathLst>
              <a:path w="1873250" h="482600">
                <a:moveTo>
                  <a:pt x="1631951" y="361950"/>
                </a:moveTo>
                <a:lnTo>
                  <a:pt x="1631951" y="120655"/>
                </a:lnTo>
                <a:lnTo>
                  <a:pt x="0" y="120655"/>
                </a:lnTo>
                <a:lnTo>
                  <a:pt x="0" y="361950"/>
                </a:lnTo>
                <a:lnTo>
                  <a:pt x="1631951" y="361950"/>
                </a:lnTo>
                <a:close/>
              </a:path>
              <a:path w="1873250" h="482600">
                <a:moveTo>
                  <a:pt x="1873245" y="241310"/>
                </a:moveTo>
                <a:lnTo>
                  <a:pt x="1631951" y="0"/>
                </a:lnTo>
                <a:lnTo>
                  <a:pt x="1631951" y="482605"/>
                </a:lnTo>
                <a:lnTo>
                  <a:pt x="1873245" y="24131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705" y="4044955"/>
            <a:ext cx="1892300" cy="533400"/>
          </a:xfrm>
          <a:custGeom>
            <a:avLst/>
            <a:gdLst/>
            <a:ahLst/>
            <a:cxnLst/>
            <a:rect l="l" t="t" r="r" b="b"/>
            <a:pathLst>
              <a:path w="1892300" h="533400">
                <a:moveTo>
                  <a:pt x="1638297" y="133350"/>
                </a:moveTo>
                <a:lnTo>
                  <a:pt x="0" y="133350"/>
                </a:lnTo>
                <a:lnTo>
                  <a:pt x="0" y="400050"/>
                </a:lnTo>
                <a:lnTo>
                  <a:pt x="6345" y="400050"/>
                </a:lnTo>
                <a:lnTo>
                  <a:pt x="6345" y="152400"/>
                </a:lnTo>
                <a:lnTo>
                  <a:pt x="19050" y="146044"/>
                </a:lnTo>
                <a:lnTo>
                  <a:pt x="19050" y="152400"/>
                </a:lnTo>
                <a:lnTo>
                  <a:pt x="1631941" y="152400"/>
                </a:lnTo>
                <a:lnTo>
                  <a:pt x="1631941" y="146044"/>
                </a:lnTo>
                <a:lnTo>
                  <a:pt x="1638297" y="133350"/>
                </a:lnTo>
                <a:close/>
              </a:path>
              <a:path w="1892300" h="533400">
                <a:moveTo>
                  <a:pt x="19050" y="152400"/>
                </a:moveTo>
                <a:lnTo>
                  <a:pt x="19050" y="146044"/>
                </a:lnTo>
                <a:lnTo>
                  <a:pt x="6345" y="152400"/>
                </a:lnTo>
                <a:lnTo>
                  <a:pt x="19050" y="152400"/>
                </a:lnTo>
                <a:close/>
              </a:path>
              <a:path w="1892300" h="533400">
                <a:moveTo>
                  <a:pt x="19050" y="381000"/>
                </a:moveTo>
                <a:lnTo>
                  <a:pt x="19050" y="152400"/>
                </a:lnTo>
                <a:lnTo>
                  <a:pt x="6345" y="152400"/>
                </a:lnTo>
                <a:lnTo>
                  <a:pt x="6345" y="381000"/>
                </a:lnTo>
                <a:lnTo>
                  <a:pt x="19050" y="381000"/>
                </a:lnTo>
                <a:close/>
              </a:path>
              <a:path w="1892300" h="533400">
                <a:moveTo>
                  <a:pt x="1650991" y="482591"/>
                </a:moveTo>
                <a:lnTo>
                  <a:pt x="1650991" y="381000"/>
                </a:lnTo>
                <a:lnTo>
                  <a:pt x="6345" y="381000"/>
                </a:lnTo>
                <a:lnTo>
                  <a:pt x="19050" y="387339"/>
                </a:lnTo>
                <a:lnTo>
                  <a:pt x="19050" y="400050"/>
                </a:lnTo>
                <a:lnTo>
                  <a:pt x="1631941" y="400050"/>
                </a:lnTo>
                <a:lnTo>
                  <a:pt x="1631941" y="387339"/>
                </a:lnTo>
                <a:lnTo>
                  <a:pt x="1638297" y="400050"/>
                </a:lnTo>
                <a:lnTo>
                  <a:pt x="1638297" y="495285"/>
                </a:lnTo>
                <a:lnTo>
                  <a:pt x="1650991" y="482591"/>
                </a:lnTo>
                <a:close/>
              </a:path>
              <a:path w="1892300" h="533400">
                <a:moveTo>
                  <a:pt x="19050" y="400050"/>
                </a:moveTo>
                <a:lnTo>
                  <a:pt x="19050" y="387339"/>
                </a:lnTo>
                <a:lnTo>
                  <a:pt x="6345" y="381000"/>
                </a:lnTo>
                <a:lnTo>
                  <a:pt x="6345" y="400050"/>
                </a:lnTo>
                <a:lnTo>
                  <a:pt x="19050" y="400050"/>
                </a:lnTo>
                <a:close/>
              </a:path>
              <a:path w="1892300" h="533400">
                <a:moveTo>
                  <a:pt x="1892302" y="266700"/>
                </a:moveTo>
                <a:lnTo>
                  <a:pt x="1631941" y="0"/>
                </a:lnTo>
                <a:lnTo>
                  <a:pt x="1631941" y="31744"/>
                </a:lnTo>
                <a:lnTo>
                  <a:pt x="1650991" y="25389"/>
                </a:lnTo>
                <a:lnTo>
                  <a:pt x="1650991" y="50793"/>
                </a:lnTo>
                <a:lnTo>
                  <a:pt x="1866904" y="266692"/>
                </a:lnTo>
                <a:lnTo>
                  <a:pt x="1873252" y="260344"/>
                </a:lnTo>
                <a:lnTo>
                  <a:pt x="1873252" y="286213"/>
                </a:lnTo>
                <a:lnTo>
                  <a:pt x="1892302" y="266700"/>
                </a:lnTo>
                <a:close/>
              </a:path>
              <a:path w="1892300" h="533400">
                <a:moveTo>
                  <a:pt x="1650991" y="50793"/>
                </a:moveTo>
                <a:lnTo>
                  <a:pt x="1650991" y="25389"/>
                </a:lnTo>
                <a:lnTo>
                  <a:pt x="1631941" y="31744"/>
                </a:lnTo>
                <a:lnTo>
                  <a:pt x="1650991" y="50793"/>
                </a:lnTo>
                <a:close/>
              </a:path>
              <a:path w="1892300" h="533400">
                <a:moveTo>
                  <a:pt x="1650991" y="152400"/>
                </a:moveTo>
                <a:lnTo>
                  <a:pt x="1650991" y="50793"/>
                </a:lnTo>
                <a:lnTo>
                  <a:pt x="1631941" y="31744"/>
                </a:lnTo>
                <a:lnTo>
                  <a:pt x="1631941" y="133350"/>
                </a:lnTo>
                <a:lnTo>
                  <a:pt x="1638297" y="133350"/>
                </a:lnTo>
                <a:lnTo>
                  <a:pt x="1638297" y="152400"/>
                </a:lnTo>
                <a:lnTo>
                  <a:pt x="1650991" y="152400"/>
                </a:lnTo>
                <a:close/>
              </a:path>
              <a:path w="1892300" h="533400">
                <a:moveTo>
                  <a:pt x="1638297" y="152400"/>
                </a:moveTo>
                <a:lnTo>
                  <a:pt x="1638297" y="133350"/>
                </a:lnTo>
                <a:lnTo>
                  <a:pt x="1631941" y="146044"/>
                </a:lnTo>
                <a:lnTo>
                  <a:pt x="1631941" y="152400"/>
                </a:lnTo>
                <a:lnTo>
                  <a:pt x="1638297" y="152400"/>
                </a:lnTo>
                <a:close/>
              </a:path>
              <a:path w="1892300" h="533400">
                <a:moveTo>
                  <a:pt x="1638297" y="400050"/>
                </a:moveTo>
                <a:lnTo>
                  <a:pt x="1631941" y="387339"/>
                </a:lnTo>
                <a:lnTo>
                  <a:pt x="1631941" y="400050"/>
                </a:lnTo>
                <a:lnTo>
                  <a:pt x="1638297" y="400050"/>
                </a:lnTo>
                <a:close/>
              </a:path>
              <a:path w="1892300" h="533400">
                <a:moveTo>
                  <a:pt x="1638297" y="495285"/>
                </a:moveTo>
                <a:lnTo>
                  <a:pt x="1638297" y="400050"/>
                </a:lnTo>
                <a:lnTo>
                  <a:pt x="1631941" y="400050"/>
                </a:lnTo>
                <a:lnTo>
                  <a:pt x="1631941" y="501639"/>
                </a:lnTo>
                <a:lnTo>
                  <a:pt x="1638297" y="495285"/>
                </a:lnTo>
                <a:close/>
              </a:path>
              <a:path w="1892300" h="533400">
                <a:moveTo>
                  <a:pt x="1873252" y="286213"/>
                </a:moveTo>
                <a:lnTo>
                  <a:pt x="1873252" y="273039"/>
                </a:lnTo>
                <a:lnTo>
                  <a:pt x="1866904" y="266692"/>
                </a:lnTo>
                <a:lnTo>
                  <a:pt x="1631941" y="501639"/>
                </a:lnTo>
                <a:lnTo>
                  <a:pt x="1650991" y="507994"/>
                </a:lnTo>
                <a:lnTo>
                  <a:pt x="1650991" y="513886"/>
                </a:lnTo>
                <a:lnTo>
                  <a:pt x="1873252" y="286213"/>
                </a:lnTo>
                <a:close/>
              </a:path>
              <a:path w="1892300" h="533400">
                <a:moveTo>
                  <a:pt x="1650991" y="513886"/>
                </a:moveTo>
                <a:lnTo>
                  <a:pt x="1650991" y="507994"/>
                </a:lnTo>
                <a:lnTo>
                  <a:pt x="1631941" y="501639"/>
                </a:lnTo>
                <a:lnTo>
                  <a:pt x="1631941" y="533400"/>
                </a:lnTo>
                <a:lnTo>
                  <a:pt x="1650991" y="513886"/>
                </a:lnTo>
                <a:close/>
              </a:path>
              <a:path w="1892300" h="533400">
                <a:moveTo>
                  <a:pt x="1873252" y="273039"/>
                </a:moveTo>
                <a:lnTo>
                  <a:pt x="1873252" y="260344"/>
                </a:lnTo>
                <a:lnTo>
                  <a:pt x="1866904" y="266692"/>
                </a:lnTo>
                <a:lnTo>
                  <a:pt x="1873252" y="273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99207" y="4070344"/>
            <a:ext cx="2089150" cy="482600"/>
          </a:xfrm>
          <a:custGeom>
            <a:avLst/>
            <a:gdLst/>
            <a:ahLst/>
            <a:cxnLst/>
            <a:rect l="l" t="t" r="r" b="b"/>
            <a:pathLst>
              <a:path w="2089150" h="482600">
                <a:moveTo>
                  <a:pt x="1847850" y="361950"/>
                </a:moveTo>
                <a:lnTo>
                  <a:pt x="1847850" y="120655"/>
                </a:lnTo>
                <a:lnTo>
                  <a:pt x="0" y="120655"/>
                </a:lnTo>
                <a:lnTo>
                  <a:pt x="0" y="361950"/>
                </a:lnTo>
                <a:lnTo>
                  <a:pt x="1847850" y="361950"/>
                </a:lnTo>
                <a:close/>
              </a:path>
              <a:path w="2089150" h="482600">
                <a:moveTo>
                  <a:pt x="2089144" y="241310"/>
                </a:moveTo>
                <a:lnTo>
                  <a:pt x="1847850" y="0"/>
                </a:lnTo>
                <a:lnTo>
                  <a:pt x="1847850" y="482605"/>
                </a:lnTo>
                <a:lnTo>
                  <a:pt x="2089144" y="24131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852" y="4044955"/>
            <a:ext cx="2108200" cy="533400"/>
          </a:xfrm>
          <a:custGeom>
            <a:avLst/>
            <a:gdLst/>
            <a:ahLst/>
            <a:cxnLst/>
            <a:rect l="l" t="t" r="r" b="b"/>
            <a:pathLst>
              <a:path w="2108200" h="533400">
                <a:moveTo>
                  <a:pt x="1854205" y="133350"/>
                </a:moveTo>
                <a:lnTo>
                  <a:pt x="0" y="133350"/>
                </a:lnTo>
                <a:lnTo>
                  <a:pt x="0" y="400050"/>
                </a:lnTo>
                <a:lnTo>
                  <a:pt x="6355" y="400050"/>
                </a:lnTo>
                <a:lnTo>
                  <a:pt x="6355" y="152400"/>
                </a:lnTo>
                <a:lnTo>
                  <a:pt x="19050" y="146044"/>
                </a:lnTo>
                <a:lnTo>
                  <a:pt x="19050" y="152400"/>
                </a:lnTo>
                <a:lnTo>
                  <a:pt x="1841494" y="152400"/>
                </a:lnTo>
                <a:lnTo>
                  <a:pt x="1841494" y="146044"/>
                </a:lnTo>
                <a:lnTo>
                  <a:pt x="1854205" y="133350"/>
                </a:lnTo>
                <a:close/>
              </a:path>
              <a:path w="2108200" h="533400">
                <a:moveTo>
                  <a:pt x="19050" y="152400"/>
                </a:moveTo>
                <a:lnTo>
                  <a:pt x="19050" y="146044"/>
                </a:lnTo>
                <a:lnTo>
                  <a:pt x="6355" y="152400"/>
                </a:lnTo>
                <a:lnTo>
                  <a:pt x="19050" y="152400"/>
                </a:lnTo>
                <a:close/>
              </a:path>
              <a:path w="2108200" h="533400">
                <a:moveTo>
                  <a:pt x="19050" y="381000"/>
                </a:moveTo>
                <a:lnTo>
                  <a:pt x="19050" y="152400"/>
                </a:lnTo>
                <a:lnTo>
                  <a:pt x="6355" y="152400"/>
                </a:lnTo>
                <a:lnTo>
                  <a:pt x="6355" y="381000"/>
                </a:lnTo>
                <a:lnTo>
                  <a:pt x="19050" y="381000"/>
                </a:lnTo>
                <a:close/>
              </a:path>
              <a:path w="2108200" h="533400">
                <a:moveTo>
                  <a:pt x="1860544" y="488944"/>
                </a:moveTo>
                <a:lnTo>
                  <a:pt x="1860544" y="381000"/>
                </a:lnTo>
                <a:lnTo>
                  <a:pt x="6355" y="381000"/>
                </a:lnTo>
                <a:lnTo>
                  <a:pt x="19050" y="387339"/>
                </a:lnTo>
                <a:lnTo>
                  <a:pt x="19050" y="400050"/>
                </a:lnTo>
                <a:lnTo>
                  <a:pt x="1841494" y="400050"/>
                </a:lnTo>
                <a:lnTo>
                  <a:pt x="1841494" y="387339"/>
                </a:lnTo>
                <a:lnTo>
                  <a:pt x="1854205" y="400050"/>
                </a:lnTo>
                <a:lnTo>
                  <a:pt x="1854205" y="495284"/>
                </a:lnTo>
                <a:lnTo>
                  <a:pt x="1860544" y="488944"/>
                </a:lnTo>
                <a:close/>
              </a:path>
              <a:path w="2108200" h="533400">
                <a:moveTo>
                  <a:pt x="19050" y="400050"/>
                </a:moveTo>
                <a:lnTo>
                  <a:pt x="19050" y="387339"/>
                </a:lnTo>
                <a:lnTo>
                  <a:pt x="6355" y="381000"/>
                </a:lnTo>
                <a:lnTo>
                  <a:pt x="6355" y="400050"/>
                </a:lnTo>
                <a:lnTo>
                  <a:pt x="19050" y="400050"/>
                </a:lnTo>
                <a:close/>
              </a:path>
              <a:path w="2108200" h="533400">
                <a:moveTo>
                  <a:pt x="2108194" y="266700"/>
                </a:moveTo>
                <a:lnTo>
                  <a:pt x="1841494" y="0"/>
                </a:lnTo>
                <a:lnTo>
                  <a:pt x="1841494" y="133350"/>
                </a:lnTo>
                <a:lnTo>
                  <a:pt x="1847850" y="133350"/>
                </a:lnTo>
                <a:lnTo>
                  <a:pt x="1847850" y="31744"/>
                </a:lnTo>
                <a:lnTo>
                  <a:pt x="1860544" y="25389"/>
                </a:lnTo>
                <a:lnTo>
                  <a:pt x="1860544" y="44439"/>
                </a:lnTo>
                <a:lnTo>
                  <a:pt x="2082797" y="266692"/>
                </a:lnTo>
                <a:lnTo>
                  <a:pt x="2089144" y="260344"/>
                </a:lnTo>
                <a:lnTo>
                  <a:pt x="2089144" y="285750"/>
                </a:lnTo>
                <a:lnTo>
                  <a:pt x="2108194" y="266700"/>
                </a:lnTo>
                <a:close/>
              </a:path>
              <a:path w="2108200" h="533400">
                <a:moveTo>
                  <a:pt x="1854205" y="152400"/>
                </a:moveTo>
                <a:lnTo>
                  <a:pt x="1854205" y="133350"/>
                </a:lnTo>
                <a:lnTo>
                  <a:pt x="1841494" y="146044"/>
                </a:lnTo>
                <a:lnTo>
                  <a:pt x="1841494" y="152400"/>
                </a:lnTo>
                <a:lnTo>
                  <a:pt x="1854205" y="152400"/>
                </a:lnTo>
                <a:close/>
              </a:path>
              <a:path w="2108200" h="533400">
                <a:moveTo>
                  <a:pt x="1854205" y="400050"/>
                </a:moveTo>
                <a:lnTo>
                  <a:pt x="1841494" y="387339"/>
                </a:lnTo>
                <a:lnTo>
                  <a:pt x="1841494" y="400050"/>
                </a:lnTo>
                <a:lnTo>
                  <a:pt x="1854205" y="400050"/>
                </a:lnTo>
                <a:close/>
              </a:path>
              <a:path w="2108200" h="533400">
                <a:moveTo>
                  <a:pt x="1854205" y="495284"/>
                </a:moveTo>
                <a:lnTo>
                  <a:pt x="1854205" y="400050"/>
                </a:lnTo>
                <a:lnTo>
                  <a:pt x="1841494" y="400050"/>
                </a:lnTo>
                <a:lnTo>
                  <a:pt x="1841494" y="533400"/>
                </a:lnTo>
                <a:lnTo>
                  <a:pt x="1847850" y="527044"/>
                </a:lnTo>
                <a:lnTo>
                  <a:pt x="1847850" y="501639"/>
                </a:lnTo>
                <a:lnTo>
                  <a:pt x="1854205" y="495284"/>
                </a:lnTo>
                <a:close/>
              </a:path>
              <a:path w="2108200" h="533400">
                <a:moveTo>
                  <a:pt x="1860544" y="44439"/>
                </a:moveTo>
                <a:lnTo>
                  <a:pt x="1860544" y="25389"/>
                </a:lnTo>
                <a:lnTo>
                  <a:pt x="1847850" y="31744"/>
                </a:lnTo>
                <a:lnTo>
                  <a:pt x="1860544" y="44439"/>
                </a:lnTo>
                <a:close/>
              </a:path>
              <a:path w="2108200" h="533400">
                <a:moveTo>
                  <a:pt x="1860544" y="152400"/>
                </a:moveTo>
                <a:lnTo>
                  <a:pt x="1860544" y="44439"/>
                </a:lnTo>
                <a:lnTo>
                  <a:pt x="1847850" y="31744"/>
                </a:lnTo>
                <a:lnTo>
                  <a:pt x="1847850" y="133350"/>
                </a:lnTo>
                <a:lnTo>
                  <a:pt x="1854205" y="133350"/>
                </a:lnTo>
                <a:lnTo>
                  <a:pt x="1854205" y="152400"/>
                </a:lnTo>
                <a:lnTo>
                  <a:pt x="1860544" y="152400"/>
                </a:lnTo>
                <a:close/>
              </a:path>
              <a:path w="2108200" h="533400">
                <a:moveTo>
                  <a:pt x="2089144" y="285750"/>
                </a:moveTo>
                <a:lnTo>
                  <a:pt x="2089144" y="273039"/>
                </a:lnTo>
                <a:lnTo>
                  <a:pt x="2082797" y="266692"/>
                </a:lnTo>
                <a:lnTo>
                  <a:pt x="1847850" y="501639"/>
                </a:lnTo>
                <a:lnTo>
                  <a:pt x="1860544" y="507994"/>
                </a:lnTo>
                <a:lnTo>
                  <a:pt x="1860544" y="514350"/>
                </a:lnTo>
                <a:lnTo>
                  <a:pt x="2089144" y="285750"/>
                </a:lnTo>
                <a:close/>
              </a:path>
              <a:path w="2108200" h="533400">
                <a:moveTo>
                  <a:pt x="1860544" y="514350"/>
                </a:moveTo>
                <a:lnTo>
                  <a:pt x="1860544" y="507994"/>
                </a:lnTo>
                <a:lnTo>
                  <a:pt x="1847850" y="501639"/>
                </a:lnTo>
                <a:lnTo>
                  <a:pt x="1847850" y="527044"/>
                </a:lnTo>
                <a:lnTo>
                  <a:pt x="1860544" y="514350"/>
                </a:lnTo>
                <a:close/>
              </a:path>
              <a:path w="2108200" h="533400">
                <a:moveTo>
                  <a:pt x="2089144" y="273039"/>
                </a:moveTo>
                <a:lnTo>
                  <a:pt x="2089144" y="260344"/>
                </a:lnTo>
                <a:lnTo>
                  <a:pt x="2082797" y="266692"/>
                </a:lnTo>
                <a:lnTo>
                  <a:pt x="2089144" y="273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497" y="4070344"/>
            <a:ext cx="4895850" cy="482600"/>
          </a:xfrm>
          <a:custGeom>
            <a:avLst/>
            <a:gdLst/>
            <a:ahLst/>
            <a:cxnLst/>
            <a:rect l="l" t="t" r="r" b="b"/>
            <a:pathLst>
              <a:path w="4895850" h="482600">
                <a:moveTo>
                  <a:pt x="4654555" y="361950"/>
                </a:moveTo>
                <a:lnTo>
                  <a:pt x="4654555" y="120655"/>
                </a:lnTo>
                <a:lnTo>
                  <a:pt x="0" y="120655"/>
                </a:lnTo>
                <a:lnTo>
                  <a:pt x="0" y="361950"/>
                </a:lnTo>
                <a:lnTo>
                  <a:pt x="4654555" y="361950"/>
                </a:lnTo>
                <a:close/>
              </a:path>
              <a:path w="4895850" h="482600">
                <a:moveTo>
                  <a:pt x="4895850" y="241310"/>
                </a:moveTo>
                <a:lnTo>
                  <a:pt x="4654555" y="0"/>
                </a:lnTo>
                <a:lnTo>
                  <a:pt x="4654555" y="482605"/>
                </a:lnTo>
                <a:lnTo>
                  <a:pt x="4895850" y="24131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0802" y="4044955"/>
            <a:ext cx="4921250" cy="533400"/>
          </a:xfrm>
          <a:custGeom>
            <a:avLst/>
            <a:gdLst/>
            <a:ahLst/>
            <a:cxnLst/>
            <a:rect l="l" t="t" r="r" b="b"/>
            <a:pathLst>
              <a:path w="4921250" h="533400">
                <a:moveTo>
                  <a:pt x="4667250" y="133350"/>
                </a:moveTo>
                <a:lnTo>
                  <a:pt x="0" y="133350"/>
                </a:lnTo>
                <a:lnTo>
                  <a:pt x="0" y="400050"/>
                </a:lnTo>
                <a:lnTo>
                  <a:pt x="12694" y="4000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52400"/>
                </a:lnTo>
                <a:lnTo>
                  <a:pt x="4654555" y="152400"/>
                </a:lnTo>
                <a:lnTo>
                  <a:pt x="4654555" y="146044"/>
                </a:lnTo>
                <a:lnTo>
                  <a:pt x="4667250" y="133350"/>
                </a:lnTo>
                <a:close/>
              </a:path>
              <a:path w="4921250" h="533400">
                <a:moveTo>
                  <a:pt x="19050" y="152400"/>
                </a:moveTo>
                <a:lnTo>
                  <a:pt x="19050" y="146044"/>
                </a:lnTo>
                <a:lnTo>
                  <a:pt x="12694" y="152400"/>
                </a:lnTo>
                <a:lnTo>
                  <a:pt x="19050" y="152400"/>
                </a:lnTo>
                <a:close/>
              </a:path>
              <a:path w="4921250" h="533400">
                <a:moveTo>
                  <a:pt x="19050" y="381000"/>
                </a:moveTo>
                <a:lnTo>
                  <a:pt x="19050" y="152400"/>
                </a:lnTo>
                <a:lnTo>
                  <a:pt x="12694" y="152400"/>
                </a:lnTo>
                <a:lnTo>
                  <a:pt x="12694" y="381000"/>
                </a:lnTo>
                <a:lnTo>
                  <a:pt x="19050" y="381000"/>
                </a:lnTo>
                <a:close/>
              </a:path>
              <a:path w="4921250" h="533400">
                <a:moveTo>
                  <a:pt x="4673605" y="483078"/>
                </a:moveTo>
                <a:lnTo>
                  <a:pt x="4673605" y="381000"/>
                </a:lnTo>
                <a:lnTo>
                  <a:pt x="12694" y="381000"/>
                </a:lnTo>
                <a:lnTo>
                  <a:pt x="19050" y="387339"/>
                </a:lnTo>
                <a:lnTo>
                  <a:pt x="19050" y="400050"/>
                </a:lnTo>
                <a:lnTo>
                  <a:pt x="4654555" y="400050"/>
                </a:lnTo>
                <a:lnTo>
                  <a:pt x="4654555" y="387339"/>
                </a:lnTo>
                <a:lnTo>
                  <a:pt x="4667250" y="400050"/>
                </a:lnTo>
                <a:lnTo>
                  <a:pt x="4667250" y="489270"/>
                </a:lnTo>
                <a:lnTo>
                  <a:pt x="4673605" y="483078"/>
                </a:lnTo>
                <a:close/>
              </a:path>
              <a:path w="4921250" h="533400">
                <a:moveTo>
                  <a:pt x="19050" y="400050"/>
                </a:moveTo>
                <a:lnTo>
                  <a:pt x="19050" y="387339"/>
                </a:lnTo>
                <a:lnTo>
                  <a:pt x="12694" y="381000"/>
                </a:lnTo>
                <a:lnTo>
                  <a:pt x="12694" y="400050"/>
                </a:lnTo>
                <a:lnTo>
                  <a:pt x="19050" y="400050"/>
                </a:lnTo>
                <a:close/>
              </a:path>
              <a:path w="4921250" h="533400">
                <a:moveTo>
                  <a:pt x="4921255" y="266700"/>
                </a:moveTo>
                <a:lnTo>
                  <a:pt x="4654555" y="0"/>
                </a:lnTo>
                <a:lnTo>
                  <a:pt x="4654555" y="31744"/>
                </a:lnTo>
                <a:lnTo>
                  <a:pt x="4673605" y="25389"/>
                </a:lnTo>
                <a:lnTo>
                  <a:pt x="4673605" y="50306"/>
                </a:lnTo>
                <a:lnTo>
                  <a:pt x="4895690" y="266692"/>
                </a:lnTo>
                <a:lnTo>
                  <a:pt x="4902205" y="260344"/>
                </a:lnTo>
                <a:lnTo>
                  <a:pt x="4902205" y="285750"/>
                </a:lnTo>
                <a:lnTo>
                  <a:pt x="4921255" y="266700"/>
                </a:lnTo>
                <a:close/>
              </a:path>
              <a:path w="4921250" h="533400">
                <a:moveTo>
                  <a:pt x="4673605" y="50306"/>
                </a:moveTo>
                <a:lnTo>
                  <a:pt x="4673605" y="25389"/>
                </a:lnTo>
                <a:lnTo>
                  <a:pt x="4654555" y="31744"/>
                </a:lnTo>
                <a:lnTo>
                  <a:pt x="4673605" y="50306"/>
                </a:lnTo>
                <a:close/>
              </a:path>
              <a:path w="4921250" h="533400">
                <a:moveTo>
                  <a:pt x="4673605" y="152400"/>
                </a:moveTo>
                <a:lnTo>
                  <a:pt x="4673605" y="50306"/>
                </a:lnTo>
                <a:lnTo>
                  <a:pt x="4654555" y="31744"/>
                </a:lnTo>
                <a:lnTo>
                  <a:pt x="4654555" y="133350"/>
                </a:lnTo>
                <a:lnTo>
                  <a:pt x="4667250" y="133350"/>
                </a:lnTo>
                <a:lnTo>
                  <a:pt x="4667250" y="152400"/>
                </a:lnTo>
                <a:lnTo>
                  <a:pt x="4673605" y="152400"/>
                </a:lnTo>
                <a:close/>
              </a:path>
              <a:path w="4921250" h="533400">
                <a:moveTo>
                  <a:pt x="4667250" y="152400"/>
                </a:moveTo>
                <a:lnTo>
                  <a:pt x="4667250" y="133350"/>
                </a:lnTo>
                <a:lnTo>
                  <a:pt x="4654555" y="146044"/>
                </a:lnTo>
                <a:lnTo>
                  <a:pt x="4654555" y="152400"/>
                </a:lnTo>
                <a:lnTo>
                  <a:pt x="4667250" y="152400"/>
                </a:lnTo>
                <a:close/>
              </a:path>
              <a:path w="4921250" h="533400">
                <a:moveTo>
                  <a:pt x="4667250" y="400050"/>
                </a:moveTo>
                <a:lnTo>
                  <a:pt x="4654555" y="387339"/>
                </a:lnTo>
                <a:lnTo>
                  <a:pt x="4654555" y="400050"/>
                </a:lnTo>
                <a:lnTo>
                  <a:pt x="4667250" y="400050"/>
                </a:lnTo>
                <a:close/>
              </a:path>
              <a:path w="4921250" h="533400">
                <a:moveTo>
                  <a:pt x="4667250" y="489270"/>
                </a:moveTo>
                <a:lnTo>
                  <a:pt x="4667250" y="400050"/>
                </a:lnTo>
                <a:lnTo>
                  <a:pt x="4654555" y="400050"/>
                </a:lnTo>
                <a:lnTo>
                  <a:pt x="4654555" y="501639"/>
                </a:lnTo>
                <a:lnTo>
                  <a:pt x="4667250" y="489270"/>
                </a:lnTo>
                <a:close/>
              </a:path>
              <a:path w="4921250" h="533400">
                <a:moveTo>
                  <a:pt x="4902205" y="285750"/>
                </a:moveTo>
                <a:lnTo>
                  <a:pt x="4902205" y="273039"/>
                </a:lnTo>
                <a:lnTo>
                  <a:pt x="4895690" y="266692"/>
                </a:lnTo>
                <a:lnTo>
                  <a:pt x="4654555" y="501639"/>
                </a:lnTo>
                <a:lnTo>
                  <a:pt x="4673605" y="507994"/>
                </a:lnTo>
                <a:lnTo>
                  <a:pt x="4673605" y="514350"/>
                </a:lnTo>
                <a:lnTo>
                  <a:pt x="4902205" y="285750"/>
                </a:lnTo>
                <a:close/>
              </a:path>
              <a:path w="4921250" h="533400">
                <a:moveTo>
                  <a:pt x="4673605" y="514350"/>
                </a:moveTo>
                <a:lnTo>
                  <a:pt x="4673605" y="507994"/>
                </a:lnTo>
                <a:lnTo>
                  <a:pt x="4654555" y="501639"/>
                </a:lnTo>
                <a:lnTo>
                  <a:pt x="4654555" y="533400"/>
                </a:lnTo>
                <a:lnTo>
                  <a:pt x="4673605" y="514350"/>
                </a:lnTo>
                <a:close/>
              </a:path>
              <a:path w="4921250" h="533400">
                <a:moveTo>
                  <a:pt x="4902205" y="273039"/>
                </a:moveTo>
                <a:lnTo>
                  <a:pt x="4902205" y="260344"/>
                </a:lnTo>
                <a:lnTo>
                  <a:pt x="4895690" y="266692"/>
                </a:lnTo>
                <a:lnTo>
                  <a:pt x="4902205" y="273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4002" y="1333500"/>
            <a:ext cx="4667250" cy="2089150"/>
          </a:xfrm>
          <a:custGeom>
            <a:avLst/>
            <a:gdLst/>
            <a:ahLst/>
            <a:cxnLst/>
            <a:rect l="l" t="t" r="r" b="b"/>
            <a:pathLst>
              <a:path w="4667250" h="2089150">
                <a:moveTo>
                  <a:pt x="850894" y="1754185"/>
                </a:moveTo>
                <a:lnTo>
                  <a:pt x="850894" y="1117594"/>
                </a:lnTo>
                <a:lnTo>
                  <a:pt x="0" y="1244605"/>
                </a:lnTo>
                <a:lnTo>
                  <a:pt x="723900" y="1485900"/>
                </a:lnTo>
                <a:lnTo>
                  <a:pt x="723900" y="1746778"/>
                </a:lnTo>
                <a:lnTo>
                  <a:pt x="850894" y="1754185"/>
                </a:lnTo>
                <a:close/>
              </a:path>
              <a:path w="4667250" h="2089150">
                <a:moveTo>
                  <a:pt x="1162050" y="2031779"/>
                </a:moveTo>
                <a:lnTo>
                  <a:pt x="1162050" y="755644"/>
                </a:lnTo>
                <a:lnTo>
                  <a:pt x="254005" y="800100"/>
                </a:lnTo>
                <a:lnTo>
                  <a:pt x="850894" y="1117594"/>
                </a:lnTo>
                <a:lnTo>
                  <a:pt x="850894" y="1754185"/>
                </a:lnTo>
                <a:lnTo>
                  <a:pt x="1041394" y="1765294"/>
                </a:lnTo>
                <a:lnTo>
                  <a:pt x="1066800" y="2089144"/>
                </a:lnTo>
                <a:lnTo>
                  <a:pt x="1162050" y="2031779"/>
                </a:lnTo>
                <a:close/>
              </a:path>
              <a:path w="4667250" h="2089150">
                <a:moveTo>
                  <a:pt x="723900" y="1746778"/>
                </a:moveTo>
                <a:lnTo>
                  <a:pt x="723900" y="1485900"/>
                </a:lnTo>
                <a:lnTo>
                  <a:pt x="279394" y="1720855"/>
                </a:lnTo>
                <a:lnTo>
                  <a:pt x="723900" y="1746778"/>
                </a:lnTo>
                <a:close/>
              </a:path>
              <a:path w="4667250" h="2089150">
                <a:moveTo>
                  <a:pt x="3200400" y="0"/>
                </a:moveTo>
                <a:lnTo>
                  <a:pt x="2476500" y="419100"/>
                </a:lnTo>
                <a:lnTo>
                  <a:pt x="2101855" y="184147"/>
                </a:lnTo>
                <a:lnTo>
                  <a:pt x="1847850" y="615955"/>
                </a:lnTo>
                <a:lnTo>
                  <a:pt x="977905" y="349255"/>
                </a:lnTo>
                <a:lnTo>
                  <a:pt x="1162050" y="755644"/>
                </a:lnTo>
                <a:lnTo>
                  <a:pt x="1162050" y="2031779"/>
                </a:lnTo>
                <a:lnTo>
                  <a:pt x="1625605" y="1752600"/>
                </a:lnTo>
                <a:lnTo>
                  <a:pt x="1879594" y="1905000"/>
                </a:lnTo>
                <a:lnTo>
                  <a:pt x="2133600" y="1676400"/>
                </a:lnTo>
                <a:lnTo>
                  <a:pt x="2508244" y="1822444"/>
                </a:lnTo>
                <a:lnTo>
                  <a:pt x="2635255" y="1543050"/>
                </a:lnTo>
                <a:lnTo>
                  <a:pt x="3143250" y="1656540"/>
                </a:lnTo>
                <a:lnTo>
                  <a:pt x="3143250" y="558805"/>
                </a:lnTo>
                <a:lnTo>
                  <a:pt x="3200400" y="0"/>
                </a:lnTo>
                <a:close/>
              </a:path>
              <a:path w="4667250" h="2089150">
                <a:moveTo>
                  <a:pt x="3892555" y="304800"/>
                </a:moveTo>
                <a:lnTo>
                  <a:pt x="3143250" y="558805"/>
                </a:lnTo>
                <a:lnTo>
                  <a:pt x="3143250" y="1656540"/>
                </a:lnTo>
                <a:lnTo>
                  <a:pt x="3162300" y="1660796"/>
                </a:lnTo>
                <a:lnTo>
                  <a:pt x="3162300" y="1384294"/>
                </a:lnTo>
                <a:lnTo>
                  <a:pt x="3543300" y="1436850"/>
                </a:lnTo>
                <a:lnTo>
                  <a:pt x="3543300" y="628650"/>
                </a:lnTo>
                <a:lnTo>
                  <a:pt x="3892555" y="304800"/>
                </a:lnTo>
                <a:close/>
              </a:path>
              <a:path w="4667250" h="2089150">
                <a:moveTo>
                  <a:pt x="3232145" y="1676400"/>
                </a:moveTo>
                <a:lnTo>
                  <a:pt x="3162300" y="1384294"/>
                </a:lnTo>
                <a:lnTo>
                  <a:pt x="3162300" y="1660796"/>
                </a:lnTo>
                <a:lnTo>
                  <a:pt x="3232145" y="1676400"/>
                </a:lnTo>
                <a:close/>
              </a:path>
              <a:path w="4667250" h="2089150">
                <a:moveTo>
                  <a:pt x="4667250" y="641344"/>
                </a:moveTo>
                <a:lnTo>
                  <a:pt x="3543300" y="628650"/>
                </a:lnTo>
                <a:lnTo>
                  <a:pt x="3543300" y="1187455"/>
                </a:lnTo>
                <a:lnTo>
                  <a:pt x="3670295" y="1157691"/>
                </a:lnTo>
                <a:lnTo>
                  <a:pt x="3670295" y="908044"/>
                </a:lnTo>
                <a:lnTo>
                  <a:pt x="4667250" y="641344"/>
                </a:lnTo>
                <a:close/>
              </a:path>
              <a:path w="4667250" h="2089150">
                <a:moveTo>
                  <a:pt x="4083055" y="1511305"/>
                </a:moveTo>
                <a:lnTo>
                  <a:pt x="3543300" y="1187455"/>
                </a:lnTo>
                <a:lnTo>
                  <a:pt x="3543300" y="1436850"/>
                </a:lnTo>
                <a:lnTo>
                  <a:pt x="4083055" y="1511305"/>
                </a:lnTo>
                <a:close/>
              </a:path>
              <a:path w="4667250" h="2089150">
                <a:moveTo>
                  <a:pt x="3949705" y="1092205"/>
                </a:moveTo>
                <a:lnTo>
                  <a:pt x="3670295" y="908044"/>
                </a:lnTo>
                <a:lnTo>
                  <a:pt x="3670295" y="1157691"/>
                </a:lnTo>
                <a:lnTo>
                  <a:pt x="3949705" y="10922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57647" y="1320802"/>
            <a:ext cx="4686300" cy="2108200"/>
          </a:xfrm>
          <a:custGeom>
            <a:avLst/>
            <a:gdLst/>
            <a:ahLst/>
            <a:cxnLst/>
            <a:rect l="l" t="t" r="r" b="b"/>
            <a:pathLst>
              <a:path w="4686300" h="2108200">
                <a:moveTo>
                  <a:pt x="857250" y="1143904"/>
                </a:moveTo>
                <a:lnTo>
                  <a:pt x="857250" y="1143003"/>
                </a:lnTo>
                <a:lnTo>
                  <a:pt x="829413" y="1127899"/>
                </a:lnTo>
                <a:lnTo>
                  <a:pt x="6355" y="1244592"/>
                </a:lnTo>
                <a:lnTo>
                  <a:pt x="6355" y="1250948"/>
                </a:lnTo>
                <a:lnTo>
                  <a:pt x="0" y="1250948"/>
                </a:lnTo>
                <a:lnTo>
                  <a:pt x="0" y="1263642"/>
                </a:lnTo>
                <a:lnTo>
                  <a:pt x="6355" y="1263642"/>
                </a:lnTo>
                <a:lnTo>
                  <a:pt x="12710" y="1265780"/>
                </a:lnTo>
                <a:lnTo>
                  <a:pt x="12710" y="1250948"/>
                </a:lnTo>
                <a:lnTo>
                  <a:pt x="39765" y="1259807"/>
                </a:lnTo>
                <a:lnTo>
                  <a:pt x="857250" y="1143904"/>
                </a:lnTo>
                <a:close/>
              </a:path>
              <a:path w="4686300" h="2108200">
                <a:moveTo>
                  <a:pt x="39765" y="1259807"/>
                </a:moveTo>
                <a:lnTo>
                  <a:pt x="12710" y="1250948"/>
                </a:lnTo>
                <a:lnTo>
                  <a:pt x="12710" y="1263642"/>
                </a:lnTo>
                <a:lnTo>
                  <a:pt x="39765" y="1259807"/>
                </a:lnTo>
                <a:close/>
              </a:path>
              <a:path w="4686300" h="2108200">
                <a:moveTo>
                  <a:pt x="736610" y="1504953"/>
                </a:moveTo>
                <a:lnTo>
                  <a:pt x="736610" y="1492242"/>
                </a:lnTo>
                <a:lnTo>
                  <a:pt x="730255" y="1485903"/>
                </a:lnTo>
                <a:lnTo>
                  <a:pt x="39765" y="1259807"/>
                </a:lnTo>
                <a:lnTo>
                  <a:pt x="12710" y="1263642"/>
                </a:lnTo>
                <a:lnTo>
                  <a:pt x="12710" y="1265780"/>
                </a:lnTo>
                <a:lnTo>
                  <a:pt x="709204" y="1500010"/>
                </a:lnTo>
                <a:lnTo>
                  <a:pt x="723900" y="1492242"/>
                </a:lnTo>
                <a:lnTo>
                  <a:pt x="723900" y="1508452"/>
                </a:lnTo>
                <a:lnTo>
                  <a:pt x="730255" y="1504953"/>
                </a:lnTo>
                <a:lnTo>
                  <a:pt x="736610" y="1504953"/>
                </a:lnTo>
                <a:close/>
              </a:path>
              <a:path w="4686300" h="2108200">
                <a:moveTo>
                  <a:pt x="1168405" y="774697"/>
                </a:moveTo>
                <a:lnTo>
                  <a:pt x="1168405" y="755647"/>
                </a:lnTo>
                <a:lnTo>
                  <a:pt x="1162050" y="774697"/>
                </a:lnTo>
                <a:lnTo>
                  <a:pt x="1153463" y="756379"/>
                </a:lnTo>
                <a:lnTo>
                  <a:pt x="260360" y="800103"/>
                </a:lnTo>
                <a:lnTo>
                  <a:pt x="254005" y="806442"/>
                </a:lnTo>
                <a:lnTo>
                  <a:pt x="254005" y="819153"/>
                </a:lnTo>
                <a:lnTo>
                  <a:pt x="260360" y="819153"/>
                </a:lnTo>
                <a:lnTo>
                  <a:pt x="266700" y="806442"/>
                </a:lnTo>
                <a:lnTo>
                  <a:pt x="288046" y="817797"/>
                </a:lnTo>
                <a:lnTo>
                  <a:pt x="1168405" y="774697"/>
                </a:lnTo>
                <a:close/>
              </a:path>
              <a:path w="4686300" h="2108200">
                <a:moveTo>
                  <a:pt x="288046" y="817797"/>
                </a:moveTo>
                <a:lnTo>
                  <a:pt x="266700" y="806442"/>
                </a:lnTo>
                <a:lnTo>
                  <a:pt x="260360" y="819153"/>
                </a:lnTo>
                <a:lnTo>
                  <a:pt x="288046" y="817797"/>
                </a:lnTo>
                <a:close/>
              </a:path>
              <a:path w="4686300" h="2108200">
                <a:moveTo>
                  <a:pt x="869960" y="1136648"/>
                </a:moveTo>
                <a:lnTo>
                  <a:pt x="869960" y="1123953"/>
                </a:lnTo>
                <a:lnTo>
                  <a:pt x="863605" y="1123953"/>
                </a:lnTo>
                <a:lnTo>
                  <a:pt x="288046" y="817797"/>
                </a:lnTo>
                <a:lnTo>
                  <a:pt x="260360" y="819153"/>
                </a:lnTo>
                <a:lnTo>
                  <a:pt x="829413" y="1127899"/>
                </a:lnTo>
                <a:lnTo>
                  <a:pt x="857250" y="1123953"/>
                </a:lnTo>
                <a:lnTo>
                  <a:pt x="857250" y="1143904"/>
                </a:lnTo>
                <a:lnTo>
                  <a:pt x="863605" y="1143003"/>
                </a:lnTo>
                <a:lnTo>
                  <a:pt x="869960" y="1136648"/>
                </a:lnTo>
                <a:close/>
              </a:path>
              <a:path w="4686300" h="2108200">
                <a:moveTo>
                  <a:pt x="723900" y="1508452"/>
                </a:moveTo>
                <a:lnTo>
                  <a:pt x="723900" y="1504953"/>
                </a:lnTo>
                <a:lnTo>
                  <a:pt x="709204" y="1500010"/>
                </a:lnTo>
                <a:lnTo>
                  <a:pt x="279410" y="1727198"/>
                </a:lnTo>
                <a:lnTo>
                  <a:pt x="279410" y="1746248"/>
                </a:lnTo>
                <a:lnTo>
                  <a:pt x="285750" y="1746248"/>
                </a:lnTo>
                <a:lnTo>
                  <a:pt x="285750" y="1727198"/>
                </a:lnTo>
                <a:lnTo>
                  <a:pt x="323288" y="1729074"/>
                </a:lnTo>
                <a:lnTo>
                  <a:pt x="723900" y="1508452"/>
                </a:lnTo>
                <a:close/>
              </a:path>
              <a:path w="4686300" h="2108200">
                <a:moveTo>
                  <a:pt x="323288" y="1729074"/>
                </a:moveTo>
                <a:lnTo>
                  <a:pt x="285750" y="1727198"/>
                </a:lnTo>
                <a:lnTo>
                  <a:pt x="292105" y="1746248"/>
                </a:lnTo>
                <a:lnTo>
                  <a:pt x="323288" y="1729074"/>
                </a:lnTo>
                <a:close/>
              </a:path>
              <a:path w="4686300" h="2108200">
                <a:moveTo>
                  <a:pt x="1078000" y="2082603"/>
                </a:moveTo>
                <a:lnTo>
                  <a:pt x="1054105" y="1777992"/>
                </a:lnTo>
                <a:lnTo>
                  <a:pt x="1054105" y="1765298"/>
                </a:lnTo>
                <a:lnTo>
                  <a:pt x="1047750" y="1765298"/>
                </a:lnTo>
                <a:lnTo>
                  <a:pt x="323288" y="1729074"/>
                </a:lnTo>
                <a:lnTo>
                  <a:pt x="292105" y="1746248"/>
                </a:lnTo>
                <a:lnTo>
                  <a:pt x="285750" y="1727198"/>
                </a:lnTo>
                <a:lnTo>
                  <a:pt x="285750" y="1746248"/>
                </a:lnTo>
                <a:lnTo>
                  <a:pt x="1035055" y="1783713"/>
                </a:lnTo>
                <a:lnTo>
                  <a:pt x="1035055" y="1777992"/>
                </a:lnTo>
                <a:lnTo>
                  <a:pt x="1047750" y="1784348"/>
                </a:lnTo>
                <a:lnTo>
                  <a:pt x="1047750" y="1939820"/>
                </a:lnTo>
                <a:lnTo>
                  <a:pt x="1060460" y="2101842"/>
                </a:lnTo>
                <a:lnTo>
                  <a:pt x="1066800" y="2108198"/>
                </a:lnTo>
                <a:lnTo>
                  <a:pt x="1066800" y="2089148"/>
                </a:lnTo>
                <a:lnTo>
                  <a:pt x="1078000" y="2082603"/>
                </a:lnTo>
                <a:close/>
              </a:path>
              <a:path w="4686300" h="2108200">
                <a:moveTo>
                  <a:pt x="723900" y="1504953"/>
                </a:moveTo>
                <a:lnTo>
                  <a:pt x="723900" y="1492242"/>
                </a:lnTo>
                <a:lnTo>
                  <a:pt x="709204" y="1500010"/>
                </a:lnTo>
                <a:lnTo>
                  <a:pt x="723900" y="1504953"/>
                </a:lnTo>
                <a:close/>
              </a:path>
              <a:path w="4686300" h="2108200">
                <a:moveTo>
                  <a:pt x="857250" y="1143003"/>
                </a:moveTo>
                <a:lnTo>
                  <a:pt x="857250" y="1123953"/>
                </a:lnTo>
                <a:lnTo>
                  <a:pt x="829413" y="1127899"/>
                </a:lnTo>
                <a:lnTo>
                  <a:pt x="857250" y="1143003"/>
                </a:lnTo>
                <a:close/>
              </a:path>
              <a:path w="4686300" h="2108200">
                <a:moveTo>
                  <a:pt x="1181100" y="768342"/>
                </a:moveTo>
                <a:lnTo>
                  <a:pt x="1181100" y="762003"/>
                </a:lnTo>
                <a:lnTo>
                  <a:pt x="1003127" y="382324"/>
                </a:lnTo>
                <a:lnTo>
                  <a:pt x="977905" y="374647"/>
                </a:lnTo>
                <a:lnTo>
                  <a:pt x="977905" y="355597"/>
                </a:lnTo>
                <a:lnTo>
                  <a:pt x="971550" y="355597"/>
                </a:lnTo>
                <a:lnTo>
                  <a:pt x="971550" y="368292"/>
                </a:lnTo>
                <a:lnTo>
                  <a:pt x="1153463" y="756379"/>
                </a:lnTo>
                <a:lnTo>
                  <a:pt x="1168405" y="755647"/>
                </a:lnTo>
                <a:lnTo>
                  <a:pt x="1168405" y="774697"/>
                </a:lnTo>
                <a:lnTo>
                  <a:pt x="1174760" y="774697"/>
                </a:lnTo>
                <a:lnTo>
                  <a:pt x="1181100" y="768342"/>
                </a:lnTo>
                <a:close/>
              </a:path>
              <a:path w="4686300" h="2108200">
                <a:moveTo>
                  <a:pt x="989531" y="357202"/>
                </a:moveTo>
                <a:lnTo>
                  <a:pt x="984260" y="355597"/>
                </a:lnTo>
                <a:lnTo>
                  <a:pt x="977905" y="349242"/>
                </a:lnTo>
                <a:lnTo>
                  <a:pt x="977905" y="374647"/>
                </a:lnTo>
                <a:lnTo>
                  <a:pt x="989531" y="357202"/>
                </a:lnTo>
                <a:close/>
              </a:path>
              <a:path w="4686300" h="2108200">
                <a:moveTo>
                  <a:pt x="1003127" y="382324"/>
                </a:moveTo>
                <a:lnTo>
                  <a:pt x="991654" y="357848"/>
                </a:lnTo>
                <a:lnTo>
                  <a:pt x="989531" y="357202"/>
                </a:lnTo>
                <a:lnTo>
                  <a:pt x="977905" y="374647"/>
                </a:lnTo>
                <a:lnTo>
                  <a:pt x="1003127" y="382324"/>
                </a:lnTo>
                <a:close/>
              </a:path>
              <a:path w="4686300" h="2108200">
                <a:moveTo>
                  <a:pt x="991654" y="357848"/>
                </a:moveTo>
                <a:lnTo>
                  <a:pt x="990600" y="355597"/>
                </a:lnTo>
                <a:lnTo>
                  <a:pt x="989531" y="357202"/>
                </a:lnTo>
                <a:lnTo>
                  <a:pt x="991654" y="357848"/>
                </a:lnTo>
                <a:close/>
              </a:path>
              <a:path w="4686300" h="2108200">
                <a:moveTo>
                  <a:pt x="1849780" y="619017"/>
                </a:moveTo>
                <a:lnTo>
                  <a:pt x="991654" y="357848"/>
                </a:lnTo>
                <a:lnTo>
                  <a:pt x="1003127" y="382324"/>
                </a:lnTo>
                <a:lnTo>
                  <a:pt x="1847850" y="639413"/>
                </a:lnTo>
                <a:lnTo>
                  <a:pt x="1847850" y="622297"/>
                </a:lnTo>
                <a:lnTo>
                  <a:pt x="1849780" y="619017"/>
                </a:lnTo>
                <a:close/>
              </a:path>
              <a:path w="4686300" h="2108200">
                <a:moveTo>
                  <a:pt x="1047750" y="1784348"/>
                </a:moveTo>
                <a:lnTo>
                  <a:pt x="1035055" y="1777992"/>
                </a:lnTo>
                <a:lnTo>
                  <a:pt x="1035505" y="1783735"/>
                </a:lnTo>
                <a:lnTo>
                  <a:pt x="1047750" y="1784348"/>
                </a:lnTo>
                <a:close/>
              </a:path>
              <a:path w="4686300" h="2108200">
                <a:moveTo>
                  <a:pt x="1035505" y="1783735"/>
                </a:moveTo>
                <a:lnTo>
                  <a:pt x="1035055" y="1777992"/>
                </a:lnTo>
                <a:lnTo>
                  <a:pt x="1035055" y="1783713"/>
                </a:lnTo>
                <a:lnTo>
                  <a:pt x="1035505" y="1783735"/>
                </a:lnTo>
                <a:close/>
              </a:path>
              <a:path w="4686300" h="2108200">
                <a:moveTo>
                  <a:pt x="1047750" y="1939820"/>
                </a:moveTo>
                <a:lnTo>
                  <a:pt x="1047750" y="1784348"/>
                </a:lnTo>
                <a:lnTo>
                  <a:pt x="1035505" y="1783735"/>
                </a:lnTo>
                <a:lnTo>
                  <a:pt x="1047750" y="1939820"/>
                </a:lnTo>
                <a:close/>
              </a:path>
              <a:path w="4686300" h="2108200">
                <a:moveTo>
                  <a:pt x="1079510" y="2101842"/>
                </a:moveTo>
                <a:lnTo>
                  <a:pt x="1078000" y="2082603"/>
                </a:lnTo>
                <a:lnTo>
                  <a:pt x="1066800" y="2089148"/>
                </a:lnTo>
                <a:lnTo>
                  <a:pt x="1079510" y="2101842"/>
                </a:lnTo>
                <a:close/>
              </a:path>
              <a:path w="4686300" h="2108200">
                <a:moveTo>
                  <a:pt x="1079510" y="2104413"/>
                </a:moveTo>
                <a:lnTo>
                  <a:pt x="1079510" y="2101842"/>
                </a:lnTo>
                <a:lnTo>
                  <a:pt x="1066800" y="2089148"/>
                </a:lnTo>
                <a:lnTo>
                  <a:pt x="1066800" y="2108198"/>
                </a:lnTo>
                <a:lnTo>
                  <a:pt x="1073155" y="2108198"/>
                </a:lnTo>
                <a:lnTo>
                  <a:pt x="1079510" y="2104413"/>
                </a:lnTo>
                <a:close/>
              </a:path>
              <a:path w="4686300" h="2108200">
                <a:moveTo>
                  <a:pt x="1635118" y="1773547"/>
                </a:moveTo>
                <a:lnTo>
                  <a:pt x="1631960" y="1771653"/>
                </a:lnTo>
                <a:lnTo>
                  <a:pt x="1631960" y="1758942"/>
                </a:lnTo>
                <a:lnTo>
                  <a:pt x="1078000" y="2082603"/>
                </a:lnTo>
                <a:lnTo>
                  <a:pt x="1079510" y="2101842"/>
                </a:lnTo>
                <a:lnTo>
                  <a:pt x="1079510" y="2104413"/>
                </a:lnTo>
                <a:lnTo>
                  <a:pt x="1635118" y="1773547"/>
                </a:lnTo>
                <a:close/>
              </a:path>
              <a:path w="4686300" h="2108200">
                <a:moveTo>
                  <a:pt x="1168405" y="755647"/>
                </a:moveTo>
                <a:lnTo>
                  <a:pt x="1153463" y="756379"/>
                </a:lnTo>
                <a:lnTo>
                  <a:pt x="1162050" y="774697"/>
                </a:lnTo>
                <a:lnTo>
                  <a:pt x="1168405" y="755647"/>
                </a:lnTo>
                <a:close/>
              </a:path>
              <a:path w="4686300" h="2108200">
                <a:moveTo>
                  <a:pt x="1638300" y="1771653"/>
                </a:moveTo>
                <a:lnTo>
                  <a:pt x="1638300" y="1752603"/>
                </a:lnTo>
                <a:lnTo>
                  <a:pt x="1631960" y="1752603"/>
                </a:lnTo>
                <a:lnTo>
                  <a:pt x="1631960" y="1771653"/>
                </a:lnTo>
                <a:lnTo>
                  <a:pt x="1638300" y="1771653"/>
                </a:lnTo>
                <a:close/>
              </a:path>
              <a:path w="4686300" h="2108200">
                <a:moveTo>
                  <a:pt x="1638300" y="1771653"/>
                </a:moveTo>
                <a:lnTo>
                  <a:pt x="1631960" y="1771653"/>
                </a:lnTo>
                <a:lnTo>
                  <a:pt x="1635118" y="1773547"/>
                </a:lnTo>
                <a:lnTo>
                  <a:pt x="1638300" y="1771653"/>
                </a:lnTo>
                <a:close/>
              </a:path>
              <a:path w="4686300" h="2108200">
                <a:moveTo>
                  <a:pt x="1884688" y="1906772"/>
                </a:moveTo>
                <a:lnTo>
                  <a:pt x="1638300" y="1758942"/>
                </a:lnTo>
                <a:lnTo>
                  <a:pt x="1638300" y="1771653"/>
                </a:lnTo>
                <a:lnTo>
                  <a:pt x="1635118" y="1773547"/>
                </a:lnTo>
                <a:lnTo>
                  <a:pt x="1879610" y="1920249"/>
                </a:lnTo>
                <a:lnTo>
                  <a:pt x="1879610" y="1911342"/>
                </a:lnTo>
                <a:lnTo>
                  <a:pt x="1884688" y="1906772"/>
                </a:lnTo>
                <a:close/>
              </a:path>
              <a:path w="4686300" h="2108200">
                <a:moveTo>
                  <a:pt x="1860560" y="622297"/>
                </a:moveTo>
                <a:lnTo>
                  <a:pt x="1849780" y="619017"/>
                </a:lnTo>
                <a:lnTo>
                  <a:pt x="1847850" y="622297"/>
                </a:lnTo>
                <a:lnTo>
                  <a:pt x="1860560" y="622297"/>
                </a:lnTo>
                <a:close/>
              </a:path>
              <a:path w="4686300" h="2108200">
                <a:moveTo>
                  <a:pt x="1860560" y="641347"/>
                </a:moveTo>
                <a:lnTo>
                  <a:pt x="1860560" y="622297"/>
                </a:lnTo>
                <a:lnTo>
                  <a:pt x="1847850" y="622297"/>
                </a:lnTo>
                <a:lnTo>
                  <a:pt x="1847850" y="639413"/>
                </a:lnTo>
                <a:lnTo>
                  <a:pt x="1854205" y="641347"/>
                </a:lnTo>
                <a:lnTo>
                  <a:pt x="1860560" y="641347"/>
                </a:lnTo>
                <a:close/>
              </a:path>
              <a:path w="4686300" h="2108200">
                <a:moveTo>
                  <a:pt x="2108606" y="207361"/>
                </a:moveTo>
                <a:lnTo>
                  <a:pt x="2101855" y="203197"/>
                </a:lnTo>
                <a:lnTo>
                  <a:pt x="2101855" y="190500"/>
                </a:lnTo>
                <a:lnTo>
                  <a:pt x="1849780" y="619017"/>
                </a:lnTo>
                <a:lnTo>
                  <a:pt x="1860560" y="622297"/>
                </a:lnTo>
                <a:lnTo>
                  <a:pt x="1860560" y="634992"/>
                </a:lnTo>
                <a:lnTo>
                  <a:pt x="1866900" y="634992"/>
                </a:lnTo>
                <a:lnTo>
                  <a:pt x="2108606" y="207361"/>
                </a:lnTo>
                <a:close/>
              </a:path>
              <a:path w="4686300" h="2108200">
                <a:moveTo>
                  <a:pt x="1892305" y="1911342"/>
                </a:moveTo>
                <a:lnTo>
                  <a:pt x="1884688" y="1906772"/>
                </a:lnTo>
                <a:lnTo>
                  <a:pt x="1879610" y="1911342"/>
                </a:lnTo>
                <a:lnTo>
                  <a:pt x="1892305" y="1911342"/>
                </a:lnTo>
                <a:close/>
              </a:path>
              <a:path w="4686300" h="2108200">
                <a:moveTo>
                  <a:pt x="1892305" y="1930392"/>
                </a:moveTo>
                <a:lnTo>
                  <a:pt x="1892305" y="1911342"/>
                </a:lnTo>
                <a:lnTo>
                  <a:pt x="1879610" y="1911342"/>
                </a:lnTo>
                <a:lnTo>
                  <a:pt x="1879610" y="1920249"/>
                </a:lnTo>
                <a:lnTo>
                  <a:pt x="1885950" y="1924053"/>
                </a:lnTo>
                <a:lnTo>
                  <a:pt x="1885950" y="1930392"/>
                </a:lnTo>
                <a:lnTo>
                  <a:pt x="1892305" y="1930392"/>
                </a:lnTo>
                <a:close/>
              </a:path>
              <a:path w="4686300" h="2108200">
                <a:moveTo>
                  <a:pt x="2512384" y="1819251"/>
                </a:moveTo>
                <a:lnTo>
                  <a:pt x="2146310" y="1682742"/>
                </a:lnTo>
                <a:lnTo>
                  <a:pt x="2133600" y="1682742"/>
                </a:lnTo>
                <a:lnTo>
                  <a:pt x="1884688" y="1906772"/>
                </a:lnTo>
                <a:lnTo>
                  <a:pt x="1892305" y="1911342"/>
                </a:lnTo>
                <a:lnTo>
                  <a:pt x="1892305" y="1924053"/>
                </a:lnTo>
                <a:lnTo>
                  <a:pt x="2146310" y="1695453"/>
                </a:lnTo>
                <a:lnTo>
                  <a:pt x="2146310" y="1704162"/>
                </a:lnTo>
                <a:lnTo>
                  <a:pt x="2508260" y="1839133"/>
                </a:lnTo>
                <a:lnTo>
                  <a:pt x="2508260" y="1828803"/>
                </a:lnTo>
                <a:lnTo>
                  <a:pt x="2512384" y="1819251"/>
                </a:lnTo>
                <a:close/>
              </a:path>
              <a:path w="4686300" h="2108200">
                <a:moveTo>
                  <a:pt x="2486187" y="423496"/>
                </a:moveTo>
                <a:lnTo>
                  <a:pt x="2114550" y="184147"/>
                </a:lnTo>
                <a:lnTo>
                  <a:pt x="2101855" y="184147"/>
                </a:lnTo>
                <a:lnTo>
                  <a:pt x="2101855" y="203197"/>
                </a:lnTo>
                <a:lnTo>
                  <a:pt x="2114550" y="196845"/>
                </a:lnTo>
                <a:lnTo>
                  <a:pt x="2114550" y="211026"/>
                </a:lnTo>
                <a:lnTo>
                  <a:pt x="2482855" y="438153"/>
                </a:lnTo>
                <a:lnTo>
                  <a:pt x="2482855" y="425442"/>
                </a:lnTo>
                <a:lnTo>
                  <a:pt x="2486187" y="423496"/>
                </a:lnTo>
                <a:close/>
              </a:path>
              <a:path w="4686300" h="2108200">
                <a:moveTo>
                  <a:pt x="2114550" y="196845"/>
                </a:moveTo>
                <a:lnTo>
                  <a:pt x="2101855" y="203197"/>
                </a:lnTo>
                <a:lnTo>
                  <a:pt x="2108606" y="207361"/>
                </a:lnTo>
                <a:lnTo>
                  <a:pt x="2114550" y="196845"/>
                </a:lnTo>
                <a:close/>
              </a:path>
              <a:path w="4686300" h="2108200">
                <a:moveTo>
                  <a:pt x="2114550" y="211026"/>
                </a:moveTo>
                <a:lnTo>
                  <a:pt x="2114550" y="196845"/>
                </a:lnTo>
                <a:lnTo>
                  <a:pt x="2108606" y="207361"/>
                </a:lnTo>
                <a:lnTo>
                  <a:pt x="2114550" y="211026"/>
                </a:lnTo>
                <a:close/>
              </a:path>
              <a:path w="4686300" h="2108200">
                <a:moveTo>
                  <a:pt x="2146310" y="1704162"/>
                </a:moveTo>
                <a:lnTo>
                  <a:pt x="2146310" y="1695453"/>
                </a:lnTo>
                <a:lnTo>
                  <a:pt x="2139955" y="1701792"/>
                </a:lnTo>
                <a:lnTo>
                  <a:pt x="2146310" y="1704162"/>
                </a:lnTo>
                <a:close/>
              </a:path>
              <a:path w="4686300" h="2108200">
                <a:moveTo>
                  <a:pt x="2489210" y="425442"/>
                </a:moveTo>
                <a:lnTo>
                  <a:pt x="2486187" y="423496"/>
                </a:lnTo>
                <a:lnTo>
                  <a:pt x="2482855" y="425442"/>
                </a:lnTo>
                <a:lnTo>
                  <a:pt x="2489210" y="425442"/>
                </a:lnTo>
                <a:close/>
              </a:path>
              <a:path w="4686300" h="2108200">
                <a:moveTo>
                  <a:pt x="2489210" y="444492"/>
                </a:moveTo>
                <a:lnTo>
                  <a:pt x="2489210" y="425442"/>
                </a:lnTo>
                <a:lnTo>
                  <a:pt x="2482855" y="425442"/>
                </a:lnTo>
                <a:lnTo>
                  <a:pt x="2482855" y="444492"/>
                </a:lnTo>
                <a:lnTo>
                  <a:pt x="2489210" y="444492"/>
                </a:lnTo>
                <a:close/>
              </a:path>
              <a:path w="4686300" h="2108200">
                <a:moveTo>
                  <a:pt x="3206755" y="19050"/>
                </a:moveTo>
                <a:lnTo>
                  <a:pt x="3206755" y="0"/>
                </a:lnTo>
                <a:lnTo>
                  <a:pt x="3200400" y="0"/>
                </a:lnTo>
                <a:lnTo>
                  <a:pt x="3200400" y="6345"/>
                </a:lnTo>
                <a:lnTo>
                  <a:pt x="2486187" y="423496"/>
                </a:lnTo>
                <a:lnTo>
                  <a:pt x="2489210" y="425442"/>
                </a:lnTo>
                <a:lnTo>
                  <a:pt x="2489210" y="438153"/>
                </a:lnTo>
                <a:lnTo>
                  <a:pt x="3192562" y="27339"/>
                </a:lnTo>
                <a:lnTo>
                  <a:pt x="3194060" y="12697"/>
                </a:lnTo>
                <a:lnTo>
                  <a:pt x="3206755" y="19050"/>
                </a:lnTo>
                <a:close/>
              </a:path>
              <a:path w="4686300" h="2108200">
                <a:moveTo>
                  <a:pt x="2520955" y="1822448"/>
                </a:moveTo>
                <a:lnTo>
                  <a:pt x="2512384" y="1819251"/>
                </a:lnTo>
                <a:lnTo>
                  <a:pt x="2508260" y="1828803"/>
                </a:lnTo>
                <a:lnTo>
                  <a:pt x="2520955" y="1822448"/>
                </a:lnTo>
                <a:close/>
              </a:path>
              <a:path w="4686300" h="2108200">
                <a:moveTo>
                  <a:pt x="2520955" y="1841498"/>
                </a:moveTo>
                <a:lnTo>
                  <a:pt x="2520955" y="1822448"/>
                </a:lnTo>
                <a:lnTo>
                  <a:pt x="2508260" y="1828803"/>
                </a:lnTo>
                <a:lnTo>
                  <a:pt x="2508260" y="1839133"/>
                </a:lnTo>
                <a:lnTo>
                  <a:pt x="2514600" y="1841498"/>
                </a:lnTo>
                <a:lnTo>
                  <a:pt x="2520955" y="1841498"/>
                </a:lnTo>
                <a:close/>
              </a:path>
              <a:path w="4686300" h="2108200">
                <a:moveTo>
                  <a:pt x="3238500" y="1701792"/>
                </a:moveTo>
                <a:lnTo>
                  <a:pt x="3238500" y="1682742"/>
                </a:lnTo>
                <a:lnTo>
                  <a:pt x="3225805" y="1695453"/>
                </a:lnTo>
                <a:lnTo>
                  <a:pt x="3222213" y="1678931"/>
                </a:lnTo>
                <a:lnTo>
                  <a:pt x="2641610" y="1543053"/>
                </a:lnTo>
                <a:lnTo>
                  <a:pt x="2635255" y="1543053"/>
                </a:lnTo>
                <a:lnTo>
                  <a:pt x="2628900" y="1549392"/>
                </a:lnTo>
                <a:lnTo>
                  <a:pt x="2512384" y="1819251"/>
                </a:lnTo>
                <a:lnTo>
                  <a:pt x="2520955" y="1822448"/>
                </a:lnTo>
                <a:lnTo>
                  <a:pt x="2520955" y="1841498"/>
                </a:lnTo>
                <a:lnTo>
                  <a:pt x="2527310" y="1835142"/>
                </a:lnTo>
                <a:lnTo>
                  <a:pt x="2635255" y="1585148"/>
                </a:lnTo>
                <a:lnTo>
                  <a:pt x="2635255" y="1562103"/>
                </a:lnTo>
                <a:lnTo>
                  <a:pt x="2647950" y="1555748"/>
                </a:lnTo>
                <a:lnTo>
                  <a:pt x="2647950" y="1565074"/>
                </a:lnTo>
                <a:lnTo>
                  <a:pt x="3232160" y="1701792"/>
                </a:lnTo>
                <a:lnTo>
                  <a:pt x="3238500" y="1701792"/>
                </a:lnTo>
                <a:close/>
              </a:path>
              <a:path w="4686300" h="2108200">
                <a:moveTo>
                  <a:pt x="2647950" y="1555748"/>
                </a:moveTo>
                <a:lnTo>
                  <a:pt x="2635255" y="1562103"/>
                </a:lnTo>
                <a:lnTo>
                  <a:pt x="2644292" y="1564218"/>
                </a:lnTo>
                <a:lnTo>
                  <a:pt x="2647950" y="1555748"/>
                </a:lnTo>
                <a:close/>
              </a:path>
              <a:path w="4686300" h="2108200">
                <a:moveTo>
                  <a:pt x="2644292" y="1564218"/>
                </a:moveTo>
                <a:lnTo>
                  <a:pt x="2635255" y="1562103"/>
                </a:lnTo>
                <a:lnTo>
                  <a:pt x="2635255" y="1585148"/>
                </a:lnTo>
                <a:lnTo>
                  <a:pt x="2644292" y="1564218"/>
                </a:lnTo>
                <a:close/>
              </a:path>
              <a:path w="4686300" h="2108200">
                <a:moveTo>
                  <a:pt x="2647950" y="1565074"/>
                </a:moveTo>
                <a:lnTo>
                  <a:pt x="2647950" y="1555748"/>
                </a:lnTo>
                <a:lnTo>
                  <a:pt x="2644292" y="1564218"/>
                </a:lnTo>
                <a:lnTo>
                  <a:pt x="2647950" y="1565074"/>
                </a:lnTo>
                <a:close/>
              </a:path>
              <a:path w="4686300" h="2108200">
                <a:moveTo>
                  <a:pt x="3213110" y="12697"/>
                </a:moveTo>
                <a:lnTo>
                  <a:pt x="3213110" y="6345"/>
                </a:lnTo>
                <a:lnTo>
                  <a:pt x="3206755" y="6345"/>
                </a:lnTo>
                <a:lnTo>
                  <a:pt x="3206755" y="19050"/>
                </a:lnTo>
                <a:lnTo>
                  <a:pt x="3192562" y="27339"/>
                </a:lnTo>
                <a:lnTo>
                  <a:pt x="3136910" y="571503"/>
                </a:lnTo>
                <a:lnTo>
                  <a:pt x="3136910" y="577842"/>
                </a:lnTo>
                <a:lnTo>
                  <a:pt x="3143250" y="577842"/>
                </a:lnTo>
                <a:lnTo>
                  <a:pt x="3143250" y="558792"/>
                </a:lnTo>
                <a:lnTo>
                  <a:pt x="3157750" y="554000"/>
                </a:lnTo>
                <a:lnTo>
                  <a:pt x="3213110" y="12697"/>
                </a:lnTo>
                <a:close/>
              </a:path>
              <a:path w="4686300" h="2108200">
                <a:moveTo>
                  <a:pt x="3157750" y="554000"/>
                </a:moveTo>
                <a:lnTo>
                  <a:pt x="3143250" y="558792"/>
                </a:lnTo>
                <a:lnTo>
                  <a:pt x="3155960" y="571503"/>
                </a:lnTo>
                <a:lnTo>
                  <a:pt x="3157750" y="554000"/>
                </a:lnTo>
                <a:close/>
              </a:path>
              <a:path w="4686300" h="2108200">
                <a:moveTo>
                  <a:pt x="3892555" y="311142"/>
                </a:moveTo>
                <a:lnTo>
                  <a:pt x="3157750" y="554000"/>
                </a:lnTo>
                <a:lnTo>
                  <a:pt x="3155960" y="571503"/>
                </a:lnTo>
                <a:lnTo>
                  <a:pt x="3143250" y="558792"/>
                </a:lnTo>
                <a:lnTo>
                  <a:pt x="3143250" y="577842"/>
                </a:lnTo>
                <a:lnTo>
                  <a:pt x="3149605" y="577842"/>
                </a:lnTo>
                <a:lnTo>
                  <a:pt x="3857112" y="344007"/>
                </a:lnTo>
                <a:lnTo>
                  <a:pt x="3892555" y="311142"/>
                </a:lnTo>
                <a:close/>
              </a:path>
              <a:path w="4686300" h="2108200">
                <a:moveTo>
                  <a:pt x="4083055" y="1530342"/>
                </a:moveTo>
                <a:lnTo>
                  <a:pt x="4039467" y="1504703"/>
                </a:lnTo>
                <a:lnTo>
                  <a:pt x="3175010" y="1390653"/>
                </a:lnTo>
                <a:lnTo>
                  <a:pt x="3162300" y="1390653"/>
                </a:lnTo>
                <a:lnTo>
                  <a:pt x="3162300" y="1403348"/>
                </a:lnTo>
                <a:lnTo>
                  <a:pt x="3168655" y="1432579"/>
                </a:lnTo>
                <a:lnTo>
                  <a:pt x="3168655" y="1409703"/>
                </a:lnTo>
                <a:lnTo>
                  <a:pt x="3181350" y="1396992"/>
                </a:lnTo>
                <a:lnTo>
                  <a:pt x="3184569" y="1411802"/>
                </a:lnTo>
                <a:lnTo>
                  <a:pt x="4083055" y="1530342"/>
                </a:lnTo>
                <a:close/>
              </a:path>
              <a:path w="4686300" h="2108200">
                <a:moveTo>
                  <a:pt x="3184569" y="1411802"/>
                </a:moveTo>
                <a:lnTo>
                  <a:pt x="3181350" y="1396992"/>
                </a:lnTo>
                <a:lnTo>
                  <a:pt x="3168655" y="1409703"/>
                </a:lnTo>
                <a:lnTo>
                  <a:pt x="3184569" y="1411802"/>
                </a:lnTo>
                <a:close/>
              </a:path>
              <a:path w="4686300" h="2108200">
                <a:moveTo>
                  <a:pt x="3244855" y="1695453"/>
                </a:moveTo>
                <a:lnTo>
                  <a:pt x="3244855" y="1689098"/>
                </a:lnTo>
                <a:lnTo>
                  <a:pt x="3184569" y="1411802"/>
                </a:lnTo>
                <a:lnTo>
                  <a:pt x="3168655" y="1409703"/>
                </a:lnTo>
                <a:lnTo>
                  <a:pt x="3168655" y="1432579"/>
                </a:lnTo>
                <a:lnTo>
                  <a:pt x="3222213" y="1678931"/>
                </a:lnTo>
                <a:lnTo>
                  <a:pt x="3238500" y="1682742"/>
                </a:lnTo>
                <a:lnTo>
                  <a:pt x="3238500" y="1701792"/>
                </a:lnTo>
                <a:lnTo>
                  <a:pt x="3244855" y="1695453"/>
                </a:lnTo>
                <a:close/>
              </a:path>
              <a:path w="4686300" h="2108200">
                <a:moveTo>
                  <a:pt x="3206755" y="19050"/>
                </a:moveTo>
                <a:lnTo>
                  <a:pt x="3194060" y="12697"/>
                </a:lnTo>
                <a:lnTo>
                  <a:pt x="3192562" y="27339"/>
                </a:lnTo>
                <a:lnTo>
                  <a:pt x="3206755" y="19050"/>
                </a:lnTo>
                <a:close/>
              </a:path>
              <a:path w="4686300" h="2108200">
                <a:moveTo>
                  <a:pt x="3238500" y="1682742"/>
                </a:moveTo>
                <a:lnTo>
                  <a:pt x="3222213" y="1678931"/>
                </a:lnTo>
                <a:lnTo>
                  <a:pt x="3225805" y="1695453"/>
                </a:lnTo>
                <a:lnTo>
                  <a:pt x="3238500" y="1682742"/>
                </a:lnTo>
                <a:close/>
              </a:path>
              <a:path w="4686300" h="2108200">
                <a:moveTo>
                  <a:pt x="3898137" y="330448"/>
                </a:moveTo>
                <a:lnTo>
                  <a:pt x="3857112" y="344007"/>
                </a:lnTo>
                <a:lnTo>
                  <a:pt x="3543300" y="634992"/>
                </a:lnTo>
                <a:lnTo>
                  <a:pt x="3536960" y="641347"/>
                </a:lnTo>
                <a:lnTo>
                  <a:pt x="3536960" y="647703"/>
                </a:lnTo>
                <a:lnTo>
                  <a:pt x="3543300" y="654042"/>
                </a:lnTo>
                <a:lnTo>
                  <a:pt x="3549655" y="654042"/>
                </a:lnTo>
                <a:lnTo>
                  <a:pt x="3549655" y="634992"/>
                </a:lnTo>
                <a:lnTo>
                  <a:pt x="3569475" y="635217"/>
                </a:lnTo>
                <a:lnTo>
                  <a:pt x="3898137" y="330448"/>
                </a:lnTo>
                <a:close/>
              </a:path>
              <a:path w="4686300" h="2108200">
                <a:moveTo>
                  <a:pt x="3962400" y="1111242"/>
                </a:moveTo>
                <a:lnTo>
                  <a:pt x="3962400" y="1098548"/>
                </a:lnTo>
                <a:lnTo>
                  <a:pt x="3955465" y="1093977"/>
                </a:lnTo>
                <a:lnTo>
                  <a:pt x="3949705" y="1111242"/>
                </a:lnTo>
                <a:lnTo>
                  <a:pt x="3930389" y="1098512"/>
                </a:lnTo>
                <a:lnTo>
                  <a:pt x="3543300" y="1193798"/>
                </a:lnTo>
                <a:lnTo>
                  <a:pt x="3536960" y="1200153"/>
                </a:lnTo>
                <a:lnTo>
                  <a:pt x="3536960" y="1206492"/>
                </a:lnTo>
                <a:lnTo>
                  <a:pt x="3543300" y="1212848"/>
                </a:lnTo>
                <a:lnTo>
                  <a:pt x="3549655" y="1216586"/>
                </a:lnTo>
                <a:lnTo>
                  <a:pt x="3549655" y="1193798"/>
                </a:lnTo>
                <a:lnTo>
                  <a:pt x="3572066" y="1207244"/>
                </a:lnTo>
                <a:lnTo>
                  <a:pt x="3956060" y="1111242"/>
                </a:lnTo>
                <a:lnTo>
                  <a:pt x="3962400" y="1111242"/>
                </a:lnTo>
                <a:close/>
              </a:path>
              <a:path w="4686300" h="2108200">
                <a:moveTo>
                  <a:pt x="3569475" y="635217"/>
                </a:moveTo>
                <a:lnTo>
                  <a:pt x="3549655" y="634992"/>
                </a:lnTo>
                <a:lnTo>
                  <a:pt x="3556010" y="647703"/>
                </a:lnTo>
                <a:lnTo>
                  <a:pt x="3569475" y="635217"/>
                </a:lnTo>
                <a:close/>
              </a:path>
              <a:path w="4686300" h="2108200">
                <a:moveTo>
                  <a:pt x="4673605" y="647703"/>
                </a:moveTo>
                <a:lnTo>
                  <a:pt x="3569475" y="635217"/>
                </a:lnTo>
                <a:lnTo>
                  <a:pt x="3556010" y="647703"/>
                </a:lnTo>
                <a:lnTo>
                  <a:pt x="3549655" y="634992"/>
                </a:lnTo>
                <a:lnTo>
                  <a:pt x="3549655" y="654042"/>
                </a:lnTo>
                <a:lnTo>
                  <a:pt x="4605282" y="665980"/>
                </a:lnTo>
                <a:lnTo>
                  <a:pt x="4673605" y="647703"/>
                </a:lnTo>
                <a:close/>
              </a:path>
              <a:path w="4686300" h="2108200">
                <a:moveTo>
                  <a:pt x="3572066" y="1207244"/>
                </a:moveTo>
                <a:lnTo>
                  <a:pt x="3549655" y="1193798"/>
                </a:lnTo>
                <a:lnTo>
                  <a:pt x="3549655" y="1212848"/>
                </a:lnTo>
                <a:lnTo>
                  <a:pt x="3572066" y="1207244"/>
                </a:lnTo>
                <a:close/>
              </a:path>
              <a:path w="4686300" h="2108200">
                <a:moveTo>
                  <a:pt x="4075832" y="1509501"/>
                </a:moveTo>
                <a:lnTo>
                  <a:pt x="3572066" y="1207244"/>
                </a:lnTo>
                <a:lnTo>
                  <a:pt x="3549655" y="1212848"/>
                </a:lnTo>
                <a:lnTo>
                  <a:pt x="3549655" y="1216586"/>
                </a:lnTo>
                <a:lnTo>
                  <a:pt x="4039467" y="1504703"/>
                </a:lnTo>
                <a:lnTo>
                  <a:pt x="4075832" y="1509501"/>
                </a:lnTo>
                <a:close/>
              </a:path>
              <a:path w="4686300" h="2108200">
                <a:moveTo>
                  <a:pt x="4673605" y="668453"/>
                </a:moveTo>
                <a:lnTo>
                  <a:pt x="4673605" y="666753"/>
                </a:lnTo>
                <a:lnTo>
                  <a:pt x="4605282" y="665980"/>
                </a:lnTo>
                <a:lnTo>
                  <a:pt x="3676650" y="914403"/>
                </a:lnTo>
                <a:lnTo>
                  <a:pt x="3670310" y="914403"/>
                </a:lnTo>
                <a:lnTo>
                  <a:pt x="3670310" y="927097"/>
                </a:lnTo>
                <a:lnTo>
                  <a:pt x="3683005" y="935465"/>
                </a:lnTo>
                <a:lnTo>
                  <a:pt x="3683005" y="914403"/>
                </a:lnTo>
                <a:lnTo>
                  <a:pt x="3703564" y="927953"/>
                </a:lnTo>
                <a:lnTo>
                  <a:pt x="4673605" y="668453"/>
                </a:lnTo>
                <a:close/>
              </a:path>
              <a:path w="4686300" h="2108200">
                <a:moveTo>
                  <a:pt x="3703564" y="927953"/>
                </a:moveTo>
                <a:lnTo>
                  <a:pt x="3683005" y="914403"/>
                </a:lnTo>
                <a:lnTo>
                  <a:pt x="3683005" y="933453"/>
                </a:lnTo>
                <a:lnTo>
                  <a:pt x="3703564" y="927953"/>
                </a:lnTo>
                <a:close/>
              </a:path>
              <a:path w="4686300" h="2108200">
                <a:moveTo>
                  <a:pt x="3953655" y="1092784"/>
                </a:moveTo>
                <a:lnTo>
                  <a:pt x="3703564" y="927953"/>
                </a:lnTo>
                <a:lnTo>
                  <a:pt x="3683005" y="933453"/>
                </a:lnTo>
                <a:lnTo>
                  <a:pt x="3683005" y="935465"/>
                </a:lnTo>
                <a:lnTo>
                  <a:pt x="3930389" y="1098512"/>
                </a:lnTo>
                <a:lnTo>
                  <a:pt x="3953655" y="1092784"/>
                </a:lnTo>
                <a:close/>
              </a:path>
              <a:path w="4686300" h="2108200">
                <a:moveTo>
                  <a:pt x="3898792" y="329840"/>
                </a:moveTo>
                <a:lnTo>
                  <a:pt x="3892555" y="311142"/>
                </a:lnTo>
                <a:lnTo>
                  <a:pt x="3857112" y="344007"/>
                </a:lnTo>
                <a:lnTo>
                  <a:pt x="3898137" y="330448"/>
                </a:lnTo>
                <a:lnTo>
                  <a:pt x="3898792" y="329840"/>
                </a:lnTo>
                <a:close/>
              </a:path>
              <a:path w="4686300" h="2108200">
                <a:moveTo>
                  <a:pt x="3911605" y="317497"/>
                </a:moveTo>
                <a:lnTo>
                  <a:pt x="3905250" y="311142"/>
                </a:lnTo>
                <a:lnTo>
                  <a:pt x="3892555" y="311142"/>
                </a:lnTo>
                <a:lnTo>
                  <a:pt x="3898792" y="329840"/>
                </a:lnTo>
                <a:lnTo>
                  <a:pt x="3905250" y="323853"/>
                </a:lnTo>
                <a:lnTo>
                  <a:pt x="3911605" y="317497"/>
                </a:lnTo>
                <a:close/>
              </a:path>
              <a:path w="4686300" h="2108200">
                <a:moveTo>
                  <a:pt x="3898910" y="330192"/>
                </a:moveTo>
                <a:lnTo>
                  <a:pt x="3898792" y="329840"/>
                </a:lnTo>
                <a:lnTo>
                  <a:pt x="3898137" y="330448"/>
                </a:lnTo>
                <a:lnTo>
                  <a:pt x="3898910" y="330192"/>
                </a:lnTo>
                <a:close/>
              </a:path>
              <a:path w="4686300" h="2108200">
                <a:moveTo>
                  <a:pt x="3955465" y="1093977"/>
                </a:moveTo>
                <a:lnTo>
                  <a:pt x="3953655" y="1092784"/>
                </a:lnTo>
                <a:lnTo>
                  <a:pt x="3930389" y="1098512"/>
                </a:lnTo>
                <a:lnTo>
                  <a:pt x="3949705" y="1111242"/>
                </a:lnTo>
                <a:lnTo>
                  <a:pt x="3955465" y="1093977"/>
                </a:lnTo>
                <a:close/>
              </a:path>
              <a:path w="4686300" h="2108200">
                <a:moveTo>
                  <a:pt x="3956060" y="1092192"/>
                </a:moveTo>
                <a:lnTo>
                  <a:pt x="3953655" y="1092784"/>
                </a:lnTo>
                <a:lnTo>
                  <a:pt x="3955465" y="1093977"/>
                </a:lnTo>
                <a:lnTo>
                  <a:pt x="3956060" y="1092192"/>
                </a:lnTo>
                <a:close/>
              </a:path>
              <a:path w="4686300" h="2108200">
                <a:moveTo>
                  <a:pt x="4087643" y="1516588"/>
                </a:moveTo>
                <a:lnTo>
                  <a:pt x="4075832" y="1509501"/>
                </a:lnTo>
                <a:lnTo>
                  <a:pt x="4039467" y="1504703"/>
                </a:lnTo>
                <a:lnTo>
                  <a:pt x="4083055" y="1530342"/>
                </a:lnTo>
                <a:lnTo>
                  <a:pt x="4087643" y="1516588"/>
                </a:lnTo>
                <a:close/>
              </a:path>
              <a:path w="4686300" h="2108200">
                <a:moveTo>
                  <a:pt x="4089410" y="1511292"/>
                </a:moveTo>
                <a:lnTo>
                  <a:pt x="4075832" y="1509501"/>
                </a:lnTo>
                <a:lnTo>
                  <a:pt x="4087643" y="1516588"/>
                </a:lnTo>
                <a:lnTo>
                  <a:pt x="4089410" y="1511292"/>
                </a:lnTo>
                <a:close/>
              </a:path>
              <a:path w="4686300" h="2108200">
                <a:moveTo>
                  <a:pt x="4095750" y="1530342"/>
                </a:moveTo>
                <a:lnTo>
                  <a:pt x="4095750" y="1517648"/>
                </a:lnTo>
                <a:lnTo>
                  <a:pt x="4089410" y="1517648"/>
                </a:lnTo>
                <a:lnTo>
                  <a:pt x="4087643" y="1516588"/>
                </a:lnTo>
                <a:lnTo>
                  <a:pt x="4083055" y="1530342"/>
                </a:lnTo>
                <a:lnTo>
                  <a:pt x="4095750" y="1530342"/>
                </a:lnTo>
                <a:close/>
              </a:path>
              <a:path w="4686300" h="2108200">
                <a:moveTo>
                  <a:pt x="4686300" y="660397"/>
                </a:moveTo>
                <a:lnTo>
                  <a:pt x="4686300" y="647703"/>
                </a:lnTo>
                <a:lnTo>
                  <a:pt x="4673605" y="647703"/>
                </a:lnTo>
                <a:lnTo>
                  <a:pt x="4605282" y="665980"/>
                </a:lnTo>
                <a:lnTo>
                  <a:pt x="4673605" y="666753"/>
                </a:lnTo>
                <a:lnTo>
                  <a:pt x="4673605" y="668453"/>
                </a:lnTo>
                <a:lnTo>
                  <a:pt x="4679960" y="666753"/>
                </a:lnTo>
                <a:lnTo>
                  <a:pt x="4679960" y="660397"/>
                </a:lnTo>
                <a:lnTo>
                  <a:pt x="4686300" y="660397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02244" y="2209799"/>
            <a:ext cx="2313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lot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790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-5" dirty="0"/>
              <a:t>organisation des</a:t>
            </a:r>
            <a:r>
              <a:rPr spc="-90" dirty="0"/>
              <a:t> </a:t>
            </a:r>
            <a:r>
              <a:rPr spc="-10" dirty="0"/>
              <a:t>Sprints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2025649"/>
            <a:ext cx="3429635" cy="10668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Remarque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2000" spc="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54965" marR="5080">
              <a:lnSpc>
                <a:spcPct val="100000"/>
              </a:lnSpc>
              <a:spcBef>
                <a:spcPts val="500"/>
              </a:spcBef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L'enchainement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sprints  est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ajusté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au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fil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10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l'eau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4591048"/>
            <a:ext cx="8294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Remarque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2 :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durée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sprint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est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ajustée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au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début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000" spc="-1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sprint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0907" y="5022844"/>
            <a:ext cx="5924550" cy="692150"/>
          </a:xfrm>
          <a:custGeom>
            <a:avLst/>
            <a:gdLst/>
            <a:ahLst/>
            <a:cxnLst/>
            <a:rect l="l" t="t" r="r" b="b"/>
            <a:pathLst>
              <a:path w="5924550" h="692150">
                <a:moveTo>
                  <a:pt x="0" y="0"/>
                </a:moveTo>
                <a:lnTo>
                  <a:pt x="0" y="692152"/>
                </a:lnTo>
                <a:lnTo>
                  <a:pt x="5924550" y="692152"/>
                </a:lnTo>
                <a:lnTo>
                  <a:pt x="59245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8197" y="5010150"/>
            <a:ext cx="5949950" cy="717550"/>
          </a:xfrm>
          <a:custGeom>
            <a:avLst/>
            <a:gdLst/>
            <a:ahLst/>
            <a:cxnLst/>
            <a:rect l="l" t="t" r="r" b="b"/>
            <a:pathLst>
              <a:path w="5949950" h="717550">
                <a:moveTo>
                  <a:pt x="5949955" y="711205"/>
                </a:moveTo>
                <a:lnTo>
                  <a:pt x="5949955" y="6355"/>
                </a:lnTo>
                <a:lnTo>
                  <a:pt x="5943600" y="0"/>
                </a:lnTo>
                <a:lnTo>
                  <a:pt x="6355" y="0"/>
                </a:lnTo>
                <a:lnTo>
                  <a:pt x="0" y="6355"/>
                </a:lnTo>
                <a:lnTo>
                  <a:pt x="0" y="711205"/>
                </a:lnTo>
                <a:lnTo>
                  <a:pt x="6355" y="717544"/>
                </a:lnTo>
                <a:lnTo>
                  <a:pt x="12710" y="717544"/>
                </a:lnTo>
                <a:lnTo>
                  <a:pt x="12710" y="25405"/>
                </a:lnTo>
                <a:lnTo>
                  <a:pt x="25405" y="12694"/>
                </a:lnTo>
                <a:lnTo>
                  <a:pt x="25405" y="25405"/>
                </a:lnTo>
                <a:lnTo>
                  <a:pt x="5924550" y="25405"/>
                </a:lnTo>
                <a:lnTo>
                  <a:pt x="5924550" y="12694"/>
                </a:lnTo>
                <a:lnTo>
                  <a:pt x="5937260" y="25405"/>
                </a:lnTo>
                <a:lnTo>
                  <a:pt x="5937260" y="717544"/>
                </a:lnTo>
                <a:lnTo>
                  <a:pt x="5943600" y="717544"/>
                </a:lnTo>
                <a:lnTo>
                  <a:pt x="5949955" y="711205"/>
                </a:lnTo>
                <a:close/>
              </a:path>
              <a:path w="5949950" h="717550">
                <a:moveTo>
                  <a:pt x="25405" y="25405"/>
                </a:moveTo>
                <a:lnTo>
                  <a:pt x="25405" y="12694"/>
                </a:lnTo>
                <a:lnTo>
                  <a:pt x="12710" y="25405"/>
                </a:lnTo>
                <a:lnTo>
                  <a:pt x="25405" y="25405"/>
                </a:lnTo>
                <a:close/>
              </a:path>
              <a:path w="5949950" h="717550">
                <a:moveTo>
                  <a:pt x="25405" y="692155"/>
                </a:moveTo>
                <a:lnTo>
                  <a:pt x="25405" y="25405"/>
                </a:lnTo>
                <a:lnTo>
                  <a:pt x="12710" y="25405"/>
                </a:lnTo>
                <a:lnTo>
                  <a:pt x="12710" y="692155"/>
                </a:lnTo>
                <a:lnTo>
                  <a:pt x="25405" y="692155"/>
                </a:lnTo>
                <a:close/>
              </a:path>
              <a:path w="5949950" h="717550">
                <a:moveTo>
                  <a:pt x="5937260" y="692155"/>
                </a:moveTo>
                <a:lnTo>
                  <a:pt x="12710" y="692155"/>
                </a:lnTo>
                <a:lnTo>
                  <a:pt x="25405" y="704850"/>
                </a:lnTo>
                <a:lnTo>
                  <a:pt x="25405" y="717544"/>
                </a:lnTo>
                <a:lnTo>
                  <a:pt x="5924550" y="717544"/>
                </a:lnTo>
                <a:lnTo>
                  <a:pt x="5924550" y="704850"/>
                </a:lnTo>
                <a:lnTo>
                  <a:pt x="5937260" y="692155"/>
                </a:lnTo>
                <a:close/>
              </a:path>
              <a:path w="5949950" h="717550">
                <a:moveTo>
                  <a:pt x="25405" y="717544"/>
                </a:moveTo>
                <a:lnTo>
                  <a:pt x="25405" y="704850"/>
                </a:lnTo>
                <a:lnTo>
                  <a:pt x="12710" y="692155"/>
                </a:lnTo>
                <a:lnTo>
                  <a:pt x="12710" y="717544"/>
                </a:lnTo>
                <a:lnTo>
                  <a:pt x="25405" y="717544"/>
                </a:lnTo>
                <a:close/>
              </a:path>
              <a:path w="5949950" h="717550">
                <a:moveTo>
                  <a:pt x="5937260" y="25405"/>
                </a:moveTo>
                <a:lnTo>
                  <a:pt x="5924550" y="12694"/>
                </a:lnTo>
                <a:lnTo>
                  <a:pt x="5924550" y="25405"/>
                </a:lnTo>
                <a:lnTo>
                  <a:pt x="5937260" y="25405"/>
                </a:lnTo>
                <a:close/>
              </a:path>
              <a:path w="5949950" h="717550">
                <a:moveTo>
                  <a:pt x="5937260" y="692155"/>
                </a:moveTo>
                <a:lnTo>
                  <a:pt x="5937260" y="25405"/>
                </a:lnTo>
                <a:lnTo>
                  <a:pt x="5924550" y="25405"/>
                </a:lnTo>
                <a:lnTo>
                  <a:pt x="5924550" y="692155"/>
                </a:lnTo>
                <a:lnTo>
                  <a:pt x="5937260" y="692155"/>
                </a:lnTo>
                <a:close/>
              </a:path>
              <a:path w="5949950" h="717550">
                <a:moveTo>
                  <a:pt x="5937260" y="717544"/>
                </a:moveTo>
                <a:lnTo>
                  <a:pt x="5937260" y="692155"/>
                </a:lnTo>
                <a:lnTo>
                  <a:pt x="5924550" y="704850"/>
                </a:lnTo>
                <a:lnTo>
                  <a:pt x="5924550" y="717544"/>
                </a:lnTo>
                <a:lnTo>
                  <a:pt x="5937260" y="717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62295" y="5052762"/>
            <a:ext cx="1301750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b="1" spc="5" dirty="0">
                <a:solidFill>
                  <a:srgbClr val="FFFFFF"/>
                </a:solidFill>
                <a:latin typeface="Arial"/>
                <a:cs typeface="Arial"/>
              </a:rPr>
              <a:t>3 étapes</a:t>
            </a:r>
            <a:r>
              <a:rPr sz="11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dirty="0">
                <a:solidFill>
                  <a:srgbClr val="FFFFFF"/>
                </a:solidFill>
                <a:latin typeface="Arial"/>
                <a:cs typeface="Arial"/>
              </a:rPr>
              <a:t>minutées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0907" y="5861044"/>
            <a:ext cx="1257300" cy="1212850"/>
          </a:xfrm>
          <a:custGeom>
            <a:avLst/>
            <a:gdLst/>
            <a:ahLst/>
            <a:cxnLst/>
            <a:rect l="l" t="t" r="r" b="b"/>
            <a:pathLst>
              <a:path w="1257300" h="1212850">
                <a:moveTo>
                  <a:pt x="0" y="0"/>
                </a:moveTo>
                <a:lnTo>
                  <a:pt x="0" y="1212854"/>
                </a:lnTo>
                <a:lnTo>
                  <a:pt x="1257300" y="1212854"/>
                </a:lnTo>
                <a:lnTo>
                  <a:pt x="125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8197" y="5848350"/>
            <a:ext cx="1282700" cy="1238250"/>
          </a:xfrm>
          <a:custGeom>
            <a:avLst/>
            <a:gdLst/>
            <a:ahLst/>
            <a:cxnLst/>
            <a:rect l="l" t="t" r="r" b="b"/>
            <a:pathLst>
              <a:path w="1282700" h="1238250">
                <a:moveTo>
                  <a:pt x="1282705" y="1231894"/>
                </a:moveTo>
                <a:lnTo>
                  <a:pt x="1282705" y="6355"/>
                </a:lnTo>
                <a:lnTo>
                  <a:pt x="1276350" y="0"/>
                </a:lnTo>
                <a:lnTo>
                  <a:pt x="6355" y="0"/>
                </a:lnTo>
                <a:lnTo>
                  <a:pt x="0" y="6355"/>
                </a:lnTo>
                <a:lnTo>
                  <a:pt x="0" y="1231894"/>
                </a:lnTo>
                <a:lnTo>
                  <a:pt x="6355" y="1238250"/>
                </a:lnTo>
                <a:lnTo>
                  <a:pt x="12710" y="1238250"/>
                </a:lnTo>
                <a:lnTo>
                  <a:pt x="12710" y="25405"/>
                </a:lnTo>
                <a:lnTo>
                  <a:pt x="25405" y="12694"/>
                </a:lnTo>
                <a:lnTo>
                  <a:pt x="25405" y="25405"/>
                </a:lnTo>
                <a:lnTo>
                  <a:pt x="1257300" y="25405"/>
                </a:lnTo>
                <a:lnTo>
                  <a:pt x="1257300" y="12694"/>
                </a:lnTo>
                <a:lnTo>
                  <a:pt x="1270010" y="25405"/>
                </a:lnTo>
                <a:lnTo>
                  <a:pt x="1270010" y="1238250"/>
                </a:lnTo>
                <a:lnTo>
                  <a:pt x="1276350" y="1238250"/>
                </a:lnTo>
                <a:lnTo>
                  <a:pt x="1282705" y="1231894"/>
                </a:lnTo>
                <a:close/>
              </a:path>
              <a:path w="1282700" h="1238250">
                <a:moveTo>
                  <a:pt x="25405" y="25405"/>
                </a:moveTo>
                <a:lnTo>
                  <a:pt x="25405" y="12694"/>
                </a:lnTo>
                <a:lnTo>
                  <a:pt x="12710" y="25405"/>
                </a:lnTo>
                <a:lnTo>
                  <a:pt x="25405" y="25405"/>
                </a:lnTo>
                <a:close/>
              </a:path>
              <a:path w="1282700" h="1238250">
                <a:moveTo>
                  <a:pt x="25405" y="1212844"/>
                </a:moveTo>
                <a:lnTo>
                  <a:pt x="25405" y="25405"/>
                </a:lnTo>
                <a:lnTo>
                  <a:pt x="12710" y="25405"/>
                </a:lnTo>
                <a:lnTo>
                  <a:pt x="12710" y="1212844"/>
                </a:lnTo>
                <a:lnTo>
                  <a:pt x="25405" y="1212844"/>
                </a:lnTo>
                <a:close/>
              </a:path>
              <a:path w="1282700" h="1238250">
                <a:moveTo>
                  <a:pt x="1270010" y="1212844"/>
                </a:moveTo>
                <a:lnTo>
                  <a:pt x="12710" y="1212844"/>
                </a:lnTo>
                <a:lnTo>
                  <a:pt x="25405" y="1225555"/>
                </a:lnTo>
                <a:lnTo>
                  <a:pt x="25405" y="1238250"/>
                </a:lnTo>
                <a:lnTo>
                  <a:pt x="1257300" y="1238250"/>
                </a:lnTo>
                <a:lnTo>
                  <a:pt x="1257300" y="1225555"/>
                </a:lnTo>
                <a:lnTo>
                  <a:pt x="1270010" y="1212844"/>
                </a:lnTo>
                <a:close/>
              </a:path>
              <a:path w="1282700" h="1238250">
                <a:moveTo>
                  <a:pt x="25405" y="1238250"/>
                </a:moveTo>
                <a:lnTo>
                  <a:pt x="25405" y="1225555"/>
                </a:lnTo>
                <a:lnTo>
                  <a:pt x="12710" y="1212844"/>
                </a:lnTo>
                <a:lnTo>
                  <a:pt x="12710" y="1238250"/>
                </a:lnTo>
                <a:lnTo>
                  <a:pt x="25405" y="1238250"/>
                </a:lnTo>
                <a:close/>
              </a:path>
              <a:path w="1282700" h="1238250">
                <a:moveTo>
                  <a:pt x="1270010" y="25405"/>
                </a:moveTo>
                <a:lnTo>
                  <a:pt x="1257300" y="12694"/>
                </a:lnTo>
                <a:lnTo>
                  <a:pt x="1257300" y="25405"/>
                </a:lnTo>
                <a:lnTo>
                  <a:pt x="1270010" y="25405"/>
                </a:lnTo>
                <a:close/>
              </a:path>
              <a:path w="1282700" h="1238250">
                <a:moveTo>
                  <a:pt x="1270010" y="1212844"/>
                </a:moveTo>
                <a:lnTo>
                  <a:pt x="1270010" y="25405"/>
                </a:lnTo>
                <a:lnTo>
                  <a:pt x="1257300" y="25405"/>
                </a:lnTo>
                <a:lnTo>
                  <a:pt x="1257300" y="1212844"/>
                </a:lnTo>
                <a:lnTo>
                  <a:pt x="1270010" y="1212844"/>
                </a:lnTo>
                <a:close/>
              </a:path>
              <a:path w="1282700" h="1238250">
                <a:moveTo>
                  <a:pt x="1270010" y="1238250"/>
                </a:moveTo>
                <a:lnTo>
                  <a:pt x="1270010" y="1212844"/>
                </a:lnTo>
                <a:lnTo>
                  <a:pt x="1257300" y="1225555"/>
                </a:lnTo>
                <a:lnTo>
                  <a:pt x="1257300" y="1238250"/>
                </a:lnTo>
                <a:lnTo>
                  <a:pt x="1270010" y="1238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54096" y="5871912"/>
            <a:ext cx="84010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b="1" spc="45" dirty="0">
                <a:solidFill>
                  <a:srgbClr val="323299"/>
                </a:solidFill>
                <a:latin typeface="Arial"/>
                <a:cs typeface="Arial"/>
              </a:rPr>
              <a:t>p</a:t>
            </a:r>
            <a:r>
              <a:rPr sz="1150" b="1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150" b="1" spc="-45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1150" b="1" spc="45" dirty="0">
                <a:solidFill>
                  <a:srgbClr val="323299"/>
                </a:solidFill>
                <a:latin typeface="Arial"/>
                <a:cs typeface="Arial"/>
              </a:rPr>
              <a:t>p</a:t>
            </a:r>
            <a:r>
              <a:rPr sz="1150" b="1" spc="-45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1150" b="1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150" b="1" spc="5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1150" b="1" spc="15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1150" b="1" spc="-2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150" b="1" spc="45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150" b="1" spc="1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5346" y="6198079"/>
            <a:ext cx="1113790" cy="8255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8900" indent="-76200">
              <a:lnSpc>
                <a:spcPct val="100000"/>
              </a:lnSpc>
              <a:spcBef>
                <a:spcPts val="195"/>
              </a:spcBef>
              <a:buChar char="-"/>
              <a:tabLst>
                <a:tab pos="88900" algn="l"/>
              </a:tabLst>
            </a:pP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objectif</a:t>
            </a:r>
            <a:endParaRPr sz="1000">
              <a:latin typeface="Arial"/>
              <a:cs typeface="Arial"/>
            </a:endParaRPr>
          </a:p>
          <a:p>
            <a:pPr marL="88900" indent="-76200">
              <a:lnSpc>
                <a:spcPct val="100000"/>
              </a:lnSpc>
              <a:spcBef>
                <a:spcPts val="100"/>
              </a:spcBef>
              <a:buChar char="-"/>
              <a:tabLst>
                <a:tab pos="88900" algn="l"/>
              </a:tabLst>
            </a:pP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rôle </a:t>
            </a:r>
            <a:r>
              <a:rPr sz="1000" spc="25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000" spc="-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chacun</a:t>
            </a:r>
            <a:endParaRPr sz="1000">
              <a:latin typeface="Arial"/>
              <a:cs typeface="Arial"/>
            </a:endParaRPr>
          </a:p>
          <a:p>
            <a:pPr marL="88900" indent="-76200">
              <a:lnSpc>
                <a:spcPct val="100000"/>
              </a:lnSpc>
              <a:buChar char="-"/>
              <a:tabLst>
                <a:tab pos="88900" algn="l"/>
              </a:tabLst>
            </a:pP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données</a:t>
            </a:r>
            <a:r>
              <a:rPr sz="1000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15" dirty="0">
                <a:solidFill>
                  <a:srgbClr val="323299"/>
                </a:solidFill>
                <a:latin typeface="Arial"/>
                <a:cs typeface="Arial"/>
              </a:rPr>
              <a:t>d'entrée</a:t>
            </a:r>
            <a:endParaRPr sz="1000">
              <a:latin typeface="Arial"/>
              <a:cs typeface="Arial"/>
            </a:endParaRPr>
          </a:p>
          <a:p>
            <a:pPr marL="82550" marR="291465" indent="-69850">
              <a:lnSpc>
                <a:spcPct val="104200"/>
              </a:lnSpc>
              <a:buChar char="-"/>
              <a:tabLst>
                <a:tab pos="88900" algn="l"/>
              </a:tabLst>
            </a:pPr>
            <a:r>
              <a:rPr sz="1000" spc="15" dirty="0">
                <a:solidFill>
                  <a:srgbClr val="323299"/>
                </a:solidFill>
                <a:latin typeface="Arial"/>
                <a:cs typeface="Arial"/>
              </a:rPr>
              <a:t>risques </a:t>
            </a:r>
            <a:r>
              <a:rPr sz="1000" spc="-5" dirty="0">
                <a:solidFill>
                  <a:srgbClr val="323299"/>
                </a:solidFill>
                <a:latin typeface="Arial"/>
                <a:cs typeface="Arial"/>
              </a:rPr>
              <a:t>et  </a:t>
            </a:r>
            <a:r>
              <a:rPr sz="1000" spc="-1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000" spc="40" dirty="0">
                <a:solidFill>
                  <a:srgbClr val="323299"/>
                </a:solidFill>
                <a:latin typeface="Arial"/>
                <a:cs typeface="Arial"/>
              </a:rPr>
              <a:t>pp</a:t>
            </a:r>
            <a:r>
              <a:rPr sz="1000" spc="-1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000" spc="15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1000" spc="40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1000" spc="-1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it</a:t>
            </a:r>
            <a:r>
              <a:rPr sz="1000" spc="40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08207" y="5861044"/>
            <a:ext cx="3263900" cy="1212850"/>
          </a:xfrm>
          <a:custGeom>
            <a:avLst/>
            <a:gdLst/>
            <a:ahLst/>
            <a:cxnLst/>
            <a:rect l="l" t="t" r="r" b="b"/>
            <a:pathLst>
              <a:path w="3263900" h="1212850">
                <a:moveTo>
                  <a:pt x="0" y="0"/>
                </a:moveTo>
                <a:lnTo>
                  <a:pt x="0" y="1212854"/>
                </a:lnTo>
                <a:lnTo>
                  <a:pt x="3263905" y="1212854"/>
                </a:lnTo>
                <a:lnTo>
                  <a:pt x="3263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5497" y="5848350"/>
            <a:ext cx="3289935" cy="1238250"/>
          </a:xfrm>
          <a:custGeom>
            <a:avLst/>
            <a:gdLst/>
            <a:ahLst/>
            <a:cxnLst/>
            <a:rect l="l" t="t" r="r" b="b"/>
            <a:pathLst>
              <a:path w="3289934" h="1238250">
                <a:moveTo>
                  <a:pt x="3289310" y="1231894"/>
                </a:moveTo>
                <a:lnTo>
                  <a:pt x="3289310" y="6355"/>
                </a:lnTo>
                <a:lnTo>
                  <a:pt x="3282955" y="0"/>
                </a:lnTo>
                <a:lnTo>
                  <a:pt x="6355" y="0"/>
                </a:lnTo>
                <a:lnTo>
                  <a:pt x="0" y="6355"/>
                </a:lnTo>
                <a:lnTo>
                  <a:pt x="0" y="1231894"/>
                </a:lnTo>
                <a:lnTo>
                  <a:pt x="6355" y="1238250"/>
                </a:lnTo>
                <a:lnTo>
                  <a:pt x="12710" y="1238250"/>
                </a:lnTo>
                <a:lnTo>
                  <a:pt x="12710" y="25405"/>
                </a:lnTo>
                <a:lnTo>
                  <a:pt x="25405" y="12694"/>
                </a:lnTo>
                <a:lnTo>
                  <a:pt x="25405" y="25405"/>
                </a:lnTo>
                <a:lnTo>
                  <a:pt x="3263905" y="25405"/>
                </a:lnTo>
                <a:lnTo>
                  <a:pt x="3263905" y="12694"/>
                </a:lnTo>
                <a:lnTo>
                  <a:pt x="3276600" y="25405"/>
                </a:lnTo>
                <a:lnTo>
                  <a:pt x="3276600" y="1238250"/>
                </a:lnTo>
                <a:lnTo>
                  <a:pt x="3282955" y="1238250"/>
                </a:lnTo>
                <a:lnTo>
                  <a:pt x="3289310" y="1231894"/>
                </a:lnTo>
                <a:close/>
              </a:path>
              <a:path w="3289934" h="1238250">
                <a:moveTo>
                  <a:pt x="25405" y="25405"/>
                </a:moveTo>
                <a:lnTo>
                  <a:pt x="25405" y="12694"/>
                </a:lnTo>
                <a:lnTo>
                  <a:pt x="12710" y="25405"/>
                </a:lnTo>
                <a:lnTo>
                  <a:pt x="25405" y="25405"/>
                </a:lnTo>
                <a:close/>
              </a:path>
              <a:path w="3289934" h="1238250">
                <a:moveTo>
                  <a:pt x="25405" y="1212844"/>
                </a:moveTo>
                <a:lnTo>
                  <a:pt x="25405" y="25405"/>
                </a:lnTo>
                <a:lnTo>
                  <a:pt x="12710" y="25405"/>
                </a:lnTo>
                <a:lnTo>
                  <a:pt x="12710" y="1212844"/>
                </a:lnTo>
                <a:lnTo>
                  <a:pt x="25405" y="1212844"/>
                </a:lnTo>
                <a:close/>
              </a:path>
              <a:path w="3289934" h="1238250">
                <a:moveTo>
                  <a:pt x="3276600" y="1212844"/>
                </a:moveTo>
                <a:lnTo>
                  <a:pt x="12710" y="1212844"/>
                </a:lnTo>
                <a:lnTo>
                  <a:pt x="25405" y="1225555"/>
                </a:lnTo>
                <a:lnTo>
                  <a:pt x="25405" y="1238250"/>
                </a:lnTo>
                <a:lnTo>
                  <a:pt x="3263905" y="1238250"/>
                </a:lnTo>
                <a:lnTo>
                  <a:pt x="3263905" y="1225555"/>
                </a:lnTo>
                <a:lnTo>
                  <a:pt x="3276600" y="1212844"/>
                </a:lnTo>
                <a:close/>
              </a:path>
              <a:path w="3289934" h="1238250">
                <a:moveTo>
                  <a:pt x="25405" y="1238250"/>
                </a:moveTo>
                <a:lnTo>
                  <a:pt x="25405" y="1225555"/>
                </a:lnTo>
                <a:lnTo>
                  <a:pt x="12710" y="1212844"/>
                </a:lnTo>
                <a:lnTo>
                  <a:pt x="12710" y="1238250"/>
                </a:lnTo>
                <a:lnTo>
                  <a:pt x="25405" y="1238250"/>
                </a:lnTo>
                <a:close/>
              </a:path>
              <a:path w="3289934" h="1238250">
                <a:moveTo>
                  <a:pt x="3276600" y="25405"/>
                </a:moveTo>
                <a:lnTo>
                  <a:pt x="3263905" y="12694"/>
                </a:lnTo>
                <a:lnTo>
                  <a:pt x="3263905" y="25405"/>
                </a:lnTo>
                <a:lnTo>
                  <a:pt x="3276600" y="25405"/>
                </a:lnTo>
                <a:close/>
              </a:path>
              <a:path w="3289934" h="1238250">
                <a:moveTo>
                  <a:pt x="3276600" y="1212844"/>
                </a:moveTo>
                <a:lnTo>
                  <a:pt x="3276600" y="25405"/>
                </a:lnTo>
                <a:lnTo>
                  <a:pt x="3263905" y="25405"/>
                </a:lnTo>
                <a:lnTo>
                  <a:pt x="3263905" y="1212844"/>
                </a:lnTo>
                <a:lnTo>
                  <a:pt x="3276600" y="1212844"/>
                </a:lnTo>
                <a:close/>
              </a:path>
              <a:path w="3289934" h="1238250">
                <a:moveTo>
                  <a:pt x="3276600" y="1238250"/>
                </a:moveTo>
                <a:lnTo>
                  <a:pt x="3276600" y="1212844"/>
                </a:lnTo>
                <a:lnTo>
                  <a:pt x="3263905" y="1225555"/>
                </a:lnTo>
                <a:lnTo>
                  <a:pt x="3263905" y="1238250"/>
                </a:lnTo>
                <a:lnTo>
                  <a:pt x="3276600" y="1238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59144" y="5871912"/>
            <a:ext cx="76390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b="1" dirty="0">
                <a:solidFill>
                  <a:srgbClr val="323299"/>
                </a:solidFill>
                <a:latin typeface="Arial"/>
                <a:cs typeface="Arial"/>
              </a:rPr>
              <a:t>réalisation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5908" y="6372990"/>
            <a:ext cx="196659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40715" marR="5080" indent="-628650">
              <a:lnSpc>
                <a:spcPct val="100000"/>
              </a:lnSpc>
              <a:spcBef>
                <a:spcPts val="114"/>
              </a:spcBef>
            </a:pPr>
            <a:r>
              <a:rPr sz="1000" spc="5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1000" spc="15" dirty="0">
                <a:solidFill>
                  <a:srgbClr val="323299"/>
                </a:solidFill>
                <a:latin typeface="Arial"/>
                <a:cs typeface="Arial"/>
              </a:rPr>
              <a:t>efforts </a:t>
            </a:r>
            <a:r>
              <a:rPr sz="1000" spc="2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000" spc="15" dirty="0">
                <a:solidFill>
                  <a:srgbClr val="323299"/>
                </a:solidFill>
                <a:latin typeface="Arial"/>
                <a:cs typeface="Arial"/>
              </a:rPr>
              <a:t>tous </a:t>
            </a:r>
            <a:r>
              <a:rPr sz="1000" spc="25" dirty="0">
                <a:solidFill>
                  <a:srgbClr val="323299"/>
                </a:solidFill>
                <a:latin typeface="Arial"/>
                <a:cs typeface="Arial"/>
              </a:rPr>
              <a:t>se</a:t>
            </a:r>
            <a:r>
              <a:rPr sz="1000" spc="-1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concentrent  </a:t>
            </a: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sur</a:t>
            </a:r>
            <a:r>
              <a:rPr sz="1000" spc="-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l'objectif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72097" y="5861044"/>
            <a:ext cx="1403350" cy="1212850"/>
          </a:xfrm>
          <a:custGeom>
            <a:avLst/>
            <a:gdLst/>
            <a:ahLst/>
            <a:cxnLst/>
            <a:rect l="l" t="t" r="r" b="b"/>
            <a:pathLst>
              <a:path w="1403350" h="1212850">
                <a:moveTo>
                  <a:pt x="0" y="0"/>
                </a:moveTo>
                <a:lnTo>
                  <a:pt x="0" y="1212854"/>
                </a:lnTo>
                <a:lnTo>
                  <a:pt x="1403348" y="1212854"/>
                </a:lnTo>
                <a:lnTo>
                  <a:pt x="1403348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9402" y="5848350"/>
            <a:ext cx="1428750" cy="1238250"/>
          </a:xfrm>
          <a:custGeom>
            <a:avLst/>
            <a:gdLst/>
            <a:ahLst/>
            <a:cxnLst/>
            <a:rect l="l" t="t" r="r" b="b"/>
            <a:pathLst>
              <a:path w="1428750" h="1238250">
                <a:moveTo>
                  <a:pt x="1428750" y="1231894"/>
                </a:moveTo>
                <a:lnTo>
                  <a:pt x="1428750" y="6355"/>
                </a:lnTo>
                <a:lnTo>
                  <a:pt x="1422394" y="0"/>
                </a:lnTo>
                <a:lnTo>
                  <a:pt x="6355" y="0"/>
                </a:lnTo>
                <a:lnTo>
                  <a:pt x="0" y="6355"/>
                </a:lnTo>
                <a:lnTo>
                  <a:pt x="0" y="1231894"/>
                </a:lnTo>
                <a:lnTo>
                  <a:pt x="6355" y="1238250"/>
                </a:lnTo>
                <a:lnTo>
                  <a:pt x="12694" y="1238250"/>
                </a:lnTo>
                <a:lnTo>
                  <a:pt x="12694" y="25405"/>
                </a:lnTo>
                <a:lnTo>
                  <a:pt x="25405" y="12694"/>
                </a:lnTo>
                <a:lnTo>
                  <a:pt x="25405" y="25405"/>
                </a:lnTo>
                <a:lnTo>
                  <a:pt x="1403344" y="25405"/>
                </a:lnTo>
                <a:lnTo>
                  <a:pt x="1403344" y="12694"/>
                </a:lnTo>
                <a:lnTo>
                  <a:pt x="1416055" y="25405"/>
                </a:lnTo>
                <a:lnTo>
                  <a:pt x="1416055" y="1238250"/>
                </a:lnTo>
                <a:lnTo>
                  <a:pt x="1422394" y="1238250"/>
                </a:lnTo>
                <a:lnTo>
                  <a:pt x="1428750" y="1231894"/>
                </a:lnTo>
                <a:close/>
              </a:path>
              <a:path w="1428750" h="1238250">
                <a:moveTo>
                  <a:pt x="25405" y="25405"/>
                </a:moveTo>
                <a:lnTo>
                  <a:pt x="25405" y="12694"/>
                </a:lnTo>
                <a:lnTo>
                  <a:pt x="12694" y="25405"/>
                </a:lnTo>
                <a:lnTo>
                  <a:pt x="25405" y="25405"/>
                </a:lnTo>
                <a:close/>
              </a:path>
              <a:path w="1428750" h="1238250">
                <a:moveTo>
                  <a:pt x="25405" y="1212844"/>
                </a:moveTo>
                <a:lnTo>
                  <a:pt x="25405" y="25405"/>
                </a:lnTo>
                <a:lnTo>
                  <a:pt x="12694" y="25405"/>
                </a:lnTo>
                <a:lnTo>
                  <a:pt x="12694" y="1212844"/>
                </a:lnTo>
                <a:lnTo>
                  <a:pt x="25405" y="1212844"/>
                </a:lnTo>
                <a:close/>
              </a:path>
              <a:path w="1428750" h="1238250">
                <a:moveTo>
                  <a:pt x="1416055" y="1212844"/>
                </a:moveTo>
                <a:lnTo>
                  <a:pt x="12694" y="1212844"/>
                </a:lnTo>
                <a:lnTo>
                  <a:pt x="25405" y="1225555"/>
                </a:lnTo>
                <a:lnTo>
                  <a:pt x="25405" y="1238250"/>
                </a:lnTo>
                <a:lnTo>
                  <a:pt x="1403344" y="1238250"/>
                </a:lnTo>
                <a:lnTo>
                  <a:pt x="1403344" y="1225555"/>
                </a:lnTo>
                <a:lnTo>
                  <a:pt x="1416055" y="1212844"/>
                </a:lnTo>
                <a:close/>
              </a:path>
              <a:path w="1428750" h="1238250">
                <a:moveTo>
                  <a:pt x="25405" y="1238250"/>
                </a:moveTo>
                <a:lnTo>
                  <a:pt x="25405" y="1225555"/>
                </a:lnTo>
                <a:lnTo>
                  <a:pt x="12694" y="1212844"/>
                </a:lnTo>
                <a:lnTo>
                  <a:pt x="12694" y="1238250"/>
                </a:lnTo>
                <a:lnTo>
                  <a:pt x="25405" y="1238250"/>
                </a:lnTo>
                <a:close/>
              </a:path>
              <a:path w="1428750" h="1238250">
                <a:moveTo>
                  <a:pt x="1416055" y="25405"/>
                </a:moveTo>
                <a:lnTo>
                  <a:pt x="1403344" y="12694"/>
                </a:lnTo>
                <a:lnTo>
                  <a:pt x="1403344" y="25405"/>
                </a:lnTo>
                <a:lnTo>
                  <a:pt x="1416055" y="25405"/>
                </a:lnTo>
                <a:close/>
              </a:path>
              <a:path w="1428750" h="1238250">
                <a:moveTo>
                  <a:pt x="1416055" y="1212844"/>
                </a:moveTo>
                <a:lnTo>
                  <a:pt x="1416055" y="25405"/>
                </a:lnTo>
                <a:lnTo>
                  <a:pt x="1403344" y="25405"/>
                </a:lnTo>
                <a:lnTo>
                  <a:pt x="1403344" y="1212844"/>
                </a:lnTo>
                <a:lnTo>
                  <a:pt x="1416055" y="1212844"/>
                </a:lnTo>
                <a:close/>
              </a:path>
              <a:path w="1428750" h="1238250">
                <a:moveTo>
                  <a:pt x="1416055" y="1238250"/>
                </a:moveTo>
                <a:lnTo>
                  <a:pt x="1416055" y="1212844"/>
                </a:lnTo>
                <a:lnTo>
                  <a:pt x="1403344" y="1225555"/>
                </a:lnTo>
                <a:lnTo>
                  <a:pt x="1403344" y="1238250"/>
                </a:lnTo>
                <a:lnTo>
                  <a:pt x="1416055" y="1238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70556" y="5871912"/>
            <a:ext cx="80835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b="1" spc="5" dirty="0">
                <a:solidFill>
                  <a:srgbClr val="323299"/>
                </a:solidFill>
                <a:latin typeface="Arial"/>
                <a:cs typeface="Arial"/>
              </a:rPr>
              <a:t>conclusion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2906" y="6198079"/>
            <a:ext cx="1047115" cy="5080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2550" indent="-69850">
              <a:lnSpc>
                <a:spcPct val="100000"/>
              </a:lnSpc>
              <a:spcBef>
                <a:spcPts val="195"/>
              </a:spcBef>
              <a:buChar char="-"/>
              <a:tabLst>
                <a:tab pos="82550" algn="l"/>
              </a:tabLst>
            </a:pP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validation</a:t>
            </a:r>
            <a:r>
              <a:rPr sz="1000" spc="-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client</a:t>
            </a:r>
            <a:endParaRPr sz="1000">
              <a:latin typeface="Arial"/>
              <a:cs typeface="Arial"/>
            </a:endParaRPr>
          </a:p>
          <a:p>
            <a:pPr marL="82550" indent="-69850">
              <a:lnSpc>
                <a:spcPct val="100000"/>
              </a:lnSpc>
              <a:spcBef>
                <a:spcPts val="100"/>
              </a:spcBef>
              <a:buChar char="-"/>
              <a:tabLst>
                <a:tab pos="82550" algn="l"/>
              </a:tabLst>
            </a:pPr>
            <a:r>
              <a:rPr sz="1000" spc="25" dirty="0">
                <a:solidFill>
                  <a:srgbClr val="323299"/>
                </a:solidFill>
                <a:latin typeface="Arial"/>
                <a:cs typeface="Arial"/>
              </a:rPr>
              <a:t>boucle </a:t>
            </a:r>
            <a:r>
              <a:rPr sz="100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000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323299"/>
                </a:solidFill>
                <a:latin typeface="Arial"/>
                <a:cs typeface="Arial"/>
              </a:rPr>
              <a:t>retour</a:t>
            </a:r>
            <a:endParaRPr sz="1000">
              <a:latin typeface="Arial"/>
              <a:cs typeface="Arial"/>
            </a:endParaRPr>
          </a:p>
          <a:p>
            <a:pPr marL="82550" indent="-69850">
              <a:lnSpc>
                <a:spcPct val="100000"/>
              </a:lnSpc>
              <a:buChar char="-"/>
              <a:tabLst>
                <a:tab pos="82550" algn="l"/>
              </a:tabLst>
            </a:pPr>
            <a:r>
              <a:rPr sz="1000" spc="20" dirty="0">
                <a:solidFill>
                  <a:srgbClr val="323299"/>
                </a:solidFill>
                <a:latin typeface="Arial"/>
                <a:cs typeface="Arial"/>
              </a:rPr>
              <a:t>indicateurs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89007" y="5295900"/>
            <a:ext cx="1219200" cy="317500"/>
          </a:xfrm>
          <a:custGeom>
            <a:avLst/>
            <a:gdLst/>
            <a:ahLst/>
            <a:cxnLst/>
            <a:rect l="l" t="t" r="r" b="b"/>
            <a:pathLst>
              <a:path w="1219200" h="317500">
                <a:moveTo>
                  <a:pt x="1060444" y="234955"/>
                </a:moveTo>
                <a:lnTo>
                  <a:pt x="1060444" y="82555"/>
                </a:lnTo>
                <a:lnTo>
                  <a:pt x="0" y="82555"/>
                </a:lnTo>
                <a:lnTo>
                  <a:pt x="0" y="234955"/>
                </a:lnTo>
                <a:lnTo>
                  <a:pt x="1060444" y="234955"/>
                </a:lnTo>
                <a:close/>
              </a:path>
              <a:path w="1219200" h="317500">
                <a:moveTo>
                  <a:pt x="1219200" y="158755"/>
                </a:moveTo>
                <a:lnTo>
                  <a:pt x="1060444" y="0"/>
                </a:lnTo>
                <a:lnTo>
                  <a:pt x="1060444" y="317494"/>
                </a:lnTo>
                <a:lnTo>
                  <a:pt x="1219200" y="158755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82652" y="5283205"/>
            <a:ext cx="1231900" cy="342900"/>
          </a:xfrm>
          <a:custGeom>
            <a:avLst/>
            <a:gdLst/>
            <a:ahLst/>
            <a:cxnLst/>
            <a:rect l="l" t="t" r="r" b="b"/>
            <a:pathLst>
              <a:path w="1231900" h="342900">
                <a:moveTo>
                  <a:pt x="1066800" y="88894"/>
                </a:moveTo>
                <a:lnTo>
                  <a:pt x="0" y="88894"/>
                </a:lnTo>
                <a:lnTo>
                  <a:pt x="0" y="253989"/>
                </a:lnTo>
                <a:lnTo>
                  <a:pt x="6355" y="253989"/>
                </a:lnTo>
                <a:lnTo>
                  <a:pt x="6355" y="101589"/>
                </a:lnTo>
                <a:lnTo>
                  <a:pt x="12694" y="95250"/>
                </a:lnTo>
                <a:lnTo>
                  <a:pt x="12694" y="101589"/>
                </a:lnTo>
                <a:lnTo>
                  <a:pt x="1060444" y="101589"/>
                </a:lnTo>
                <a:lnTo>
                  <a:pt x="1060444" y="95250"/>
                </a:lnTo>
                <a:lnTo>
                  <a:pt x="1066800" y="88894"/>
                </a:lnTo>
                <a:close/>
              </a:path>
              <a:path w="1231900" h="342900">
                <a:moveTo>
                  <a:pt x="12694" y="101589"/>
                </a:moveTo>
                <a:lnTo>
                  <a:pt x="12694" y="95250"/>
                </a:lnTo>
                <a:lnTo>
                  <a:pt x="6355" y="101589"/>
                </a:lnTo>
                <a:lnTo>
                  <a:pt x="12694" y="101589"/>
                </a:lnTo>
                <a:close/>
              </a:path>
              <a:path w="1231900" h="342900">
                <a:moveTo>
                  <a:pt x="12694" y="241294"/>
                </a:moveTo>
                <a:lnTo>
                  <a:pt x="12694" y="101589"/>
                </a:lnTo>
                <a:lnTo>
                  <a:pt x="6355" y="101589"/>
                </a:lnTo>
                <a:lnTo>
                  <a:pt x="6355" y="241294"/>
                </a:lnTo>
                <a:lnTo>
                  <a:pt x="12694" y="241294"/>
                </a:lnTo>
                <a:close/>
              </a:path>
              <a:path w="1231900" h="342900">
                <a:moveTo>
                  <a:pt x="1073155" y="311139"/>
                </a:moveTo>
                <a:lnTo>
                  <a:pt x="1073155" y="241294"/>
                </a:lnTo>
                <a:lnTo>
                  <a:pt x="6355" y="241294"/>
                </a:lnTo>
                <a:lnTo>
                  <a:pt x="12694" y="247650"/>
                </a:lnTo>
                <a:lnTo>
                  <a:pt x="12694" y="253989"/>
                </a:lnTo>
                <a:lnTo>
                  <a:pt x="1060444" y="253989"/>
                </a:lnTo>
                <a:lnTo>
                  <a:pt x="1060444" y="247650"/>
                </a:lnTo>
                <a:lnTo>
                  <a:pt x="1066800" y="253989"/>
                </a:lnTo>
                <a:lnTo>
                  <a:pt x="1066800" y="317494"/>
                </a:lnTo>
                <a:lnTo>
                  <a:pt x="1073155" y="311139"/>
                </a:lnTo>
                <a:close/>
              </a:path>
              <a:path w="1231900" h="342900">
                <a:moveTo>
                  <a:pt x="12694" y="253989"/>
                </a:moveTo>
                <a:lnTo>
                  <a:pt x="12694" y="247650"/>
                </a:lnTo>
                <a:lnTo>
                  <a:pt x="6355" y="241294"/>
                </a:lnTo>
                <a:lnTo>
                  <a:pt x="6355" y="253989"/>
                </a:lnTo>
                <a:lnTo>
                  <a:pt x="12694" y="253989"/>
                </a:lnTo>
                <a:close/>
              </a:path>
              <a:path w="1231900" h="342900">
                <a:moveTo>
                  <a:pt x="1073144" y="12700"/>
                </a:moveTo>
                <a:lnTo>
                  <a:pt x="1060444" y="0"/>
                </a:lnTo>
                <a:lnTo>
                  <a:pt x="1060444" y="19050"/>
                </a:lnTo>
                <a:lnTo>
                  <a:pt x="1073144" y="12700"/>
                </a:lnTo>
                <a:close/>
              </a:path>
              <a:path w="1231900" h="342900">
                <a:moveTo>
                  <a:pt x="1231894" y="171450"/>
                </a:moveTo>
                <a:lnTo>
                  <a:pt x="1073144" y="12700"/>
                </a:lnTo>
                <a:lnTo>
                  <a:pt x="1060444" y="19050"/>
                </a:lnTo>
                <a:lnTo>
                  <a:pt x="1212852" y="171442"/>
                </a:lnTo>
                <a:lnTo>
                  <a:pt x="1219200" y="165094"/>
                </a:lnTo>
                <a:lnTo>
                  <a:pt x="1219200" y="184144"/>
                </a:lnTo>
                <a:lnTo>
                  <a:pt x="1231894" y="171450"/>
                </a:lnTo>
                <a:close/>
              </a:path>
              <a:path w="1231900" h="342900">
                <a:moveTo>
                  <a:pt x="1073155" y="101589"/>
                </a:moveTo>
                <a:lnTo>
                  <a:pt x="1073144" y="31748"/>
                </a:lnTo>
                <a:lnTo>
                  <a:pt x="1060444" y="19050"/>
                </a:lnTo>
                <a:lnTo>
                  <a:pt x="1060444" y="88894"/>
                </a:lnTo>
                <a:lnTo>
                  <a:pt x="1066800" y="88894"/>
                </a:lnTo>
                <a:lnTo>
                  <a:pt x="1066800" y="101589"/>
                </a:lnTo>
                <a:lnTo>
                  <a:pt x="1073155" y="101589"/>
                </a:lnTo>
                <a:close/>
              </a:path>
              <a:path w="1231900" h="342900">
                <a:moveTo>
                  <a:pt x="1066800" y="101589"/>
                </a:moveTo>
                <a:lnTo>
                  <a:pt x="1066800" y="88894"/>
                </a:lnTo>
                <a:lnTo>
                  <a:pt x="1060444" y="95250"/>
                </a:lnTo>
                <a:lnTo>
                  <a:pt x="1060444" y="101589"/>
                </a:lnTo>
                <a:lnTo>
                  <a:pt x="1066800" y="101589"/>
                </a:lnTo>
                <a:close/>
              </a:path>
              <a:path w="1231900" h="342900">
                <a:moveTo>
                  <a:pt x="1066800" y="253989"/>
                </a:moveTo>
                <a:lnTo>
                  <a:pt x="1060444" y="247650"/>
                </a:lnTo>
                <a:lnTo>
                  <a:pt x="1060444" y="253989"/>
                </a:lnTo>
                <a:lnTo>
                  <a:pt x="1066800" y="253989"/>
                </a:lnTo>
                <a:close/>
              </a:path>
              <a:path w="1231900" h="342900">
                <a:moveTo>
                  <a:pt x="1066800" y="317494"/>
                </a:moveTo>
                <a:lnTo>
                  <a:pt x="1066800" y="253989"/>
                </a:lnTo>
                <a:lnTo>
                  <a:pt x="1060444" y="253989"/>
                </a:lnTo>
                <a:lnTo>
                  <a:pt x="1060444" y="323850"/>
                </a:lnTo>
                <a:lnTo>
                  <a:pt x="1066800" y="317494"/>
                </a:lnTo>
                <a:close/>
              </a:path>
              <a:path w="1231900" h="342900">
                <a:moveTo>
                  <a:pt x="1219200" y="184144"/>
                </a:moveTo>
                <a:lnTo>
                  <a:pt x="1219200" y="177789"/>
                </a:lnTo>
                <a:lnTo>
                  <a:pt x="1212852" y="171442"/>
                </a:lnTo>
                <a:lnTo>
                  <a:pt x="1060444" y="323850"/>
                </a:lnTo>
                <a:lnTo>
                  <a:pt x="1073155" y="330189"/>
                </a:lnTo>
                <a:lnTo>
                  <a:pt x="1219200" y="184144"/>
                </a:lnTo>
                <a:close/>
              </a:path>
              <a:path w="1231900" h="342900">
                <a:moveTo>
                  <a:pt x="1073155" y="330189"/>
                </a:moveTo>
                <a:lnTo>
                  <a:pt x="1060444" y="323850"/>
                </a:lnTo>
                <a:lnTo>
                  <a:pt x="1060444" y="342900"/>
                </a:lnTo>
                <a:lnTo>
                  <a:pt x="1073155" y="330189"/>
                </a:lnTo>
                <a:close/>
              </a:path>
              <a:path w="1231900" h="342900">
                <a:moveTo>
                  <a:pt x="1219200" y="177789"/>
                </a:moveTo>
                <a:lnTo>
                  <a:pt x="1219200" y="165094"/>
                </a:lnTo>
                <a:lnTo>
                  <a:pt x="1212852" y="171442"/>
                </a:lnTo>
                <a:lnTo>
                  <a:pt x="1219200" y="1777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2097" y="5295900"/>
            <a:ext cx="1352550" cy="317500"/>
          </a:xfrm>
          <a:custGeom>
            <a:avLst/>
            <a:gdLst/>
            <a:ahLst/>
            <a:cxnLst/>
            <a:rect l="l" t="t" r="r" b="b"/>
            <a:pathLst>
              <a:path w="1352550" h="317500">
                <a:moveTo>
                  <a:pt x="1193810" y="234955"/>
                </a:moveTo>
                <a:lnTo>
                  <a:pt x="1193810" y="82555"/>
                </a:lnTo>
                <a:lnTo>
                  <a:pt x="0" y="82555"/>
                </a:lnTo>
                <a:lnTo>
                  <a:pt x="0" y="234955"/>
                </a:lnTo>
                <a:lnTo>
                  <a:pt x="1193810" y="234955"/>
                </a:lnTo>
                <a:close/>
              </a:path>
              <a:path w="1352550" h="317500">
                <a:moveTo>
                  <a:pt x="1352550" y="158755"/>
                </a:moveTo>
                <a:lnTo>
                  <a:pt x="1193810" y="0"/>
                </a:lnTo>
                <a:lnTo>
                  <a:pt x="1193810" y="317494"/>
                </a:lnTo>
                <a:lnTo>
                  <a:pt x="1352550" y="158755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5757" y="5283205"/>
            <a:ext cx="1365250" cy="342900"/>
          </a:xfrm>
          <a:custGeom>
            <a:avLst/>
            <a:gdLst/>
            <a:ahLst/>
            <a:cxnLst/>
            <a:rect l="l" t="t" r="r" b="b"/>
            <a:pathLst>
              <a:path w="1365250" h="342900">
                <a:moveTo>
                  <a:pt x="1200150" y="88894"/>
                </a:moveTo>
                <a:lnTo>
                  <a:pt x="0" y="88894"/>
                </a:lnTo>
                <a:lnTo>
                  <a:pt x="0" y="253989"/>
                </a:lnTo>
                <a:lnTo>
                  <a:pt x="6339" y="253989"/>
                </a:lnTo>
                <a:lnTo>
                  <a:pt x="6339" y="101589"/>
                </a:lnTo>
                <a:lnTo>
                  <a:pt x="12694" y="95250"/>
                </a:lnTo>
                <a:lnTo>
                  <a:pt x="12694" y="101589"/>
                </a:lnTo>
                <a:lnTo>
                  <a:pt x="1193794" y="101589"/>
                </a:lnTo>
                <a:lnTo>
                  <a:pt x="1193794" y="95250"/>
                </a:lnTo>
                <a:lnTo>
                  <a:pt x="1200150" y="88894"/>
                </a:lnTo>
                <a:close/>
              </a:path>
              <a:path w="1365250" h="342900">
                <a:moveTo>
                  <a:pt x="12694" y="101589"/>
                </a:moveTo>
                <a:lnTo>
                  <a:pt x="12694" y="95250"/>
                </a:lnTo>
                <a:lnTo>
                  <a:pt x="6339" y="101589"/>
                </a:lnTo>
                <a:lnTo>
                  <a:pt x="12694" y="101589"/>
                </a:lnTo>
                <a:close/>
              </a:path>
              <a:path w="1365250" h="342900">
                <a:moveTo>
                  <a:pt x="12694" y="241294"/>
                </a:moveTo>
                <a:lnTo>
                  <a:pt x="12694" y="101589"/>
                </a:lnTo>
                <a:lnTo>
                  <a:pt x="6339" y="101589"/>
                </a:lnTo>
                <a:lnTo>
                  <a:pt x="6339" y="241294"/>
                </a:lnTo>
                <a:lnTo>
                  <a:pt x="12694" y="241294"/>
                </a:lnTo>
                <a:close/>
              </a:path>
              <a:path w="1365250" h="342900">
                <a:moveTo>
                  <a:pt x="1206489" y="311155"/>
                </a:moveTo>
                <a:lnTo>
                  <a:pt x="1206489" y="241294"/>
                </a:lnTo>
                <a:lnTo>
                  <a:pt x="6339" y="241294"/>
                </a:lnTo>
                <a:lnTo>
                  <a:pt x="12694" y="247650"/>
                </a:lnTo>
                <a:lnTo>
                  <a:pt x="12694" y="253989"/>
                </a:lnTo>
                <a:lnTo>
                  <a:pt x="1193794" y="253989"/>
                </a:lnTo>
                <a:lnTo>
                  <a:pt x="1193794" y="247650"/>
                </a:lnTo>
                <a:lnTo>
                  <a:pt x="1200150" y="253989"/>
                </a:lnTo>
                <a:lnTo>
                  <a:pt x="1200150" y="317494"/>
                </a:lnTo>
                <a:lnTo>
                  <a:pt x="1206489" y="311155"/>
                </a:lnTo>
                <a:close/>
              </a:path>
              <a:path w="1365250" h="342900">
                <a:moveTo>
                  <a:pt x="12694" y="253989"/>
                </a:moveTo>
                <a:lnTo>
                  <a:pt x="12694" y="247650"/>
                </a:lnTo>
                <a:lnTo>
                  <a:pt x="6339" y="241294"/>
                </a:lnTo>
                <a:lnTo>
                  <a:pt x="6339" y="253989"/>
                </a:lnTo>
                <a:lnTo>
                  <a:pt x="12694" y="253989"/>
                </a:lnTo>
                <a:close/>
              </a:path>
              <a:path w="1365250" h="342900">
                <a:moveTo>
                  <a:pt x="1206489" y="12694"/>
                </a:moveTo>
                <a:lnTo>
                  <a:pt x="1193794" y="0"/>
                </a:lnTo>
                <a:lnTo>
                  <a:pt x="1193794" y="19050"/>
                </a:lnTo>
                <a:lnTo>
                  <a:pt x="1206489" y="12694"/>
                </a:lnTo>
                <a:close/>
              </a:path>
              <a:path w="1365250" h="342900">
                <a:moveTo>
                  <a:pt x="1365244" y="171450"/>
                </a:moveTo>
                <a:lnTo>
                  <a:pt x="1206489" y="12694"/>
                </a:lnTo>
                <a:lnTo>
                  <a:pt x="1193794" y="19050"/>
                </a:lnTo>
                <a:lnTo>
                  <a:pt x="1346202" y="171442"/>
                </a:lnTo>
                <a:lnTo>
                  <a:pt x="1352550" y="165094"/>
                </a:lnTo>
                <a:lnTo>
                  <a:pt x="1352550" y="184144"/>
                </a:lnTo>
                <a:lnTo>
                  <a:pt x="1365244" y="171450"/>
                </a:lnTo>
                <a:close/>
              </a:path>
              <a:path w="1365250" h="342900">
                <a:moveTo>
                  <a:pt x="1206489" y="101589"/>
                </a:moveTo>
                <a:lnTo>
                  <a:pt x="1206489" y="31743"/>
                </a:lnTo>
                <a:lnTo>
                  <a:pt x="1193794" y="19050"/>
                </a:lnTo>
                <a:lnTo>
                  <a:pt x="1193794" y="88894"/>
                </a:lnTo>
                <a:lnTo>
                  <a:pt x="1200150" y="88894"/>
                </a:lnTo>
                <a:lnTo>
                  <a:pt x="1200150" y="101589"/>
                </a:lnTo>
                <a:lnTo>
                  <a:pt x="1206489" y="101589"/>
                </a:lnTo>
                <a:close/>
              </a:path>
              <a:path w="1365250" h="342900">
                <a:moveTo>
                  <a:pt x="1200150" y="101589"/>
                </a:moveTo>
                <a:lnTo>
                  <a:pt x="1200150" y="88894"/>
                </a:lnTo>
                <a:lnTo>
                  <a:pt x="1193794" y="95250"/>
                </a:lnTo>
                <a:lnTo>
                  <a:pt x="1193794" y="101589"/>
                </a:lnTo>
                <a:lnTo>
                  <a:pt x="1200150" y="101589"/>
                </a:lnTo>
                <a:close/>
              </a:path>
              <a:path w="1365250" h="342900">
                <a:moveTo>
                  <a:pt x="1200150" y="253989"/>
                </a:moveTo>
                <a:lnTo>
                  <a:pt x="1193794" y="247650"/>
                </a:lnTo>
                <a:lnTo>
                  <a:pt x="1193794" y="253989"/>
                </a:lnTo>
                <a:lnTo>
                  <a:pt x="1200150" y="253989"/>
                </a:lnTo>
                <a:close/>
              </a:path>
              <a:path w="1365250" h="342900">
                <a:moveTo>
                  <a:pt x="1200150" y="317494"/>
                </a:moveTo>
                <a:lnTo>
                  <a:pt x="1200150" y="253989"/>
                </a:lnTo>
                <a:lnTo>
                  <a:pt x="1193794" y="253989"/>
                </a:lnTo>
                <a:lnTo>
                  <a:pt x="1193794" y="323850"/>
                </a:lnTo>
                <a:lnTo>
                  <a:pt x="1200150" y="317494"/>
                </a:lnTo>
                <a:close/>
              </a:path>
              <a:path w="1365250" h="342900">
                <a:moveTo>
                  <a:pt x="1352550" y="184144"/>
                </a:moveTo>
                <a:lnTo>
                  <a:pt x="1352550" y="177789"/>
                </a:lnTo>
                <a:lnTo>
                  <a:pt x="1346202" y="171442"/>
                </a:lnTo>
                <a:lnTo>
                  <a:pt x="1193794" y="323850"/>
                </a:lnTo>
                <a:lnTo>
                  <a:pt x="1206489" y="330189"/>
                </a:lnTo>
                <a:lnTo>
                  <a:pt x="1352550" y="184144"/>
                </a:lnTo>
                <a:close/>
              </a:path>
              <a:path w="1365250" h="342900">
                <a:moveTo>
                  <a:pt x="1206489" y="330205"/>
                </a:moveTo>
                <a:lnTo>
                  <a:pt x="1193794" y="323850"/>
                </a:lnTo>
                <a:lnTo>
                  <a:pt x="1193794" y="342900"/>
                </a:lnTo>
                <a:lnTo>
                  <a:pt x="1206489" y="330205"/>
                </a:lnTo>
                <a:close/>
              </a:path>
              <a:path w="1365250" h="342900">
                <a:moveTo>
                  <a:pt x="1352550" y="177789"/>
                </a:moveTo>
                <a:lnTo>
                  <a:pt x="1352550" y="165094"/>
                </a:lnTo>
                <a:lnTo>
                  <a:pt x="1346202" y="171442"/>
                </a:lnTo>
                <a:lnTo>
                  <a:pt x="1352550" y="1777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52647" y="5295900"/>
            <a:ext cx="3168650" cy="317500"/>
          </a:xfrm>
          <a:custGeom>
            <a:avLst/>
            <a:gdLst/>
            <a:ahLst/>
            <a:cxnLst/>
            <a:rect l="l" t="t" r="r" b="b"/>
            <a:pathLst>
              <a:path w="3168650" h="317500">
                <a:moveTo>
                  <a:pt x="3016255" y="234955"/>
                </a:moveTo>
                <a:lnTo>
                  <a:pt x="3016255" y="82555"/>
                </a:lnTo>
                <a:lnTo>
                  <a:pt x="0" y="82555"/>
                </a:lnTo>
                <a:lnTo>
                  <a:pt x="0" y="234955"/>
                </a:lnTo>
                <a:lnTo>
                  <a:pt x="3016255" y="234955"/>
                </a:lnTo>
                <a:close/>
              </a:path>
              <a:path w="3168650" h="317500">
                <a:moveTo>
                  <a:pt x="3168655" y="158755"/>
                </a:moveTo>
                <a:lnTo>
                  <a:pt x="3016255" y="0"/>
                </a:lnTo>
                <a:lnTo>
                  <a:pt x="3016255" y="317494"/>
                </a:lnTo>
                <a:lnTo>
                  <a:pt x="3168655" y="158755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46307" y="5283205"/>
            <a:ext cx="3187700" cy="342900"/>
          </a:xfrm>
          <a:custGeom>
            <a:avLst/>
            <a:gdLst/>
            <a:ahLst/>
            <a:cxnLst/>
            <a:rect l="l" t="t" r="r" b="b"/>
            <a:pathLst>
              <a:path w="3187700" h="342900">
                <a:moveTo>
                  <a:pt x="3022595" y="88894"/>
                </a:moveTo>
                <a:lnTo>
                  <a:pt x="0" y="88894"/>
                </a:lnTo>
                <a:lnTo>
                  <a:pt x="0" y="253989"/>
                </a:lnTo>
                <a:lnTo>
                  <a:pt x="6339" y="253989"/>
                </a:lnTo>
                <a:lnTo>
                  <a:pt x="6339" y="101589"/>
                </a:lnTo>
                <a:lnTo>
                  <a:pt x="12694" y="95250"/>
                </a:lnTo>
                <a:lnTo>
                  <a:pt x="12694" y="101589"/>
                </a:lnTo>
                <a:lnTo>
                  <a:pt x="3016239" y="101589"/>
                </a:lnTo>
                <a:lnTo>
                  <a:pt x="3016239" y="95250"/>
                </a:lnTo>
                <a:lnTo>
                  <a:pt x="3022595" y="88894"/>
                </a:lnTo>
                <a:close/>
              </a:path>
              <a:path w="3187700" h="342900">
                <a:moveTo>
                  <a:pt x="12694" y="101589"/>
                </a:moveTo>
                <a:lnTo>
                  <a:pt x="12694" y="95250"/>
                </a:lnTo>
                <a:lnTo>
                  <a:pt x="6339" y="101589"/>
                </a:lnTo>
                <a:lnTo>
                  <a:pt x="12694" y="101589"/>
                </a:lnTo>
                <a:close/>
              </a:path>
              <a:path w="3187700" h="342900">
                <a:moveTo>
                  <a:pt x="12694" y="241294"/>
                </a:moveTo>
                <a:lnTo>
                  <a:pt x="12694" y="101589"/>
                </a:lnTo>
                <a:lnTo>
                  <a:pt x="6339" y="101589"/>
                </a:lnTo>
                <a:lnTo>
                  <a:pt x="6339" y="241294"/>
                </a:lnTo>
                <a:lnTo>
                  <a:pt x="12694" y="241294"/>
                </a:lnTo>
                <a:close/>
              </a:path>
              <a:path w="3187700" h="342900">
                <a:moveTo>
                  <a:pt x="3022595" y="253989"/>
                </a:moveTo>
                <a:lnTo>
                  <a:pt x="3022595" y="241294"/>
                </a:lnTo>
                <a:lnTo>
                  <a:pt x="6339" y="241294"/>
                </a:lnTo>
                <a:lnTo>
                  <a:pt x="12694" y="247650"/>
                </a:lnTo>
                <a:lnTo>
                  <a:pt x="12694" y="253989"/>
                </a:lnTo>
                <a:lnTo>
                  <a:pt x="3016239" y="253989"/>
                </a:lnTo>
                <a:lnTo>
                  <a:pt x="3016239" y="247650"/>
                </a:lnTo>
                <a:lnTo>
                  <a:pt x="3022595" y="253989"/>
                </a:lnTo>
                <a:close/>
              </a:path>
              <a:path w="3187700" h="342900">
                <a:moveTo>
                  <a:pt x="12694" y="253989"/>
                </a:moveTo>
                <a:lnTo>
                  <a:pt x="12694" y="247650"/>
                </a:lnTo>
                <a:lnTo>
                  <a:pt x="6339" y="241294"/>
                </a:lnTo>
                <a:lnTo>
                  <a:pt x="6339" y="253989"/>
                </a:lnTo>
                <a:lnTo>
                  <a:pt x="12694" y="253989"/>
                </a:lnTo>
                <a:close/>
              </a:path>
              <a:path w="3187700" h="342900">
                <a:moveTo>
                  <a:pt x="3187689" y="171450"/>
                </a:moveTo>
                <a:lnTo>
                  <a:pt x="3016239" y="0"/>
                </a:lnTo>
                <a:lnTo>
                  <a:pt x="3016239" y="19050"/>
                </a:lnTo>
                <a:lnTo>
                  <a:pt x="3022595" y="12694"/>
                </a:lnTo>
                <a:lnTo>
                  <a:pt x="3022595" y="25404"/>
                </a:lnTo>
                <a:lnTo>
                  <a:pt x="3168647" y="171442"/>
                </a:lnTo>
                <a:lnTo>
                  <a:pt x="3174995" y="165094"/>
                </a:lnTo>
                <a:lnTo>
                  <a:pt x="3174995" y="184144"/>
                </a:lnTo>
                <a:lnTo>
                  <a:pt x="3187689" y="171450"/>
                </a:lnTo>
                <a:close/>
              </a:path>
              <a:path w="3187700" h="342900">
                <a:moveTo>
                  <a:pt x="3022595" y="25404"/>
                </a:moveTo>
                <a:lnTo>
                  <a:pt x="3022595" y="12694"/>
                </a:lnTo>
                <a:lnTo>
                  <a:pt x="3016239" y="19050"/>
                </a:lnTo>
                <a:lnTo>
                  <a:pt x="3022595" y="25404"/>
                </a:lnTo>
                <a:close/>
              </a:path>
              <a:path w="3187700" h="342900">
                <a:moveTo>
                  <a:pt x="3022595" y="88894"/>
                </a:moveTo>
                <a:lnTo>
                  <a:pt x="3022595" y="25404"/>
                </a:lnTo>
                <a:lnTo>
                  <a:pt x="3016239" y="19050"/>
                </a:lnTo>
                <a:lnTo>
                  <a:pt x="3016239" y="88894"/>
                </a:lnTo>
                <a:lnTo>
                  <a:pt x="3022595" y="88894"/>
                </a:lnTo>
                <a:close/>
              </a:path>
              <a:path w="3187700" h="342900">
                <a:moveTo>
                  <a:pt x="3022595" y="101589"/>
                </a:moveTo>
                <a:lnTo>
                  <a:pt x="3022595" y="88894"/>
                </a:lnTo>
                <a:lnTo>
                  <a:pt x="3016239" y="95250"/>
                </a:lnTo>
                <a:lnTo>
                  <a:pt x="3016239" y="101589"/>
                </a:lnTo>
                <a:lnTo>
                  <a:pt x="3022595" y="101589"/>
                </a:lnTo>
                <a:close/>
              </a:path>
              <a:path w="3187700" h="342900">
                <a:moveTo>
                  <a:pt x="3022595" y="253989"/>
                </a:moveTo>
                <a:lnTo>
                  <a:pt x="3016239" y="247650"/>
                </a:lnTo>
                <a:lnTo>
                  <a:pt x="3016239" y="253989"/>
                </a:lnTo>
                <a:lnTo>
                  <a:pt x="3022595" y="253989"/>
                </a:lnTo>
                <a:close/>
              </a:path>
              <a:path w="3187700" h="342900">
                <a:moveTo>
                  <a:pt x="3022595" y="317494"/>
                </a:moveTo>
                <a:lnTo>
                  <a:pt x="3022595" y="253989"/>
                </a:lnTo>
                <a:lnTo>
                  <a:pt x="3016239" y="253989"/>
                </a:lnTo>
                <a:lnTo>
                  <a:pt x="3016239" y="323850"/>
                </a:lnTo>
                <a:lnTo>
                  <a:pt x="3022595" y="317494"/>
                </a:lnTo>
                <a:close/>
              </a:path>
              <a:path w="3187700" h="342900">
                <a:moveTo>
                  <a:pt x="3174995" y="184144"/>
                </a:moveTo>
                <a:lnTo>
                  <a:pt x="3174995" y="177789"/>
                </a:lnTo>
                <a:lnTo>
                  <a:pt x="3168647" y="171442"/>
                </a:lnTo>
                <a:lnTo>
                  <a:pt x="3016239" y="323850"/>
                </a:lnTo>
                <a:lnTo>
                  <a:pt x="3022595" y="330189"/>
                </a:lnTo>
                <a:lnTo>
                  <a:pt x="3022595" y="336544"/>
                </a:lnTo>
                <a:lnTo>
                  <a:pt x="3174995" y="184144"/>
                </a:lnTo>
                <a:close/>
              </a:path>
              <a:path w="3187700" h="342900">
                <a:moveTo>
                  <a:pt x="3022595" y="336544"/>
                </a:moveTo>
                <a:lnTo>
                  <a:pt x="3022595" y="330189"/>
                </a:lnTo>
                <a:lnTo>
                  <a:pt x="3016239" y="323850"/>
                </a:lnTo>
                <a:lnTo>
                  <a:pt x="3016239" y="342900"/>
                </a:lnTo>
                <a:lnTo>
                  <a:pt x="3022595" y="336544"/>
                </a:lnTo>
                <a:close/>
              </a:path>
              <a:path w="3187700" h="342900">
                <a:moveTo>
                  <a:pt x="3174995" y="177789"/>
                </a:moveTo>
                <a:lnTo>
                  <a:pt x="3174995" y="165094"/>
                </a:lnTo>
                <a:lnTo>
                  <a:pt x="3168647" y="171442"/>
                </a:lnTo>
                <a:lnTo>
                  <a:pt x="3174995" y="1777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94072" y="15430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94072" y="199390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89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94072" y="2768602"/>
            <a:ext cx="0" cy="1441450"/>
          </a:xfrm>
          <a:custGeom>
            <a:avLst/>
            <a:gdLst/>
            <a:ahLst/>
            <a:cxnLst/>
            <a:rect l="l" t="t" r="r" b="b"/>
            <a:pathLst>
              <a:path h="1441450">
                <a:moveTo>
                  <a:pt x="0" y="0"/>
                </a:moveTo>
                <a:lnTo>
                  <a:pt x="0" y="144144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60708" y="1412302"/>
            <a:ext cx="11811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r>
              <a:rPr sz="650" spc="1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52875" y="15430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52875" y="1993901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0"/>
                </a:moveTo>
                <a:lnTo>
                  <a:pt x="0" y="641353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52875" y="2946401"/>
            <a:ext cx="0" cy="1263650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0"/>
                </a:moveTo>
                <a:lnTo>
                  <a:pt x="0" y="1263648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22707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h10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11683" y="15430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11683" y="1993901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0"/>
                </a:moveTo>
                <a:lnTo>
                  <a:pt x="0" y="64135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11683" y="2946401"/>
            <a:ext cx="0" cy="1263650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0"/>
                </a:moveTo>
                <a:lnTo>
                  <a:pt x="0" y="126364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87844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64133" y="15430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64133" y="2279651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39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4133" y="3238497"/>
            <a:ext cx="0" cy="971550"/>
          </a:xfrm>
          <a:custGeom>
            <a:avLst/>
            <a:gdLst/>
            <a:ahLst/>
            <a:cxnLst/>
            <a:rect l="l" t="t" r="r" b="b"/>
            <a:pathLst>
              <a:path h="971550">
                <a:moveTo>
                  <a:pt x="0" y="0"/>
                </a:moveTo>
                <a:lnTo>
                  <a:pt x="0" y="97155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440294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3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22923" y="1543050"/>
            <a:ext cx="0" cy="603250"/>
          </a:xfrm>
          <a:custGeom>
            <a:avLst/>
            <a:gdLst/>
            <a:ahLst/>
            <a:cxnLst/>
            <a:rect l="l" t="t" r="r" b="b"/>
            <a:pathLst>
              <a:path h="603250">
                <a:moveTo>
                  <a:pt x="0" y="0"/>
                </a:moveTo>
                <a:lnTo>
                  <a:pt x="0" y="603244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22923" y="2457447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22923" y="3536951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09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992744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81725" y="1543050"/>
            <a:ext cx="0" cy="603250"/>
          </a:xfrm>
          <a:custGeom>
            <a:avLst/>
            <a:gdLst/>
            <a:ahLst/>
            <a:cxnLst/>
            <a:rect l="l" t="t" r="r" b="b"/>
            <a:pathLst>
              <a:path h="603250">
                <a:moveTo>
                  <a:pt x="0" y="0"/>
                </a:moveTo>
                <a:lnTo>
                  <a:pt x="0" y="603244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81725" y="2457447"/>
            <a:ext cx="0" cy="946150"/>
          </a:xfrm>
          <a:custGeom>
            <a:avLst/>
            <a:gdLst/>
            <a:ahLst/>
            <a:cxnLst/>
            <a:rect l="l" t="t" r="r" b="b"/>
            <a:pathLst>
              <a:path h="946150">
                <a:moveTo>
                  <a:pt x="0" y="0"/>
                </a:moveTo>
                <a:lnTo>
                  <a:pt x="0" y="946147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81725" y="3835398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51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45193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h50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40533" y="1543050"/>
            <a:ext cx="0" cy="774700"/>
          </a:xfrm>
          <a:custGeom>
            <a:avLst/>
            <a:gdLst/>
            <a:ahLst/>
            <a:cxnLst/>
            <a:rect l="l" t="t" r="r" b="b"/>
            <a:pathLst>
              <a:path h="774700">
                <a:moveTo>
                  <a:pt x="0" y="0"/>
                </a:moveTo>
                <a:lnTo>
                  <a:pt x="0" y="774694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40533" y="2628897"/>
            <a:ext cx="0" cy="1060450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6044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40533" y="400685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97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10343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00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796146" y="1543050"/>
            <a:ext cx="0" cy="774700"/>
          </a:xfrm>
          <a:custGeom>
            <a:avLst/>
            <a:gdLst/>
            <a:ahLst/>
            <a:cxnLst/>
            <a:rect l="l" t="t" r="r" b="b"/>
            <a:pathLst>
              <a:path h="774700">
                <a:moveTo>
                  <a:pt x="0" y="0"/>
                </a:moveTo>
                <a:lnTo>
                  <a:pt x="0" y="774695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96146" y="2628897"/>
            <a:ext cx="0" cy="1060450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60448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96146" y="400685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97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669143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351773" y="154305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51773" y="3346451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59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227956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73476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70307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0307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70307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70307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0307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70307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70307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70307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70307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70307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70307" y="2298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70307" y="2946401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43"/>
                </a:moveTo>
                <a:lnTo>
                  <a:pt x="6339" y="19043"/>
                </a:lnTo>
                <a:lnTo>
                  <a:pt x="6339" y="0"/>
                </a:lnTo>
                <a:lnTo>
                  <a:pt x="0" y="0"/>
                </a:lnTo>
                <a:lnTo>
                  <a:pt x="0" y="1904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70307" y="2978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7030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70307" y="3054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70307" y="3092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70307" y="3130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70307" y="3168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70307" y="3206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70307" y="3244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170307" y="3282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70307" y="3321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70307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70307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70307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0307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70307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7030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70307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70307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70307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70307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70307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70307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0307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70307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70307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70307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70307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70307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030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170307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70307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70307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70307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29096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29096" y="1619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29096" y="16573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29096" y="2000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29096" y="20319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29096" y="20700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29096" y="21081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29096" y="21462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29096" y="21843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29096" y="22224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29096" y="22605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29096" y="22986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29096" y="23367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29096" y="23748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29096" y="24129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29096" y="24510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29096" y="24891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29096" y="25272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729096" y="25653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29096" y="26034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29096" y="2946401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43"/>
                </a:moveTo>
                <a:lnTo>
                  <a:pt x="0" y="0"/>
                </a:lnTo>
                <a:lnTo>
                  <a:pt x="0" y="1904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29096" y="29781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29096" y="30162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729096" y="30543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29096" y="30924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29096" y="31305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9096" y="31686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29096" y="3206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29096" y="32448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29096" y="32829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729096" y="33210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729096" y="33591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29096" y="33972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29096" y="34353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29096" y="34734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29096" y="35115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9096" y="35496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729096" y="3587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729096" y="36195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29096" y="36576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29096" y="3695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29096" y="3733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29096" y="37719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29096" y="38100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9096" y="38481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29096" y="38862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29096" y="39243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29096" y="39624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29096" y="40005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29096" y="40386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729096" y="40767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29096" y="41148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9096" y="41529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29096" y="41910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91079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87902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87902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287902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287902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287902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87902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287902" y="2279651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48"/>
                </a:moveTo>
                <a:lnTo>
                  <a:pt x="6355" y="6348"/>
                </a:lnTo>
                <a:lnTo>
                  <a:pt x="6355" y="0"/>
                </a:lnTo>
                <a:lnTo>
                  <a:pt x="0" y="0"/>
                </a:lnTo>
                <a:lnTo>
                  <a:pt x="0" y="6348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287902" y="2298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87902" y="23367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287902" y="2374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87902" y="2412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87902" y="24510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87902" y="2489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87902" y="2527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287902" y="25653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287902" y="26034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287902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287902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287902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287902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287902" y="3244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287902" y="3282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287902" y="3321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87902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87902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87902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87902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287902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28790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287902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87902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287902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287902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87902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287902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87902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87902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87902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87902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87902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87902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87902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87902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287902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287902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287902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846706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846706" y="1619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846706" y="16573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46706" y="16954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46706" y="17335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46706" y="17716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846706" y="18097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46706" y="18478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46706" y="18859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846706" y="19240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846706" y="19621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846706" y="2000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846706" y="20319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846706" y="20700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846706" y="21081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846706" y="245744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7"/>
                </a:moveTo>
                <a:lnTo>
                  <a:pt x="0" y="0"/>
                </a:lnTo>
                <a:lnTo>
                  <a:pt x="0" y="12697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46706" y="24891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846706" y="25272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846706" y="25653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846706" y="26034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846706" y="26415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846706" y="26796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846706" y="27177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46706" y="27558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846706" y="27939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846706" y="28257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846706" y="28638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846706" y="29019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846706" y="29400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846706" y="29781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846706" y="30162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846706" y="30543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46706" y="309245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5"/>
                </a:moveTo>
                <a:lnTo>
                  <a:pt x="0" y="0"/>
                </a:lnTo>
                <a:lnTo>
                  <a:pt x="0" y="1269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846706" y="35496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46706" y="3587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846706" y="36195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46706" y="36576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846706" y="3695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846706" y="3733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846706" y="37719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46706" y="38100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846706" y="38481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846706" y="38862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846706" y="39243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846706" y="39624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846706" y="40005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846706" y="40386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846706" y="40767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846706" y="41148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846706" y="41529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846706" y="41910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402327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399157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399157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399157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399157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399157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399157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399157" y="1847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399157" y="1885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399157" y="1924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399157" y="1962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399157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399157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399157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399157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399157" y="2457447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7"/>
                </a:moveTo>
                <a:lnTo>
                  <a:pt x="6339" y="12697"/>
                </a:lnTo>
                <a:lnTo>
                  <a:pt x="6339" y="0"/>
                </a:lnTo>
                <a:lnTo>
                  <a:pt x="0" y="0"/>
                </a:lnTo>
                <a:lnTo>
                  <a:pt x="0" y="12697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399157" y="2489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399157" y="2527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399157" y="25653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399157" y="26034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399157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399157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399157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399157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399157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399157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399157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399157" y="29019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399157" y="29400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399157" y="2978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39915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399157" y="3054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399157" y="309245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39" y="12694"/>
                </a:lnTo>
                <a:lnTo>
                  <a:pt x="6339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399157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399157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399157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399157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99157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39915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399157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99157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399157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399157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961124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957947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957947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957947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957947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957947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957947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957947" y="1847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957947" y="1885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957947" y="1924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957947" y="1962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957947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957947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57947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957947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957947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957947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957947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957947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957947" y="2298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957947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957947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957947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957947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957947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957947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957947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957947" y="29019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957947" y="29400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957947" y="2978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95794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957947" y="3054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957947" y="3092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957947" y="3130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957947" y="3168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957947" y="3206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957947" y="3244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957947" y="3282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957947" y="3321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957947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957947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957947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957947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957947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5794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957947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957947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957947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957947" y="4006852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7"/>
                </a:moveTo>
                <a:lnTo>
                  <a:pt x="6355" y="12697"/>
                </a:lnTo>
                <a:lnTo>
                  <a:pt x="6355" y="0"/>
                </a:lnTo>
                <a:lnTo>
                  <a:pt x="0" y="0"/>
                </a:lnTo>
                <a:lnTo>
                  <a:pt x="0" y="12697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95794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957947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957947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957947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957947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519929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516752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516752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516752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516752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516752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516752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516752" y="1847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516752" y="1885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516752" y="1924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516752" y="1962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516752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516752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516752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516752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516752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516752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516752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516752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516752" y="2298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516752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516752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516752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516752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516752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516752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516752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516752" y="29019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516752" y="29400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516752" y="2978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51675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516752" y="3054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516752" y="3092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516752" y="3130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516752" y="3168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516752" y="3206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516752" y="3244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516752" y="3282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516752" y="3321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16752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16752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16752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516752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516752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51675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516752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516752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516752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516752" y="4006852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7"/>
                </a:moveTo>
                <a:lnTo>
                  <a:pt x="6355" y="12697"/>
                </a:lnTo>
                <a:lnTo>
                  <a:pt x="6355" y="0"/>
                </a:lnTo>
                <a:lnTo>
                  <a:pt x="0" y="0"/>
                </a:lnTo>
                <a:lnTo>
                  <a:pt x="0" y="12697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516752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516752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516752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516752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516752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078726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075557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075557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075557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075557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075557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075557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075557" y="1847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075557" y="1885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075557" y="1924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075557" y="1962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075557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075557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075557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075557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075557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075557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075557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075557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075557" y="2298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39" y="19050"/>
                </a:ln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075557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075557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075557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075557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075557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075557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075557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075557" y="290195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39" y="12694"/>
                </a:lnTo>
                <a:lnTo>
                  <a:pt x="6339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075557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075557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075557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75557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75557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7555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75557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75557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75557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075557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075557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9075557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075557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075557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075557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075557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075557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075557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07555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075557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075557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075557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075557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913756" y="1543050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0"/>
                </a:moveTo>
                <a:lnTo>
                  <a:pt x="0" y="2666999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 txBox="1"/>
          <p:nvPr/>
        </p:nvSpPr>
        <p:spPr>
          <a:xfrm>
            <a:off x="9780406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h30</a:t>
            </a:r>
            <a:endParaRPr sz="800">
              <a:latin typeface="Arial"/>
              <a:cs typeface="Arial"/>
            </a:endParaRPr>
          </a:p>
        </p:txBody>
      </p:sp>
      <p:sp>
        <p:nvSpPr>
          <p:cNvPr id="463" name="object 463"/>
          <p:cNvSpPr/>
          <p:nvPr/>
        </p:nvSpPr>
        <p:spPr>
          <a:xfrm>
            <a:off x="9631176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628007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628007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628007" y="169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628007" y="1733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628007" y="1771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628007" y="1809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628007" y="1847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9628007" y="1885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9628007" y="1924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9628007" y="1962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628007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628007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628007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628007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9628007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628007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628007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628007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628007" y="2298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628007" y="23367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9628007" y="2374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628007" y="2412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9628007" y="24510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9628007" y="2489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628007" y="2527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628007" y="25653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628007" y="26034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628007" y="2641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628007" y="2679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628007" y="2717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628007" y="2755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628007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628007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628007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628007" y="290195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39" y="12694"/>
                </a:lnTo>
                <a:lnTo>
                  <a:pt x="6339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628007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628007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628007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9628007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9628007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962800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9628007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9628007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628007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628007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9628007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9628007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628007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9628007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9628007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9628007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628007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628007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62800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9628007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9628007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628007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9628007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 txBox="1"/>
          <p:nvPr/>
        </p:nvSpPr>
        <p:spPr>
          <a:xfrm>
            <a:off x="4763895" y="1408829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h00</a:t>
            </a:r>
            <a:endParaRPr sz="800">
              <a:latin typeface="Arial"/>
              <a:cs typeface="Arial"/>
            </a:endParaRPr>
          </a:p>
        </p:txBody>
      </p:sp>
      <p:sp>
        <p:nvSpPr>
          <p:cNvPr id="523" name="object 523"/>
          <p:cNvSpPr/>
          <p:nvPr/>
        </p:nvSpPr>
        <p:spPr>
          <a:xfrm>
            <a:off x="4614679" y="1543050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4611502" y="1619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611502" y="1657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611502" y="2000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4611502" y="203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611502" y="207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611502" y="210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611502" y="2146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611502" y="2184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611502" y="2222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611502" y="2260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611502" y="2298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611502" y="2768602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42"/>
                </a:moveTo>
                <a:lnTo>
                  <a:pt x="6355" y="6342"/>
                </a:lnTo>
                <a:lnTo>
                  <a:pt x="6355" y="0"/>
                </a:lnTo>
                <a:lnTo>
                  <a:pt x="0" y="0"/>
                </a:lnTo>
                <a:lnTo>
                  <a:pt x="0" y="6342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611502" y="2793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611502" y="2825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611502" y="2863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611502" y="29019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611502" y="29400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611502" y="2978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61150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611502" y="3054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611502" y="3092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611502" y="3130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611502" y="3168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611502" y="3206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611502" y="3244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611502" y="3282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611502" y="3321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611502" y="3359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611502" y="3397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611502" y="3435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611502" y="3473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611502" y="3511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61150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611502" y="3587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611502" y="3619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611502" y="3657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611502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611502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611502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611502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611502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611502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611502" y="3924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611502" y="3962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611502" y="4000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611502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4611502" y="4076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611502" y="4114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611502" y="4152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611502" y="4191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4611502" y="1676400"/>
            <a:ext cx="1676400" cy="177800"/>
          </a:xfrm>
          <a:custGeom>
            <a:avLst/>
            <a:gdLst/>
            <a:ahLst/>
            <a:cxnLst/>
            <a:rect l="l" t="t" r="r" b="b"/>
            <a:pathLst>
              <a:path w="1676400" h="177800">
                <a:moveTo>
                  <a:pt x="0" y="0"/>
                </a:moveTo>
                <a:lnTo>
                  <a:pt x="0" y="177802"/>
                </a:lnTo>
                <a:lnTo>
                  <a:pt x="1676400" y="177802"/>
                </a:lnTo>
                <a:lnTo>
                  <a:pt x="1676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611502" y="1854205"/>
            <a:ext cx="349250" cy="139700"/>
          </a:xfrm>
          <a:custGeom>
            <a:avLst/>
            <a:gdLst/>
            <a:ahLst/>
            <a:cxnLst/>
            <a:rect l="l" t="t" r="r" b="b"/>
            <a:pathLst>
              <a:path w="349250" h="139700">
                <a:moveTo>
                  <a:pt x="0" y="0"/>
                </a:moveTo>
                <a:lnTo>
                  <a:pt x="0" y="139696"/>
                </a:lnTo>
                <a:lnTo>
                  <a:pt x="349245" y="139696"/>
                </a:lnTo>
                <a:lnTo>
                  <a:pt x="3492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960757" y="1854205"/>
            <a:ext cx="990600" cy="139700"/>
          </a:xfrm>
          <a:custGeom>
            <a:avLst/>
            <a:gdLst/>
            <a:ahLst/>
            <a:cxnLst/>
            <a:rect l="l" t="t" r="r" b="b"/>
            <a:pathLst>
              <a:path w="990600" h="139700">
                <a:moveTo>
                  <a:pt x="0" y="0"/>
                </a:moveTo>
                <a:lnTo>
                  <a:pt x="0" y="139696"/>
                </a:lnTo>
                <a:lnTo>
                  <a:pt x="990600" y="139696"/>
                </a:lnTo>
                <a:lnTo>
                  <a:pt x="99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951357" y="1854205"/>
            <a:ext cx="336550" cy="139700"/>
          </a:xfrm>
          <a:custGeom>
            <a:avLst/>
            <a:gdLst/>
            <a:ahLst/>
            <a:cxnLst/>
            <a:rect l="l" t="t" r="r" b="b"/>
            <a:pathLst>
              <a:path w="336550" h="139700">
                <a:moveTo>
                  <a:pt x="0" y="0"/>
                </a:moveTo>
                <a:lnTo>
                  <a:pt x="0" y="139696"/>
                </a:lnTo>
                <a:lnTo>
                  <a:pt x="336554" y="139696"/>
                </a:lnTo>
                <a:lnTo>
                  <a:pt x="336554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963933" y="184149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951356" y="184149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611502" y="1851019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3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614675" y="167640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6291075" y="167640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4611502" y="1679575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39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611502" y="1997070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39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 txBox="1"/>
          <p:nvPr/>
        </p:nvSpPr>
        <p:spPr>
          <a:xfrm>
            <a:off x="5271894" y="1694579"/>
            <a:ext cx="3556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86" name="object 586"/>
          <p:cNvSpPr/>
          <p:nvPr/>
        </p:nvSpPr>
        <p:spPr>
          <a:xfrm>
            <a:off x="6287902" y="1847850"/>
            <a:ext cx="558800" cy="279400"/>
          </a:xfrm>
          <a:custGeom>
            <a:avLst/>
            <a:gdLst/>
            <a:ahLst/>
            <a:cxnLst/>
            <a:rect l="l" t="t" r="r" b="b"/>
            <a:pathLst>
              <a:path w="558800" h="279400">
                <a:moveTo>
                  <a:pt x="0" y="279394"/>
                </a:moveTo>
                <a:lnTo>
                  <a:pt x="558795" y="279394"/>
                </a:lnTo>
                <a:lnTo>
                  <a:pt x="558795" y="0"/>
                </a:lnTo>
                <a:lnTo>
                  <a:pt x="0" y="0"/>
                </a:lnTo>
                <a:lnTo>
                  <a:pt x="0" y="279394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287902" y="2152647"/>
            <a:ext cx="146050" cy="127000"/>
          </a:xfrm>
          <a:custGeom>
            <a:avLst/>
            <a:gdLst/>
            <a:ahLst/>
            <a:cxnLst/>
            <a:rect l="l" t="t" r="r" b="b"/>
            <a:pathLst>
              <a:path w="146050" h="127000">
                <a:moveTo>
                  <a:pt x="0" y="127004"/>
                </a:moveTo>
                <a:lnTo>
                  <a:pt x="146047" y="127004"/>
                </a:lnTo>
                <a:lnTo>
                  <a:pt x="146047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433947" y="2152647"/>
            <a:ext cx="266700" cy="127000"/>
          </a:xfrm>
          <a:custGeom>
            <a:avLst/>
            <a:gdLst/>
            <a:ahLst/>
            <a:cxnLst/>
            <a:rect l="l" t="t" r="r" b="b"/>
            <a:pathLst>
              <a:path w="266700" h="127000">
                <a:moveTo>
                  <a:pt x="0" y="127004"/>
                </a:moveTo>
                <a:lnTo>
                  <a:pt x="266700" y="127004"/>
                </a:lnTo>
                <a:lnTo>
                  <a:pt x="266700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700647" y="2152647"/>
            <a:ext cx="139700" cy="127000"/>
          </a:xfrm>
          <a:custGeom>
            <a:avLst/>
            <a:gdLst/>
            <a:ahLst/>
            <a:cxnLst/>
            <a:rect l="l" t="t" r="r" b="b"/>
            <a:pathLst>
              <a:path w="139700" h="127000">
                <a:moveTo>
                  <a:pt x="0" y="127004"/>
                </a:moveTo>
                <a:lnTo>
                  <a:pt x="139705" y="127004"/>
                </a:lnTo>
                <a:lnTo>
                  <a:pt x="139705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6437123" y="2152647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703823" y="2152647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6291075" y="184785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6287902" y="1851025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6287902" y="2282820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 txBox="1"/>
          <p:nvPr/>
        </p:nvSpPr>
        <p:spPr>
          <a:xfrm>
            <a:off x="6421255" y="1859679"/>
            <a:ext cx="294640" cy="27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25400">
              <a:lnSpc>
                <a:spcPct val="104200"/>
              </a:lnSpc>
              <a:spcBef>
                <a:spcPts val="65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96" name="object 596"/>
          <p:cNvSpPr/>
          <p:nvPr/>
        </p:nvSpPr>
        <p:spPr>
          <a:xfrm>
            <a:off x="6840352" y="2146294"/>
            <a:ext cx="1117600" cy="171450"/>
          </a:xfrm>
          <a:custGeom>
            <a:avLst/>
            <a:gdLst/>
            <a:ahLst/>
            <a:cxnLst/>
            <a:rect l="l" t="t" r="r" b="b"/>
            <a:pathLst>
              <a:path w="1117600" h="171450">
                <a:moveTo>
                  <a:pt x="0" y="0"/>
                </a:moveTo>
                <a:lnTo>
                  <a:pt x="0" y="171450"/>
                </a:lnTo>
                <a:lnTo>
                  <a:pt x="1117598" y="171450"/>
                </a:lnTo>
                <a:lnTo>
                  <a:pt x="11175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840352" y="2317744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3995" y="139702"/>
                </a:lnTo>
                <a:lnTo>
                  <a:pt x="2539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094357" y="2317744"/>
            <a:ext cx="609600" cy="139700"/>
          </a:xfrm>
          <a:custGeom>
            <a:avLst/>
            <a:gdLst/>
            <a:ahLst/>
            <a:cxnLst/>
            <a:rect l="l" t="t" r="r" b="b"/>
            <a:pathLst>
              <a:path w="609600" h="139700">
                <a:moveTo>
                  <a:pt x="0" y="0"/>
                </a:moveTo>
                <a:lnTo>
                  <a:pt x="0" y="139702"/>
                </a:lnTo>
                <a:lnTo>
                  <a:pt x="609600" y="13970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703957" y="2317744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4002" y="139702"/>
                </a:lnTo>
                <a:lnTo>
                  <a:pt x="25400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097533" y="230505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707133" y="230505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6840352" y="2314575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6843525" y="21399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961123" y="2139955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789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840352" y="2146294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840352" y="2460626"/>
            <a:ext cx="1117600" cy="0"/>
          </a:xfrm>
          <a:custGeom>
            <a:avLst/>
            <a:gdLst/>
            <a:ahLst/>
            <a:cxnLst/>
            <a:rect l="l" t="t" r="r" b="b"/>
            <a:pathLst>
              <a:path w="1117600">
                <a:moveTo>
                  <a:pt x="0" y="0"/>
                </a:moveTo>
                <a:lnTo>
                  <a:pt x="111759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 txBox="1"/>
          <p:nvPr/>
        </p:nvSpPr>
        <p:spPr>
          <a:xfrm>
            <a:off x="6891144" y="2158129"/>
            <a:ext cx="10255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plancher&amp;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00">
              <a:latin typeface="Arial"/>
              <a:cs typeface="Arial"/>
            </a:endParaRPr>
          </a:p>
        </p:txBody>
      </p:sp>
      <p:sp>
        <p:nvSpPr>
          <p:cNvPr id="608" name="object 608"/>
          <p:cNvSpPr/>
          <p:nvPr/>
        </p:nvSpPr>
        <p:spPr>
          <a:xfrm>
            <a:off x="7957947" y="2317744"/>
            <a:ext cx="1123950" cy="171450"/>
          </a:xfrm>
          <a:custGeom>
            <a:avLst/>
            <a:gdLst/>
            <a:ahLst/>
            <a:cxnLst/>
            <a:rect l="l" t="t" r="r" b="b"/>
            <a:pathLst>
              <a:path w="1123950" h="171450">
                <a:moveTo>
                  <a:pt x="0" y="0"/>
                </a:moveTo>
                <a:lnTo>
                  <a:pt x="0" y="171450"/>
                </a:lnTo>
                <a:lnTo>
                  <a:pt x="1123950" y="171450"/>
                </a:lnTo>
                <a:lnTo>
                  <a:pt x="1123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957947" y="2489194"/>
            <a:ext cx="260350" cy="139700"/>
          </a:xfrm>
          <a:custGeom>
            <a:avLst/>
            <a:gdLst/>
            <a:ahLst/>
            <a:cxnLst/>
            <a:rect l="l" t="t" r="r" b="b"/>
            <a:pathLst>
              <a:path w="260350" h="139700">
                <a:moveTo>
                  <a:pt x="0" y="0"/>
                </a:moveTo>
                <a:lnTo>
                  <a:pt x="0" y="139702"/>
                </a:lnTo>
                <a:lnTo>
                  <a:pt x="260347" y="139702"/>
                </a:lnTo>
                <a:lnTo>
                  <a:pt x="2603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8218307" y="2489194"/>
            <a:ext cx="603250" cy="139700"/>
          </a:xfrm>
          <a:custGeom>
            <a:avLst/>
            <a:gdLst/>
            <a:ahLst/>
            <a:cxnLst/>
            <a:rect l="l" t="t" r="r" b="b"/>
            <a:pathLst>
              <a:path w="603250" h="139700">
                <a:moveTo>
                  <a:pt x="0" y="0"/>
                </a:moveTo>
                <a:lnTo>
                  <a:pt x="0" y="139702"/>
                </a:lnTo>
                <a:lnTo>
                  <a:pt x="603254" y="139702"/>
                </a:lnTo>
                <a:lnTo>
                  <a:pt x="603254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8821552" y="2489194"/>
            <a:ext cx="260350" cy="139700"/>
          </a:xfrm>
          <a:custGeom>
            <a:avLst/>
            <a:gdLst/>
            <a:ahLst/>
            <a:cxnLst/>
            <a:rect l="l" t="t" r="r" b="b"/>
            <a:pathLst>
              <a:path w="260350" h="139700">
                <a:moveTo>
                  <a:pt x="0" y="0"/>
                </a:moveTo>
                <a:lnTo>
                  <a:pt x="0" y="139702"/>
                </a:lnTo>
                <a:lnTo>
                  <a:pt x="260347" y="139702"/>
                </a:lnTo>
                <a:lnTo>
                  <a:pt x="2603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8218306" y="248285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8824725" y="248285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951607" y="2492380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961123" y="2317744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951607" y="2320920"/>
            <a:ext cx="1136650" cy="0"/>
          </a:xfrm>
          <a:custGeom>
            <a:avLst/>
            <a:gdLst/>
            <a:ahLst/>
            <a:cxnLst/>
            <a:rect l="l" t="t" r="r" b="b"/>
            <a:pathLst>
              <a:path w="1136650">
                <a:moveTo>
                  <a:pt x="0" y="0"/>
                </a:moveTo>
                <a:lnTo>
                  <a:pt x="113665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951607" y="2632076"/>
            <a:ext cx="1136650" cy="0"/>
          </a:xfrm>
          <a:custGeom>
            <a:avLst/>
            <a:gdLst/>
            <a:ahLst/>
            <a:cxnLst/>
            <a:rect l="l" t="t" r="r" b="b"/>
            <a:pathLst>
              <a:path w="1136650">
                <a:moveTo>
                  <a:pt x="0" y="0"/>
                </a:moveTo>
                <a:lnTo>
                  <a:pt x="113665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 txBox="1"/>
          <p:nvPr/>
        </p:nvSpPr>
        <p:spPr>
          <a:xfrm>
            <a:off x="8211943" y="2329578"/>
            <a:ext cx="6223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19" name="object 619"/>
          <p:cNvSpPr/>
          <p:nvPr/>
        </p:nvSpPr>
        <p:spPr>
          <a:xfrm>
            <a:off x="4611502" y="2336794"/>
            <a:ext cx="565150" cy="292100"/>
          </a:xfrm>
          <a:custGeom>
            <a:avLst/>
            <a:gdLst/>
            <a:ahLst/>
            <a:cxnLst/>
            <a:rect l="l" t="t" r="r" b="b"/>
            <a:pathLst>
              <a:path w="565150" h="292100">
                <a:moveTo>
                  <a:pt x="0" y="0"/>
                </a:moveTo>
                <a:lnTo>
                  <a:pt x="0" y="292102"/>
                </a:lnTo>
                <a:lnTo>
                  <a:pt x="565147" y="292102"/>
                </a:lnTo>
                <a:lnTo>
                  <a:pt x="565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611502" y="262890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757547" y="2628900"/>
            <a:ext cx="273050" cy="139700"/>
          </a:xfrm>
          <a:custGeom>
            <a:avLst/>
            <a:gdLst/>
            <a:ahLst/>
            <a:cxnLst/>
            <a:rect l="l" t="t" r="r" b="b"/>
            <a:pathLst>
              <a:path w="273050" h="139700">
                <a:moveTo>
                  <a:pt x="0" y="0"/>
                </a:moveTo>
                <a:lnTo>
                  <a:pt x="0" y="139702"/>
                </a:lnTo>
                <a:lnTo>
                  <a:pt x="273052" y="139702"/>
                </a:lnTo>
                <a:lnTo>
                  <a:pt x="2730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030602" y="262890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760722" y="262254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033775" y="262254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4611502" y="2628903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4614675" y="233679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611502" y="2339970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611502" y="2771778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 txBox="1"/>
          <p:nvPr/>
        </p:nvSpPr>
        <p:spPr>
          <a:xfrm>
            <a:off x="4770257" y="2348628"/>
            <a:ext cx="2413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6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4725806" y="2475628"/>
            <a:ext cx="3429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è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31" name="object 631"/>
          <p:cNvSpPr/>
          <p:nvPr/>
        </p:nvSpPr>
        <p:spPr>
          <a:xfrm>
            <a:off x="5170307" y="2635255"/>
            <a:ext cx="1117600" cy="158750"/>
          </a:xfrm>
          <a:custGeom>
            <a:avLst/>
            <a:gdLst/>
            <a:ahLst/>
            <a:cxnLst/>
            <a:rect l="l" t="t" r="r" b="b"/>
            <a:pathLst>
              <a:path w="1117600" h="158750">
                <a:moveTo>
                  <a:pt x="0" y="158739"/>
                </a:moveTo>
                <a:lnTo>
                  <a:pt x="1117604" y="158739"/>
                </a:lnTo>
                <a:lnTo>
                  <a:pt x="1117604" y="0"/>
                </a:lnTo>
                <a:lnTo>
                  <a:pt x="0" y="0"/>
                </a:lnTo>
                <a:lnTo>
                  <a:pt x="0" y="15873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5170307" y="2819397"/>
            <a:ext cx="254000" cy="127000"/>
          </a:xfrm>
          <a:custGeom>
            <a:avLst/>
            <a:gdLst/>
            <a:ahLst/>
            <a:cxnLst/>
            <a:rect l="l" t="t" r="r" b="b"/>
            <a:pathLst>
              <a:path w="254000" h="127000">
                <a:moveTo>
                  <a:pt x="0" y="127004"/>
                </a:moveTo>
                <a:lnTo>
                  <a:pt x="254002" y="127004"/>
                </a:lnTo>
                <a:lnTo>
                  <a:pt x="254002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5424297" y="2819397"/>
            <a:ext cx="609600" cy="127000"/>
          </a:xfrm>
          <a:custGeom>
            <a:avLst/>
            <a:gdLst/>
            <a:ahLst/>
            <a:cxnLst/>
            <a:rect l="l" t="t" r="r" b="b"/>
            <a:pathLst>
              <a:path w="609600" h="127000">
                <a:moveTo>
                  <a:pt x="0" y="127004"/>
                </a:moveTo>
                <a:lnTo>
                  <a:pt x="609600" y="127004"/>
                </a:lnTo>
                <a:lnTo>
                  <a:pt x="609600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6033897" y="2819397"/>
            <a:ext cx="254000" cy="127000"/>
          </a:xfrm>
          <a:custGeom>
            <a:avLst/>
            <a:gdLst/>
            <a:ahLst/>
            <a:cxnLst/>
            <a:rect l="l" t="t" r="r" b="b"/>
            <a:pathLst>
              <a:path w="254000" h="127000">
                <a:moveTo>
                  <a:pt x="0" y="127004"/>
                </a:moveTo>
                <a:lnTo>
                  <a:pt x="254002" y="127004"/>
                </a:lnTo>
                <a:lnTo>
                  <a:pt x="254002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427472" y="2819397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6037073" y="2819397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173483" y="262890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291075" y="2628900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4144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5163951" y="2635255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29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5163952" y="2949570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29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 txBox="1"/>
          <p:nvPr/>
        </p:nvSpPr>
        <p:spPr>
          <a:xfrm>
            <a:off x="5214744" y="2647078"/>
            <a:ext cx="10255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r>
              <a:rPr sz="8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00">
              <a:latin typeface="Arial"/>
              <a:cs typeface="Arial"/>
            </a:endParaRPr>
          </a:p>
        </p:txBody>
      </p:sp>
      <p:sp>
        <p:nvSpPr>
          <p:cNvPr id="642" name="object 642"/>
          <p:cNvSpPr/>
          <p:nvPr/>
        </p:nvSpPr>
        <p:spPr>
          <a:xfrm>
            <a:off x="6287902" y="2813044"/>
            <a:ext cx="558800" cy="285750"/>
          </a:xfrm>
          <a:custGeom>
            <a:avLst/>
            <a:gdLst/>
            <a:ahLst/>
            <a:cxnLst/>
            <a:rect l="l" t="t" r="r" b="b"/>
            <a:pathLst>
              <a:path w="558800" h="285750">
                <a:moveTo>
                  <a:pt x="0" y="0"/>
                </a:moveTo>
                <a:lnTo>
                  <a:pt x="0" y="285750"/>
                </a:lnTo>
                <a:lnTo>
                  <a:pt x="558795" y="285750"/>
                </a:lnTo>
                <a:lnTo>
                  <a:pt x="5587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287902" y="3098794"/>
            <a:ext cx="158750" cy="139700"/>
          </a:xfrm>
          <a:custGeom>
            <a:avLst/>
            <a:gdLst/>
            <a:ahLst/>
            <a:cxnLst/>
            <a:rect l="l" t="t" r="r" b="b"/>
            <a:pathLst>
              <a:path w="158750" h="139700">
                <a:moveTo>
                  <a:pt x="0" y="0"/>
                </a:moveTo>
                <a:lnTo>
                  <a:pt x="0" y="139702"/>
                </a:lnTo>
                <a:lnTo>
                  <a:pt x="158745" y="139702"/>
                </a:lnTo>
                <a:lnTo>
                  <a:pt x="15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446657" y="3098794"/>
            <a:ext cx="241300" cy="139700"/>
          </a:xfrm>
          <a:custGeom>
            <a:avLst/>
            <a:gdLst/>
            <a:ahLst/>
            <a:cxnLst/>
            <a:rect l="l" t="t" r="r" b="b"/>
            <a:pathLst>
              <a:path w="241300" h="139700">
                <a:moveTo>
                  <a:pt x="0" y="0"/>
                </a:moveTo>
                <a:lnTo>
                  <a:pt x="0" y="139702"/>
                </a:lnTo>
                <a:lnTo>
                  <a:pt x="241304" y="139702"/>
                </a:lnTo>
                <a:lnTo>
                  <a:pt x="241304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6687952" y="3098794"/>
            <a:ext cx="158750" cy="139700"/>
          </a:xfrm>
          <a:custGeom>
            <a:avLst/>
            <a:gdLst/>
            <a:ahLst/>
            <a:cxnLst/>
            <a:rect l="l" t="t" r="r" b="b"/>
            <a:pathLst>
              <a:path w="158750" h="139700">
                <a:moveTo>
                  <a:pt x="0" y="0"/>
                </a:moveTo>
                <a:lnTo>
                  <a:pt x="0" y="139702"/>
                </a:lnTo>
                <a:lnTo>
                  <a:pt x="158745" y="139702"/>
                </a:lnTo>
                <a:lnTo>
                  <a:pt x="15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6449833" y="3092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6691125" y="3092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6281547" y="3101980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91075" y="2806705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5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849883" y="2806705"/>
            <a:ext cx="0" cy="298450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44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6287901" y="2813044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4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6287902" y="3241676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 txBox="1"/>
          <p:nvPr/>
        </p:nvSpPr>
        <p:spPr>
          <a:xfrm>
            <a:off x="6364094" y="2824878"/>
            <a:ext cx="404495" cy="2692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050" marR="5080" indent="-6350">
              <a:lnSpc>
                <a:spcPts val="950"/>
              </a:lnSpc>
              <a:spcBef>
                <a:spcPts val="145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54" name="object 654"/>
          <p:cNvSpPr/>
          <p:nvPr/>
        </p:nvSpPr>
        <p:spPr>
          <a:xfrm>
            <a:off x="9075557" y="2914650"/>
            <a:ext cx="831850" cy="292100"/>
          </a:xfrm>
          <a:custGeom>
            <a:avLst/>
            <a:gdLst/>
            <a:ahLst/>
            <a:cxnLst/>
            <a:rect l="l" t="t" r="r" b="b"/>
            <a:pathLst>
              <a:path w="831850" h="292100">
                <a:moveTo>
                  <a:pt x="0" y="0"/>
                </a:moveTo>
                <a:lnTo>
                  <a:pt x="0" y="292102"/>
                </a:lnTo>
                <a:lnTo>
                  <a:pt x="831854" y="292102"/>
                </a:lnTo>
                <a:lnTo>
                  <a:pt x="83185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075557" y="3206755"/>
            <a:ext cx="196850" cy="139700"/>
          </a:xfrm>
          <a:custGeom>
            <a:avLst/>
            <a:gdLst/>
            <a:ahLst/>
            <a:cxnLst/>
            <a:rect l="l" t="t" r="r" b="b"/>
            <a:pathLst>
              <a:path w="196850" h="139700">
                <a:moveTo>
                  <a:pt x="0" y="0"/>
                </a:moveTo>
                <a:lnTo>
                  <a:pt x="0" y="139696"/>
                </a:lnTo>
                <a:lnTo>
                  <a:pt x="196852" y="139696"/>
                </a:lnTo>
                <a:lnTo>
                  <a:pt x="196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9272397" y="3206755"/>
            <a:ext cx="438150" cy="139700"/>
          </a:xfrm>
          <a:custGeom>
            <a:avLst/>
            <a:gdLst/>
            <a:ahLst/>
            <a:cxnLst/>
            <a:rect l="l" t="t" r="r" b="b"/>
            <a:pathLst>
              <a:path w="438150" h="139700">
                <a:moveTo>
                  <a:pt x="0" y="0"/>
                </a:moveTo>
                <a:lnTo>
                  <a:pt x="0" y="139696"/>
                </a:lnTo>
                <a:lnTo>
                  <a:pt x="438150" y="139696"/>
                </a:lnTo>
                <a:lnTo>
                  <a:pt x="43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9710547" y="3206755"/>
            <a:ext cx="196850" cy="139700"/>
          </a:xfrm>
          <a:custGeom>
            <a:avLst/>
            <a:gdLst/>
            <a:ahLst/>
            <a:cxnLst/>
            <a:rect l="l" t="t" r="r" b="b"/>
            <a:pathLst>
              <a:path w="196850" h="139700">
                <a:moveTo>
                  <a:pt x="0" y="0"/>
                </a:moveTo>
                <a:lnTo>
                  <a:pt x="0" y="139696"/>
                </a:lnTo>
                <a:lnTo>
                  <a:pt x="196852" y="139696"/>
                </a:lnTo>
                <a:lnTo>
                  <a:pt x="196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9275573" y="319404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9713723" y="319404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9069202" y="3203569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45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9075556" y="2908294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9910575" y="2908294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9069202" y="2917826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89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9069202" y="3349621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89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 txBox="1"/>
          <p:nvPr/>
        </p:nvSpPr>
        <p:spPr>
          <a:xfrm>
            <a:off x="9215242" y="2926478"/>
            <a:ext cx="558165" cy="269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0" marR="5080" indent="-13335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n  finale</a:t>
            </a:r>
            <a:endParaRPr sz="800">
              <a:latin typeface="Arial"/>
              <a:cs typeface="Arial"/>
            </a:endParaRPr>
          </a:p>
        </p:txBody>
      </p:sp>
      <p:sp>
        <p:nvSpPr>
          <p:cNvPr id="666" name="object 666"/>
          <p:cNvSpPr/>
          <p:nvPr/>
        </p:nvSpPr>
        <p:spPr>
          <a:xfrm>
            <a:off x="6840352" y="3105150"/>
            <a:ext cx="565150" cy="279400"/>
          </a:xfrm>
          <a:custGeom>
            <a:avLst/>
            <a:gdLst/>
            <a:ahLst/>
            <a:cxnLst/>
            <a:rect l="l" t="t" r="r" b="b"/>
            <a:pathLst>
              <a:path w="565150" h="279400">
                <a:moveTo>
                  <a:pt x="0" y="279394"/>
                </a:moveTo>
                <a:lnTo>
                  <a:pt x="565147" y="279394"/>
                </a:lnTo>
                <a:lnTo>
                  <a:pt x="565147" y="0"/>
                </a:lnTo>
                <a:lnTo>
                  <a:pt x="0" y="0"/>
                </a:lnTo>
                <a:lnTo>
                  <a:pt x="0" y="279394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6840352" y="3409946"/>
            <a:ext cx="146050" cy="127000"/>
          </a:xfrm>
          <a:custGeom>
            <a:avLst/>
            <a:gdLst/>
            <a:ahLst/>
            <a:cxnLst/>
            <a:rect l="l" t="t" r="r" b="b"/>
            <a:pathLst>
              <a:path w="146050" h="127000">
                <a:moveTo>
                  <a:pt x="0" y="127004"/>
                </a:moveTo>
                <a:lnTo>
                  <a:pt x="146047" y="127004"/>
                </a:lnTo>
                <a:lnTo>
                  <a:pt x="146047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6986397" y="3409946"/>
            <a:ext cx="273050" cy="127000"/>
          </a:xfrm>
          <a:custGeom>
            <a:avLst/>
            <a:gdLst/>
            <a:ahLst/>
            <a:cxnLst/>
            <a:rect l="l" t="t" r="r" b="b"/>
            <a:pathLst>
              <a:path w="273050" h="127000">
                <a:moveTo>
                  <a:pt x="0" y="127004"/>
                </a:moveTo>
                <a:lnTo>
                  <a:pt x="273052" y="127004"/>
                </a:lnTo>
                <a:lnTo>
                  <a:pt x="273052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7259452" y="3409946"/>
            <a:ext cx="139700" cy="127000"/>
          </a:xfrm>
          <a:custGeom>
            <a:avLst/>
            <a:gdLst/>
            <a:ahLst/>
            <a:cxnLst/>
            <a:rect l="l" t="t" r="r" b="b"/>
            <a:pathLst>
              <a:path w="139700" h="127000">
                <a:moveTo>
                  <a:pt x="0" y="127004"/>
                </a:moveTo>
                <a:lnTo>
                  <a:pt x="139705" y="127004"/>
                </a:lnTo>
                <a:lnTo>
                  <a:pt x="139705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6989573" y="340994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3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7262625" y="340994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3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6843525" y="3105150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6840352" y="3108326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6840352" y="3540121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 txBox="1"/>
          <p:nvPr/>
        </p:nvSpPr>
        <p:spPr>
          <a:xfrm>
            <a:off x="6954646" y="3116978"/>
            <a:ext cx="342900" cy="27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50800">
              <a:lnSpc>
                <a:spcPct val="104200"/>
              </a:lnSpc>
              <a:spcBef>
                <a:spcPts val="6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bloc  a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è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76" name="object 676"/>
          <p:cNvSpPr/>
          <p:nvPr/>
        </p:nvSpPr>
        <p:spPr>
          <a:xfrm>
            <a:off x="7399157" y="3403594"/>
            <a:ext cx="558800" cy="285750"/>
          </a:xfrm>
          <a:custGeom>
            <a:avLst/>
            <a:gdLst/>
            <a:ahLst/>
            <a:cxnLst/>
            <a:rect l="l" t="t" r="r" b="b"/>
            <a:pathLst>
              <a:path w="558800" h="285750">
                <a:moveTo>
                  <a:pt x="0" y="0"/>
                </a:moveTo>
                <a:lnTo>
                  <a:pt x="0" y="285750"/>
                </a:lnTo>
                <a:lnTo>
                  <a:pt x="558802" y="285750"/>
                </a:lnTo>
                <a:lnTo>
                  <a:pt x="5588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7399157" y="3689344"/>
            <a:ext cx="139700" cy="146050"/>
          </a:xfrm>
          <a:custGeom>
            <a:avLst/>
            <a:gdLst/>
            <a:ahLst/>
            <a:cxnLst/>
            <a:rect l="l" t="t" r="r" b="b"/>
            <a:pathLst>
              <a:path w="139700" h="146050">
                <a:moveTo>
                  <a:pt x="0" y="0"/>
                </a:moveTo>
                <a:lnTo>
                  <a:pt x="0" y="146053"/>
                </a:lnTo>
                <a:lnTo>
                  <a:pt x="139702" y="146053"/>
                </a:lnTo>
                <a:lnTo>
                  <a:pt x="1397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7538847" y="3689344"/>
            <a:ext cx="285750" cy="146050"/>
          </a:xfrm>
          <a:custGeom>
            <a:avLst/>
            <a:gdLst/>
            <a:ahLst/>
            <a:cxnLst/>
            <a:rect l="l" t="t" r="r" b="b"/>
            <a:pathLst>
              <a:path w="285750" h="146050">
                <a:moveTo>
                  <a:pt x="0" y="0"/>
                </a:moveTo>
                <a:lnTo>
                  <a:pt x="0" y="146053"/>
                </a:lnTo>
                <a:lnTo>
                  <a:pt x="285750" y="146053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7824597" y="3689344"/>
            <a:ext cx="133350" cy="146050"/>
          </a:xfrm>
          <a:custGeom>
            <a:avLst/>
            <a:gdLst/>
            <a:ahLst/>
            <a:cxnLst/>
            <a:rect l="l" t="t" r="r" b="b"/>
            <a:pathLst>
              <a:path w="133350" h="146050">
                <a:moveTo>
                  <a:pt x="0" y="0"/>
                </a:moveTo>
                <a:lnTo>
                  <a:pt x="0" y="146053"/>
                </a:lnTo>
                <a:lnTo>
                  <a:pt x="133350" y="146053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7538846" y="368300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7824596" y="368300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7392802" y="3692530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7402333" y="3397255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7961123" y="3397255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089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7399156" y="3403594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5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7399156" y="3835405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79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7957947" y="3689344"/>
            <a:ext cx="1117600" cy="177800"/>
          </a:xfrm>
          <a:custGeom>
            <a:avLst/>
            <a:gdLst/>
            <a:ahLst/>
            <a:cxnLst/>
            <a:rect l="l" t="t" r="r" b="b"/>
            <a:pathLst>
              <a:path w="1117600" h="177800">
                <a:moveTo>
                  <a:pt x="0" y="0"/>
                </a:moveTo>
                <a:lnTo>
                  <a:pt x="0" y="177802"/>
                </a:lnTo>
                <a:lnTo>
                  <a:pt x="1117598" y="177802"/>
                </a:lnTo>
                <a:lnTo>
                  <a:pt x="11175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7957947" y="3867150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4002" y="139702"/>
                </a:lnTo>
                <a:lnTo>
                  <a:pt x="2540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8211952" y="3867150"/>
            <a:ext cx="609600" cy="139700"/>
          </a:xfrm>
          <a:custGeom>
            <a:avLst/>
            <a:gdLst/>
            <a:ahLst/>
            <a:cxnLst/>
            <a:rect l="l" t="t" r="r" b="b"/>
            <a:pathLst>
              <a:path w="609600" h="139700">
                <a:moveTo>
                  <a:pt x="0" y="0"/>
                </a:moveTo>
                <a:lnTo>
                  <a:pt x="0" y="139702"/>
                </a:lnTo>
                <a:lnTo>
                  <a:pt x="609600" y="13970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8821552" y="3867150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3995" y="139702"/>
                </a:lnTo>
                <a:lnTo>
                  <a:pt x="253995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8215125" y="385445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8824725" y="385445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7951607" y="3863980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7961123" y="3689344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078733" y="3689344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7951607" y="3692521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7951607" y="4010028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 txBox="1"/>
          <p:nvPr/>
        </p:nvSpPr>
        <p:spPr>
          <a:xfrm>
            <a:off x="7481693" y="3415428"/>
            <a:ext cx="1346200" cy="44069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050" marR="953135" indent="-6350">
              <a:lnSpc>
                <a:spcPts val="950"/>
              </a:lnSpc>
              <a:spcBef>
                <a:spcPts val="14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  <a:p>
            <a:pPr marL="735965">
              <a:lnSpc>
                <a:spcPct val="100000"/>
              </a:lnSpc>
              <a:spcBef>
                <a:spcPts val="360"/>
              </a:spcBef>
            </a:pP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99" name="object 699"/>
          <p:cNvSpPr/>
          <p:nvPr/>
        </p:nvSpPr>
        <p:spPr>
          <a:xfrm>
            <a:off x="4481195" y="1377952"/>
            <a:ext cx="0" cy="2851150"/>
          </a:xfrm>
          <a:custGeom>
            <a:avLst/>
            <a:gdLst/>
            <a:ahLst/>
            <a:cxnLst/>
            <a:rect l="l" t="t" r="r" b="b"/>
            <a:pathLst>
              <a:path h="2851150">
                <a:moveTo>
                  <a:pt x="0" y="0"/>
                </a:moveTo>
                <a:lnTo>
                  <a:pt x="0" y="2851148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484370" y="1381125"/>
            <a:ext cx="5619750" cy="0"/>
          </a:xfrm>
          <a:custGeom>
            <a:avLst/>
            <a:gdLst/>
            <a:ahLst/>
            <a:cxnLst/>
            <a:rect l="l" t="t" r="r" b="b"/>
            <a:pathLst>
              <a:path w="5619750">
                <a:moveTo>
                  <a:pt x="0" y="0"/>
                </a:moveTo>
                <a:lnTo>
                  <a:pt x="5619750" y="0"/>
                </a:lnTo>
              </a:path>
            </a:pathLst>
          </a:custGeom>
          <a:ln w="634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0107294" y="1377952"/>
            <a:ext cx="0" cy="2851150"/>
          </a:xfrm>
          <a:custGeom>
            <a:avLst/>
            <a:gdLst/>
            <a:ahLst/>
            <a:cxnLst/>
            <a:rect l="l" t="t" r="r" b="b"/>
            <a:pathLst>
              <a:path h="2851150">
                <a:moveTo>
                  <a:pt x="0" y="0"/>
                </a:moveTo>
                <a:lnTo>
                  <a:pt x="0" y="2851148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4484507" y="4225922"/>
            <a:ext cx="5619750" cy="0"/>
          </a:xfrm>
          <a:custGeom>
            <a:avLst/>
            <a:gdLst/>
            <a:ahLst/>
            <a:cxnLst/>
            <a:rect l="l" t="t" r="r" b="b"/>
            <a:pathLst>
              <a:path w="5619750">
                <a:moveTo>
                  <a:pt x="0" y="0"/>
                </a:moveTo>
                <a:lnTo>
                  <a:pt x="561975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704" name="object 70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053" y="1358899"/>
            <a:ext cx="7119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Partagez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vos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ressources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entre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deux groupes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sprints</a:t>
            </a:r>
            <a:r>
              <a:rPr sz="2000" spc="2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103" y="5067300"/>
            <a:ext cx="3600450" cy="958850"/>
          </a:xfrm>
          <a:custGeom>
            <a:avLst/>
            <a:gdLst/>
            <a:ahLst/>
            <a:cxnLst/>
            <a:rect l="l" t="t" r="r" b="b"/>
            <a:pathLst>
              <a:path w="3600450" h="958850">
                <a:moveTo>
                  <a:pt x="3600444" y="787405"/>
                </a:moveTo>
                <a:lnTo>
                  <a:pt x="3600444" y="165094"/>
                </a:lnTo>
                <a:lnTo>
                  <a:pt x="3587749" y="101605"/>
                </a:lnTo>
                <a:lnTo>
                  <a:pt x="3581394" y="101605"/>
                </a:lnTo>
                <a:lnTo>
                  <a:pt x="3568699" y="76200"/>
                </a:lnTo>
                <a:lnTo>
                  <a:pt x="3568699" y="69844"/>
                </a:lnTo>
                <a:lnTo>
                  <a:pt x="3549649" y="50794"/>
                </a:lnTo>
                <a:lnTo>
                  <a:pt x="3524244" y="31744"/>
                </a:lnTo>
                <a:lnTo>
                  <a:pt x="3524244" y="25405"/>
                </a:lnTo>
                <a:lnTo>
                  <a:pt x="3498854" y="12694"/>
                </a:lnTo>
                <a:lnTo>
                  <a:pt x="3492499" y="12694"/>
                </a:lnTo>
                <a:lnTo>
                  <a:pt x="3467094" y="6355"/>
                </a:lnTo>
                <a:lnTo>
                  <a:pt x="3428994" y="0"/>
                </a:lnTo>
                <a:lnTo>
                  <a:pt x="158752" y="0"/>
                </a:lnTo>
                <a:lnTo>
                  <a:pt x="95250" y="12694"/>
                </a:lnTo>
                <a:lnTo>
                  <a:pt x="69854" y="25405"/>
                </a:lnTo>
                <a:lnTo>
                  <a:pt x="69854" y="31744"/>
                </a:lnTo>
                <a:lnTo>
                  <a:pt x="63502" y="31744"/>
                </a:lnTo>
                <a:lnTo>
                  <a:pt x="19050" y="76200"/>
                </a:lnTo>
                <a:lnTo>
                  <a:pt x="6352" y="101605"/>
                </a:lnTo>
                <a:lnTo>
                  <a:pt x="0" y="133350"/>
                </a:lnTo>
                <a:lnTo>
                  <a:pt x="0" y="825505"/>
                </a:lnTo>
                <a:lnTo>
                  <a:pt x="6352" y="850894"/>
                </a:lnTo>
                <a:lnTo>
                  <a:pt x="6352" y="857250"/>
                </a:lnTo>
                <a:lnTo>
                  <a:pt x="12704" y="869958"/>
                </a:lnTo>
                <a:lnTo>
                  <a:pt x="12704" y="139705"/>
                </a:lnTo>
                <a:lnTo>
                  <a:pt x="25402" y="107944"/>
                </a:lnTo>
                <a:lnTo>
                  <a:pt x="38100" y="82555"/>
                </a:lnTo>
                <a:lnTo>
                  <a:pt x="76200" y="44455"/>
                </a:lnTo>
                <a:lnTo>
                  <a:pt x="101602" y="31744"/>
                </a:lnTo>
                <a:lnTo>
                  <a:pt x="127004" y="26672"/>
                </a:lnTo>
                <a:lnTo>
                  <a:pt x="127004" y="25405"/>
                </a:lnTo>
                <a:lnTo>
                  <a:pt x="158752" y="19050"/>
                </a:lnTo>
                <a:lnTo>
                  <a:pt x="3428994" y="19050"/>
                </a:lnTo>
                <a:lnTo>
                  <a:pt x="3492499" y="31744"/>
                </a:lnTo>
                <a:lnTo>
                  <a:pt x="3492499" y="34288"/>
                </a:lnTo>
                <a:lnTo>
                  <a:pt x="3517904" y="44455"/>
                </a:lnTo>
                <a:lnTo>
                  <a:pt x="3517904" y="49220"/>
                </a:lnTo>
                <a:lnTo>
                  <a:pt x="3536954" y="63505"/>
                </a:lnTo>
                <a:lnTo>
                  <a:pt x="3556004" y="82555"/>
                </a:lnTo>
                <a:lnTo>
                  <a:pt x="3568699" y="107944"/>
                </a:lnTo>
                <a:lnTo>
                  <a:pt x="3575054" y="139705"/>
                </a:lnTo>
                <a:lnTo>
                  <a:pt x="3575054" y="133350"/>
                </a:lnTo>
                <a:lnTo>
                  <a:pt x="3581394" y="165094"/>
                </a:lnTo>
                <a:lnTo>
                  <a:pt x="3581394" y="857250"/>
                </a:lnTo>
                <a:lnTo>
                  <a:pt x="3587749" y="850894"/>
                </a:lnTo>
                <a:lnTo>
                  <a:pt x="3594104" y="825505"/>
                </a:lnTo>
                <a:lnTo>
                  <a:pt x="3600444" y="787405"/>
                </a:lnTo>
                <a:close/>
              </a:path>
              <a:path w="3600450" h="958850">
                <a:moveTo>
                  <a:pt x="133350" y="933450"/>
                </a:moveTo>
                <a:lnTo>
                  <a:pt x="101602" y="927094"/>
                </a:lnTo>
                <a:lnTo>
                  <a:pt x="76200" y="914400"/>
                </a:lnTo>
                <a:lnTo>
                  <a:pt x="57150" y="895350"/>
                </a:lnTo>
                <a:lnTo>
                  <a:pt x="38100" y="869944"/>
                </a:lnTo>
                <a:lnTo>
                  <a:pt x="38100" y="876300"/>
                </a:lnTo>
                <a:lnTo>
                  <a:pt x="25402" y="844555"/>
                </a:lnTo>
                <a:lnTo>
                  <a:pt x="25402" y="850894"/>
                </a:lnTo>
                <a:lnTo>
                  <a:pt x="12704" y="819150"/>
                </a:lnTo>
                <a:lnTo>
                  <a:pt x="12704" y="869958"/>
                </a:lnTo>
                <a:lnTo>
                  <a:pt x="19050" y="882655"/>
                </a:lnTo>
                <a:lnTo>
                  <a:pt x="25402" y="882655"/>
                </a:lnTo>
                <a:lnTo>
                  <a:pt x="44452" y="908044"/>
                </a:lnTo>
                <a:lnTo>
                  <a:pt x="63502" y="927094"/>
                </a:lnTo>
                <a:lnTo>
                  <a:pt x="69854" y="927094"/>
                </a:lnTo>
                <a:lnTo>
                  <a:pt x="95250" y="939805"/>
                </a:lnTo>
                <a:lnTo>
                  <a:pt x="95250" y="946144"/>
                </a:lnTo>
                <a:lnTo>
                  <a:pt x="127004" y="952500"/>
                </a:lnTo>
                <a:lnTo>
                  <a:pt x="127004" y="933450"/>
                </a:lnTo>
                <a:lnTo>
                  <a:pt x="133350" y="933450"/>
                </a:lnTo>
                <a:close/>
              </a:path>
              <a:path w="3600450" h="958850">
                <a:moveTo>
                  <a:pt x="133350" y="25405"/>
                </a:moveTo>
                <a:lnTo>
                  <a:pt x="127004" y="25405"/>
                </a:lnTo>
                <a:lnTo>
                  <a:pt x="127004" y="26672"/>
                </a:lnTo>
                <a:lnTo>
                  <a:pt x="133350" y="25405"/>
                </a:lnTo>
                <a:close/>
              </a:path>
              <a:path w="3600450" h="958850">
                <a:moveTo>
                  <a:pt x="3492499" y="946144"/>
                </a:moveTo>
                <a:lnTo>
                  <a:pt x="3492499" y="927094"/>
                </a:lnTo>
                <a:lnTo>
                  <a:pt x="3428994" y="939805"/>
                </a:lnTo>
                <a:lnTo>
                  <a:pt x="158752" y="939805"/>
                </a:lnTo>
                <a:lnTo>
                  <a:pt x="127004" y="933450"/>
                </a:lnTo>
                <a:lnTo>
                  <a:pt x="127004" y="952500"/>
                </a:lnTo>
                <a:lnTo>
                  <a:pt x="158752" y="958855"/>
                </a:lnTo>
                <a:lnTo>
                  <a:pt x="3435349" y="958855"/>
                </a:lnTo>
                <a:lnTo>
                  <a:pt x="3467094" y="952500"/>
                </a:lnTo>
                <a:lnTo>
                  <a:pt x="3492499" y="946144"/>
                </a:lnTo>
                <a:close/>
              </a:path>
              <a:path w="3600450" h="958850">
                <a:moveTo>
                  <a:pt x="3492499" y="34288"/>
                </a:moveTo>
                <a:lnTo>
                  <a:pt x="3492499" y="31744"/>
                </a:lnTo>
                <a:lnTo>
                  <a:pt x="3486144" y="31744"/>
                </a:lnTo>
                <a:lnTo>
                  <a:pt x="3492499" y="34288"/>
                </a:lnTo>
                <a:close/>
              </a:path>
              <a:path w="3600450" h="958850">
                <a:moveTo>
                  <a:pt x="3517904" y="930268"/>
                </a:moveTo>
                <a:lnTo>
                  <a:pt x="3517904" y="914400"/>
                </a:lnTo>
                <a:lnTo>
                  <a:pt x="3486144" y="927094"/>
                </a:lnTo>
                <a:lnTo>
                  <a:pt x="3492499" y="927094"/>
                </a:lnTo>
                <a:lnTo>
                  <a:pt x="3492499" y="946144"/>
                </a:lnTo>
                <a:lnTo>
                  <a:pt x="3498854" y="939805"/>
                </a:lnTo>
                <a:lnTo>
                  <a:pt x="3517904" y="930268"/>
                </a:lnTo>
                <a:close/>
              </a:path>
              <a:path w="3600450" h="958850">
                <a:moveTo>
                  <a:pt x="3517904" y="49220"/>
                </a:moveTo>
                <a:lnTo>
                  <a:pt x="3517904" y="44455"/>
                </a:lnTo>
                <a:lnTo>
                  <a:pt x="3511549" y="44455"/>
                </a:lnTo>
                <a:lnTo>
                  <a:pt x="3517904" y="49220"/>
                </a:lnTo>
                <a:close/>
              </a:path>
              <a:path w="3600450" h="958850">
                <a:moveTo>
                  <a:pt x="3581394" y="857250"/>
                </a:moveTo>
                <a:lnTo>
                  <a:pt x="3581394" y="787405"/>
                </a:lnTo>
                <a:lnTo>
                  <a:pt x="3568699" y="850894"/>
                </a:lnTo>
                <a:lnTo>
                  <a:pt x="3568699" y="844555"/>
                </a:lnTo>
                <a:lnTo>
                  <a:pt x="3556004" y="876300"/>
                </a:lnTo>
                <a:lnTo>
                  <a:pt x="3556004" y="869944"/>
                </a:lnTo>
                <a:lnTo>
                  <a:pt x="3536954" y="895350"/>
                </a:lnTo>
                <a:lnTo>
                  <a:pt x="3511549" y="914400"/>
                </a:lnTo>
                <a:lnTo>
                  <a:pt x="3517904" y="914400"/>
                </a:lnTo>
                <a:lnTo>
                  <a:pt x="3517904" y="930268"/>
                </a:lnTo>
                <a:lnTo>
                  <a:pt x="3524244" y="927094"/>
                </a:lnTo>
                <a:lnTo>
                  <a:pt x="3549649" y="908044"/>
                </a:lnTo>
                <a:lnTo>
                  <a:pt x="3568699" y="882655"/>
                </a:lnTo>
                <a:lnTo>
                  <a:pt x="3581394" y="857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104" y="5689597"/>
            <a:ext cx="2349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équipe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"sprints</a:t>
            </a:r>
            <a:r>
              <a:rPr sz="1400" spc="-2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REMORQUE"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103" y="3987805"/>
            <a:ext cx="3600450" cy="952500"/>
          </a:xfrm>
          <a:custGeom>
            <a:avLst/>
            <a:gdLst/>
            <a:ahLst/>
            <a:cxnLst/>
            <a:rect l="l" t="t" r="r" b="b"/>
            <a:pathLst>
              <a:path w="3600450" h="952500">
                <a:moveTo>
                  <a:pt x="3600444" y="787389"/>
                </a:moveTo>
                <a:lnTo>
                  <a:pt x="3600444" y="165094"/>
                </a:lnTo>
                <a:lnTo>
                  <a:pt x="3587749" y="101589"/>
                </a:lnTo>
                <a:lnTo>
                  <a:pt x="3581394" y="101589"/>
                </a:lnTo>
                <a:lnTo>
                  <a:pt x="3568699" y="76200"/>
                </a:lnTo>
                <a:lnTo>
                  <a:pt x="3568699" y="69844"/>
                </a:lnTo>
                <a:lnTo>
                  <a:pt x="3549649" y="50794"/>
                </a:lnTo>
                <a:lnTo>
                  <a:pt x="3524244" y="31744"/>
                </a:lnTo>
                <a:lnTo>
                  <a:pt x="3524244" y="25389"/>
                </a:lnTo>
                <a:lnTo>
                  <a:pt x="3498854" y="12694"/>
                </a:lnTo>
                <a:lnTo>
                  <a:pt x="3492499" y="12694"/>
                </a:lnTo>
                <a:lnTo>
                  <a:pt x="3467094" y="6339"/>
                </a:lnTo>
                <a:lnTo>
                  <a:pt x="3428994" y="0"/>
                </a:lnTo>
                <a:lnTo>
                  <a:pt x="158752" y="0"/>
                </a:lnTo>
                <a:lnTo>
                  <a:pt x="95250" y="12694"/>
                </a:lnTo>
                <a:lnTo>
                  <a:pt x="69854" y="25389"/>
                </a:lnTo>
                <a:lnTo>
                  <a:pt x="63502" y="25389"/>
                </a:lnTo>
                <a:lnTo>
                  <a:pt x="63502" y="31744"/>
                </a:lnTo>
                <a:lnTo>
                  <a:pt x="25402" y="69844"/>
                </a:lnTo>
                <a:lnTo>
                  <a:pt x="19050" y="69844"/>
                </a:lnTo>
                <a:lnTo>
                  <a:pt x="19050" y="76200"/>
                </a:lnTo>
                <a:lnTo>
                  <a:pt x="6352" y="101589"/>
                </a:lnTo>
                <a:lnTo>
                  <a:pt x="0" y="133350"/>
                </a:lnTo>
                <a:lnTo>
                  <a:pt x="0" y="825489"/>
                </a:lnTo>
                <a:lnTo>
                  <a:pt x="6352" y="850894"/>
                </a:lnTo>
                <a:lnTo>
                  <a:pt x="6352" y="857250"/>
                </a:lnTo>
                <a:lnTo>
                  <a:pt x="12704" y="869951"/>
                </a:lnTo>
                <a:lnTo>
                  <a:pt x="12704" y="139689"/>
                </a:lnTo>
                <a:lnTo>
                  <a:pt x="25402" y="107944"/>
                </a:lnTo>
                <a:lnTo>
                  <a:pt x="38100" y="82539"/>
                </a:lnTo>
                <a:lnTo>
                  <a:pt x="76200" y="44439"/>
                </a:lnTo>
                <a:lnTo>
                  <a:pt x="101602" y="31744"/>
                </a:lnTo>
                <a:lnTo>
                  <a:pt x="133350" y="19050"/>
                </a:lnTo>
                <a:lnTo>
                  <a:pt x="133350" y="24122"/>
                </a:lnTo>
                <a:lnTo>
                  <a:pt x="158752" y="19050"/>
                </a:lnTo>
                <a:lnTo>
                  <a:pt x="3428994" y="19050"/>
                </a:lnTo>
                <a:lnTo>
                  <a:pt x="3460754" y="25389"/>
                </a:lnTo>
                <a:lnTo>
                  <a:pt x="3460754" y="19050"/>
                </a:lnTo>
                <a:lnTo>
                  <a:pt x="3492499" y="31744"/>
                </a:lnTo>
                <a:lnTo>
                  <a:pt x="3492499" y="34285"/>
                </a:lnTo>
                <a:lnTo>
                  <a:pt x="3517904" y="44439"/>
                </a:lnTo>
                <a:lnTo>
                  <a:pt x="3517904" y="49205"/>
                </a:lnTo>
                <a:lnTo>
                  <a:pt x="3536954" y="63489"/>
                </a:lnTo>
                <a:lnTo>
                  <a:pt x="3556004" y="82539"/>
                </a:lnTo>
                <a:lnTo>
                  <a:pt x="3568699" y="107944"/>
                </a:lnTo>
                <a:lnTo>
                  <a:pt x="3575054" y="139689"/>
                </a:lnTo>
                <a:lnTo>
                  <a:pt x="3575054" y="133350"/>
                </a:lnTo>
                <a:lnTo>
                  <a:pt x="3581394" y="165094"/>
                </a:lnTo>
                <a:lnTo>
                  <a:pt x="3581394" y="850894"/>
                </a:lnTo>
                <a:lnTo>
                  <a:pt x="3587749" y="850894"/>
                </a:lnTo>
                <a:lnTo>
                  <a:pt x="3594104" y="825489"/>
                </a:lnTo>
                <a:lnTo>
                  <a:pt x="3594104" y="819150"/>
                </a:lnTo>
                <a:lnTo>
                  <a:pt x="3600444" y="787389"/>
                </a:lnTo>
                <a:close/>
              </a:path>
              <a:path w="3600450" h="952500">
                <a:moveTo>
                  <a:pt x="133350" y="933450"/>
                </a:moveTo>
                <a:lnTo>
                  <a:pt x="101602" y="927094"/>
                </a:lnTo>
                <a:lnTo>
                  <a:pt x="76200" y="908044"/>
                </a:lnTo>
                <a:lnTo>
                  <a:pt x="76200" y="914400"/>
                </a:lnTo>
                <a:lnTo>
                  <a:pt x="57150" y="895350"/>
                </a:lnTo>
                <a:lnTo>
                  <a:pt x="38100" y="869944"/>
                </a:lnTo>
                <a:lnTo>
                  <a:pt x="12704" y="819150"/>
                </a:lnTo>
                <a:lnTo>
                  <a:pt x="12704" y="869951"/>
                </a:lnTo>
                <a:lnTo>
                  <a:pt x="19050" y="882639"/>
                </a:lnTo>
                <a:lnTo>
                  <a:pt x="25402" y="882639"/>
                </a:lnTo>
                <a:lnTo>
                  <a:pt x="44452" y="908044"/>
                </a:lnTo>
                <a:lnTo>
                  <a:pt x="63502" y="927094"/>
                </a:lnTo>
                <a:lnTo>
                  <a:pt x="69854" y="927094"/>
                </a:lnTo>
                <a:lnTo>
                  <a:pt x="95250" y="939789"/>
                </a:lnTo>
                <a:lnTo>
                  <a:pt x="127004" y="952500"/>
                </a:lnTo>
                <a:lnTo>
                  <a:pt x="127004" y="933450"/>
                </a:lnTo>
                <a:lnTo>
                  <a:pt x="133350" y="933450"/>
                </a:lnTo>
                <a:close/>
              </a:path>
              <a:path w="3600450" h="952500">
                <a:moveTo>
                  <a:pt x="133350" y="24122"/>
                </a:moveTo>
                <a:lnTo>
                  <a:pt x="133350" y="19050"/>
                </a:lnTo>
                <a:lnTo>
                  <a:pt x="127004" y="25389"/>
                </a:lnTo>
                <a:lnTo>
                  <a:pt x="133350" y="24122"/>
                </a:lnTo>
                <a:close/>
              </a:path>
              <a:path w="3600450" h="952500">
                <a:moveTo>
                  <a:pt x="3492499" y="939789"/>
                </a:moveTo>
                <a:lnTo>
                  <a:pt x="3492499" y="927094"/>
                </a:lnTo>
                <a:lnTo>
                  <a:pt x="3460754" y="933450"/>
                </a:lnTo>
                <a:lnTo>
                  <a:pt x="127004" y="933450"/>
                </a:lnTo>
                <a:lnTo>
                  <a:pt x="127004" y="952500"/>
                </a:lnTo>
                <a:lnTo>
                  <a:pt x="3467094" y="952500"/>
                </a:lnTo>
                <a:lnTo>
                  <a:pt x="3492499" y="939789"/>
                </a:lnTo>
                <a:close/>
              </a:path>
              <a:path w="3600450" h="952500">
                <a:moveTo>
                  <a:pt x="3492499" y="34285"/>
                </a:moveTo>
                <a:lnTo>
                  <a:pt x="3492499" y="31744"/>
                </a:lnTo>
                <a:lnTo>
                  <a:pt x="3486144" y="31744"/>
                </a:lnTo>
                <a:lnTo>
                  <a:pt x="3492499" y="34285"/>
                </a:lnTo>
                <a:close/>
              </a:path>
              <a:path w="3600450" h="952500">
                <a:moveTo>
                  <a:pt x="3517904" y="908044"/>
                </a:moveTo>
                <a:lnTo>
                  <a:pt x="3486144" y="927094"/>
                </a:lnTo>
                <a:lnTo>
                  <a:pt x="3492499" y="927094"/>
                </a:lnTo>
                <a:lnTo>
                  <a:pt x="3492499" y="939789"/>
                </a:lnTo>
                <a:lnTo>
                  <a:pt x="3498854" y="939789"/>
                </a:lnTo>
                <a:lnTo>
                  <a:pt x="3511549" y="933442"/>
                </a:lnTo>
                <a:lnTo>
                  <a:pt x="3511549" y="914400"/>
                </a:lnTo>
                <a:lnTo>
                  <a:pt x="3517904" y="908044"/>
                </a:lnTo>
                <a:close/>
              </a:path>
              <a:path w="3600450" h="952500">
                <a:moveTo>
                  <a:pt x="3517904" y="49205"/>
                </a:moveTo>
                <a:lnTo>
                  <a:pt x="3517904" y="44439"/>
                </a:lnTo>
                <a:lnTo>
                  <a:pt x="3511549" y="44439"/>
                </a:lnTo>
                <a:lnTo>
                  <a:pt x="3517904" y="49205"/>
                </a:lnTo>
                <a:close/>
              </a:path>
              <a:path w="3600450" h="952500">
                <a:moveTo>
                  <a:pt x="3581394" y="857250"/>
                </a:moveTo>
                <a:lnTo>
                  <a:pt x="3581394" y="787389"/>
                </a:lnTo>
                <a:lnTo>
                  <a:pt x="3575054" y="819150"/>
                </a:lnTo>
                <a:lnTo>
                  <a:pt x="3568699" y="844539"/>
                </a:lnTo>
                <a:lnTo>
                  <a:pt x="3556004" y="869944"/>
                </a:lnTo>
                <a:lnTo>
                  <a:pt x="3536954" y="895350"/>
                </a:lnTo>
                <a:lnTo>
                  <a:pt x="3511549" y="914400"/>
                </a:lnTo>
                <a:lnTo>
                  <a:pt x="3511549" y="933442"/>
                </a:lnTo>
                <a:lnTo>
                  <a:pt x="3524244" y="927094"/>
                </a:lnTo>
                <a:lnTo>
                  <a:pt x="3549649" y="908044"/>
                </a:lnTo>
                <a:lnTo>
                  <a:pt x="3568699" y="882639"/>
                </a:lnTo>
                <a:lnTo>
                  <a:pt x="3581394" y="857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104" y="4603748"/>
            <a:ext cx="2012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équipe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"sprints</a:t>
            </a:r>
            <a:r>
              <a:rPr sz="1400" spc="-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CAMION"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3933" y="4222744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5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3933" y="467360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3933" y="5448297"/>
            <a:ext cx="0" cy="1441450"/>
          </a:xfrm>
          <a:custGeom>
            <a:avLst/>
            <a:gdLst/>
            <a:ahLst/>
            <a:cxnLst/>
            <a:rect l="l" t="t" r="r" b="b"/>
            <a:pathLst>
              <a:path h="1441450">
                <a:moveTo>
                  <a:pt x="0" y="0"/>
                </a:moveTo>
                <a:lnTo>
                  <a:pt x="0" y="144144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36907" y="4092002"/>
            <a:ext cx="11811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r>
              <a:rPr sz="650" spc="1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5901" y="4222744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5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5901" y="4673602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0"/>
                </a:moveTo>
                <a:lnTo>
                  <a:pt x="0" y="641347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5901" y="5626102"/>
            <a:ext cx="0" cy="1263650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0"/>
                </a:moveTo>
                <a:lnTo>
                  <a:pt x="0" y="1263642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1525" y="4222744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5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81525" y="4673602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0"/>
                </a:moveTo>
                <a:lnTo>
                  <a:pt x="0" y="641347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81525" y="5626102"/>
            <a:ext cx="0" cy="1263650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0"/>
                </a:moveTo>
                <a:lnTo>
                  <a:pt x="0" y="1263642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0333" y="4222744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40333" y="4959352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0333" y="5924547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5197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10144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h30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92783" y="4222744"/>
            <a:ext cx="0" cy="603885"/>
          </a:xfrm>
          <a:custGeom>
            <a:avLst/>
            <a:gdLst/>
            <a:ahLst/>
            <a:cxnLst/>
            <a:rect l="l" t="t" r="r" b="b"/>
            <a:pathLst>
              <a:path h="603885">
                <a:moveTo>
                  <a:pt x="0" y="0"/>
                </a:moveTo>
                <a:lnTo>
                  <a:pt x="0" y="60326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2783" y="5137151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693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2783" y="6216652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092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62594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57925" y="4222744"/>
            <a:ext cx="0" cy="603885"/>
          </a:xfrm>
          <a:custGeom>
            <a:avLst/>
            <a:gdLst/>
            <a:ahLst/>
            <a:cxnLst/>
            <a:rect l="l" t="t" r="r" b="b"/>
            <a:pathLst>
              <a:path h="603885">
                <a:moveTo>
                  <a:pt x="0" y="0"/>
                </a:moveTo>
                <a:lnTo>
                  <a:pt x="0" y="603260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57925" y="5137151"/>
            <a:ext cx="0" cy="946150"/>
          </a:xfrm>
          <a:custGeom>
            <a:avLst/>
            <a:gdLst/>
            <a:ahLst/>
            <a:cxnLst/>
            <a:rect l="l" t="t" r="r" b="b"/>
            <a:pathLst>
              <a:path h="946150">
                <a:moveTo>
                  <a:pt x="0" y="0"/>
                </a:moveTo>
                <a:lnTo>
                  <a:pt x="0" y="946153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57925" y="6515096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0"/>
                </a:moveTo>
                <a:lnTo>
                  <a:pt x="0" y="374647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21393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10375" y="4222744"/>
            <a:ext cx="0" cy="775335"/>
          </a:xfrm>
          <a:custGeom>
            <a:avLst/>
            <a:gdLst/>
            <a:ahLst/>
            <a:cxnLst/>
            <a:rect l="l" t="t" r="r" b="b"/>
            <a:pathLst>
              <a:path h="775335">
                <a:moveTo>
                  <a:pt x="0" y="0"/>
                </a:moveTo>
                <a:lnTo>
                  <a:pt x="0" y="774710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0375" y="5314947"/>
            <a:ext cx="0" cy="1060450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60448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10375" y="6686546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97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80206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69183" y="4222744"/>
            <a:ext cx="0" cy="775335"/>
          </a:xfrm>
          <a:custGeom>
            <a:avLst/>
            <a:gdLst/>
            <a:ahLst/>
            <a:cxnLst/>
            <a:rect l="l" t="t" r="r" b="b"/>
            <a:pathLst>
              <a:path h="775335">
                <a:moveTo>
                  <a:pt x="0" y="0"/>
                </a:moveTo>
                <a:lnTo>
                  <a:pt x="0" y="77471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69183" y="5314947"/>
            <a:ext cx="0" cy="1060450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6044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69183" y="6686546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97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38993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21633" y="4222744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21633" y="6026152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592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97792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2h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43329" y="4222746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4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40152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40152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40152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40152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40152" y="4826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40152" y="4864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40152" y="4902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0152" y="49403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40152" y="49784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0152" y="5626102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3"/>
                </a:moveTo>
                <a:lnTo>
                  <a:pt x="6355" y="19053"/>
                </a:lnTo>
                <a:lnTo>
                  <a:pt x="6355" y="0"/>
                </a:lnTo>
                <a:lnTo>
                  <a:pt x="0" y="0"/>
                </a:lnTo>
                <a:lnTo>
                  <a:pt x="0" y="1905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40152" y="5657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40152" y="5695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0152" y="5734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40152" y="57721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0152" y="58102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40152" y="5848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40152" y="5886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40152" y="5924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40152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40152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40152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40152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40152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40152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40152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40152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0152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40152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40152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40152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40152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40152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40152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40152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40152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40152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40152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40152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40152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40152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40152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40152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40152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02126" y="4222746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4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98957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98957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98957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98957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98957" y="4826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98957" y="4864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98957" y="4902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98957" y="49403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98957" y="49784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98957" y="50165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9895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9895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98957" y="51308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98957" y="5168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98957" y="5207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98957" y="5245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98957" y="52832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98957" y="5626102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3"/>
                </a:moveTo>
                <a:lnTo>
                  <a:pt x="6339" y="19053"/>
                </a:lnTo>
                <a:lnTo>
                  <a:pt x="6339" y="0"/>
                </a:lnTo>
                <a:lnTo>
                  <a:pt x="0" y="0"/>
                </a:lnTo>
                <a:lnTo>
                  <a:pt x="0" y="1905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98957" y="5657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98957" y="5695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98957" y="5734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98957" y="57721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98957" y="58102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98957" y="5848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98957" y="5886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98957" y="5924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98957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98957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98957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98957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98957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98957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98957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98957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98957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98957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98957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98957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98957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98957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798957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98957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98957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98957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98957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798957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98957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98957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98957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98957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98957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60923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57747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57747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357747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357747" y="4959352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42"/>
                </a:moveTo>
                <a:lnTo>
                  <a:pt x="6355" y="6342"/>
                </a:lnTo>
                <a:lnTo>
                  <a:pt x="6355" y="0"/>
                </a:lnTo>
                <a:lnTo>
                  <a:pt x="0" y="0"/>
                </a:lnTo>
                <a:lnTo>
                  <a:pt x="0" y="6342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57747" y="49784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357747" y="50165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35774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774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357747" y="51308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357747" y="5168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357747" y="5207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357747" y="5245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57747" y="52832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357747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57747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357747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357747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357747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357747" y="5924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357747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357747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357747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57747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357747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357747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357747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57747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57747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57747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57747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57747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57747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357747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357747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57747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357747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357747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357747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57747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57747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357747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357747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357747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357747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919728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16552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916552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16552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916552" y="5137151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43"/>
                </a:moveTo>
                <a:lnTo>
                  <a:pt x="6355" y="19043"/>
                </a:lnTo>
                <a:lnTo>
                  <a:pt x="6355" y="0"/>
                </a:lnTo>
                <a:lnTo>
                  <a:pt x="0" y="0"/>
                </a:lnTo>
                <a:lnTo>
                  <a:pt x="0" y="1904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16552" y="5168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916552" y="5207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916552" y="5245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916552" y="52832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916552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916552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916552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16552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916552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916552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916552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16552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916552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916552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16552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16552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16552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916552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16552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916552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916552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916552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916552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916552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916552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916552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16552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472178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469002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469002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469002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469002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469002" y="4565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69002" y="46037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469002" y="46418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469002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469002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469002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469002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469002" y="5137151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43"/>
                </a:moveTo>
                <a:lnTo>
                  <a:pt x="6355" y="19043"/>
                </a:lnTo>
                <a:lnTo>
                  <a:pt x="6355" y="0"/>
                </a:lnTo>
                <a:lnTo>
                  <a:pt x="0" y="0"/>
                </a:lnTo>
                <a:lnTo>
                  <a:pt x="0" y="1904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469002" y="5168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469002" y="5207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469002" y="5245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469002" y="52832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469002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469002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469002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469002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469002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469002" y="5511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469002" y="5549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469002" y="5588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469002" y="56197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469002" y="5657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469002" y="5695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469002" y="5734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469002" y="5772150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55" y="12694"/>
                </a:lnTo>
                <a:lnTo>
                  <a:pt x="6355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469002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469002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469002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469002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469002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469002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469002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69002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469002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469002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469002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469002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469002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469002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469002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469002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469002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469002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030976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027807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027807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027807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027807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027807" y="4565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027807" y="46037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027807" y="46418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027807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027807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027807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027807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027807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027807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027807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027807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027807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027807" y="5511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027807" y="5549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027807" y="5588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027807" y="56197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027807" y="5657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027807" y="5695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027807" y="5734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027807" y="57721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8027807" y="58102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027807" y="5848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8027807" y="5886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027807" y="5924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8027807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8027807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027807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027807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027807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027807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027807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027807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027807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027807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027807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027807" y="6686546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3"/>
                </a:moveTo>
                <a:lnTo>
                  <a:pt x="6339" y="19053"/>
                </a:lnTo>
                <a:lnTo>
                  <a:pt x="6339" y="0"/>
                </a:lnTo>
                <a:lnTo>
                  <a:pt x="0" y="0"/>
                </a:lnTo>
                <a:lnTo>
                  <a:pt x="0" y="19053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027807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027807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027807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027807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027807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592950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592952" y="44132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592952" y="44513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8592952" y="44894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8592952" y="45275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592952" y="45656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592952" y="46037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592952" y="46418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592952" y="46799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592952" y="47180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592952" y="47561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592952" y="47942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592952" y="48260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592952" y="48641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592952" y="49022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592952" y="49403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592952" y="49784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592952" y="53213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592952" y="53594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592952" y="53975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592952" y="54356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592952" y="54737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592952" y="55118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592952" y="55499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592952" y="55880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592952" y="56197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592952" y="56578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592952" y="56959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592952" y="57340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592952" y="57721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592952" y="58102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592952" y="58483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592952" y="58864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592952" y="59245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592952" y="59626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592952" y="60007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592952" y="60388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592952" y="60769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592952" y="61150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592952" y="61531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592952" y="6191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592952" y="62293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592952" y="62674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592952" y="63055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592952" y="63436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592952" y="6686546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2"/>
                </a:moveTo>
                <a:lnTo>
                  <a:pt x="0" y="0"/>
                </a:lnTo>
                <a:lnTo>
                  <a:pt x="0" y="19052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592952" y="67182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592952" y="67563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592952" y="67944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592952" y="68325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592952" y="68706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148578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145402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145402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145402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145402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145402" y="4565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145402" y="46037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145402" y="46418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9145402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9145402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9145402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145402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9145402" y="4826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145402" y="4864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145402" y="4902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145402" y="49403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145402" y="4978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145402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145402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145402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145402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145402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9145402" y="5511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9145402" y="5549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9145402" y="55880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39"/>
                </a:moveTo>
                <a:lnTo>
                  <a:pt x="6355" y="6339"/>
                </a:lnTo>
                <a:lnTo>
                  <a:pt x="6355" y="0"/>
                </a:lnTo>
                <a:lnTo>
                  <a:pt x="0" y="0"/>
                </a:lnTo>
                <a:lnTo>
                  <a:pt x="0" y="633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145402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9145402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9145402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145402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9145402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145402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145402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9145402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9145402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9145402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9145402" y="652779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5"/>
                </a:moveTo>
                <a:lnTo>
                  <a:pt x="6355" y="6355"/>
                </a:lnTo>
                <a:lnTo>
                  <a:pt x="6355" y="0"/>
                </a:lnTo>
                <a:lnTo>
                  <a:pt x="0" y="0"/>
                </a:lnTo>
                <a:lnTo>
                  <a:pt x="0" y="635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145402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9145402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9145402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9145402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9145402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9145402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9145402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9145402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9145402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9986775" y="4222744"/>
            <a:ext cx="0" cy="2667000"/>
          </a:xfrm>
          <a:custGeom>
            <a:avLst/>
            <a:gdLst/>
            <a:ahLst/>
            <a:cxnLst/>
            <a:rect l="l" t="t" r="r" b="b"/>
            <a:pathLst>
              <a:path h="2667000">
                <a:moveTo>
                  <a:pt x="0" y="0"/>
                </a:moveTo>
                <a:lnTo>
                  <a:pt x="0" y="2667000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 txBox="1"/>
          <p:nvPr/>
        </p:nvSpPr>
        <p:spPr>
          <a:xfrm>
            <a:off x="9850242" y="4088528"/>
            <a:ext cx="2603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h30</a:t>
            </a:r>
            <a:endParaRPr sz="80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9707375" y="4222746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704207" y="4413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9704207" y="44513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9704207" y="4489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9704207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9704207" y="4565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704207" y="46037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704207" y="46418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704207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704207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704207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704207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704207" y="4826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704207" y="4864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704207" y="4902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704207" y="49403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704207" y="49784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704207" y="50165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70420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70420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704207" y="51308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704207" y="5168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9704207" y="5207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704207" y="5245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704207" y="52832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704207" y="53213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704207" y="5359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704207" y="5397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704207" y="54356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704207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704207" y="5511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704207" y="5549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704207" y="55880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39"/>
                </a:moveTo>
                <a:lnTo>
                  <a:pt x="6339" y="6339"/>
                </a:lnTo>
                <a:lnTo>
                  <a:pt x="6339" y="0"/>
                </a:lnTo>
                <a:lnTo>
                  <a:pt x="0" y="0"/>
                </a:lnTo>
                <a:lnTo>
                  <a:pt x="0" y="633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704207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704207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704207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704207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704207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704207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704207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704207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704207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704207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704207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9704207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704207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704207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704207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704207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704207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704207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704207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704207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704207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704207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704207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 txBox="1"/>
          <p:nvPr/>
        </p:nvSpPr>
        <p:spPr>
          <a:xfrm>
            <a:off x="4840094" y="4088528"/>
            <a:ext cx="13843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0865" algn="l"/>
                <a:tab pos="1136015" algn="l"/>
              </a:tabLst>
            </a:pP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h00	1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10	1h</a:t>
            </a:r>
            <a:r>
              <a:rPr sz="800" spc="50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462" name="object 462"/>
          <p:cNvSpPr/>
          <p:nvPr/>
        </p:nvSpPr>
        <p:spPr>
          <a:xfrm>
            <a:off x="4687702" y="4222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4687702" y="4260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4687702" y="42989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4687702" y="43370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4687702" y="4679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4687702" y="47180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687702" y="47561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687702" y="47942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687702" y="4826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687702" y="4864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687702" y="4902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687702" y="49403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687702" y="49784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687702" y="5448297"/>
            <a:ext cx="6350" cy="6985"/>
          </a:xfrm>
          <a:custGeom>
            <a:avLst/>
            <a:gdLst/>
            <a:ahLst/>
            <a:cxnLst/>
            <a:rect l="l" t="t" r="r" b="b"/>
            <a:pathLst>
              <a:path w="6350" h="6985">
                <a:moveTo>
                  <a:pt x="0" y="6358"/>
                </a:moveTo>
                <a:lnTo>
                  <a:pt x="6355" y="6358"/>
                </a:lnTo>
                <a:lnTo>
                  <a:pt x="6355" y="0"/>
                </a:lnTo>
                <a:lnTo>
                  <a:pt x="0" y="0"/>
                </a:lnTo>
                <a:lnTo>
                  <a:pt x="0" y="6358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687702" y="54737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687702" y="5511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687702" y="55499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687702" y="55880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687702" y="56197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687702" y="5657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687702" y="5695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687702" y="5734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687702" y="57721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687702" y="58102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687702" y="5848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687702" y="5886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687702" y="5924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687702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687702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687702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687702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687702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687702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687702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687702" y="6229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687702" y="6267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687702" y="63055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687702" y="6343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687702" y="6381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687702" y="6413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687702" y="6451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687702" y="6489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687702" y="65277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687702" y="65658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687702" y="66039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687702" y="66420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687702" y="668019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687702" y="67182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687702" y="67563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687702" y="67944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687702" y="68325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687702" y="687069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687702" y="4533900"/>
            <a:ext cx="342900" cy="139700"/>
          </a:xfrm>
          <a:custGeom>
            <a:avLst/>
            <a:gdLst/>
            <a:ahLst/>
            <a:cxnLst/>
            <a:rect l="l" t="t" r="r" b="b"/>
            <a:pathLst>
              <a:path w="342900" h="139700">
                <a:moveTo>
                  <a:pt x="0" y="0"/>
                </a:moveTo>
                <a:lnTo>
                  <a:pt x="0" y="139702"/>
                </a:lnTo>
                <a:lnTo>
                  <a:pt x="342900" y="139702"/>
                </a:lnTo>
                <a:lnTo>
                  <a:pt x="342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030602" y="4533900"/>
            <a:ext cx="990600" cy="139700"/>
          </a:xfrm>
          <a:custGeom>
            <a:avLst/>
            <a:gdLst/>
            <a:ahLst/>
            <a:cxnLst/>
            <a:rect l="l" t="t" r="r" b="b"/>
            <a:pathLst>
              <a:path w="990600" h="139700">
                <a:moveTo>
                  <a:pt x="0" y="0"/>
                </a:moveTo>
                <a:lnTo>
                  <a:pt x="0" y="139702"/>
                </a:lnTo>
                <a:lnTo>
                  <a:pt x="990600" y="139702"/>
                </a:lnTo>
                <a:lnTo>
                  <a:pt x="99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6021202" y="4533900"/>
            <a:ext cx="336550" cy="139700"/>
          </a:xfrm>
          <a:custGeom>
            <a:avLst/>
            <a:gdLst/>
            <a:ahLst/>
            <a:cxnLst/>
            <a:rect l="l" t="t" r="r" b="b"/>
            <a:pathLst>
              <a:path w="336550" h="139700">
                <a:moveTo>
                  <a:pt x="0" y="0"/>
                </a:moveTo>
                <a:lnTo>
                  <a:pt x="0" y="139702"/>
                </a:lnTo>
                <a:lnTo>
                  <a:pt x="336547" y="139702"/>
                </a:lnTo>
                <a:lnTo>
                  <a:pt x="3365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033775" y="452120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024375" y="452120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681347" y="4530730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755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690875" y="4356094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4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360923" y="4356094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681346" y="4362450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>
                <a:moveTo>
                  <a:pt x="0" y="0"/>
                </a:moveTo>
                <a:lnTo>
                  <a:pt x="1689094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4681347" y="4676778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>
                <a:moveTo>
                  <a:pt x="0" y="0"/>
                </a:moveTo>
                <a:lnTo>
                  <a:pt x="1689094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 txBox="1"/>
          <p:nvPr/>
        </p:nvSpPr>
        <p:spPr>
          <a:xfrm>
            <a:off x="4694052" y="4362450"/>
            <a:ext cx="1663700" cy="15875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cabine</a:t>
            </a:r>
            <a:endParaRPr sz="800">
              <a:latin typeface="Arial"/>
              <a:cs typeface="Arial"/>
            </a:endParaRPr>
          </a:p>
        </p:txBody>
      </p:sp>
      <p:sp>
        <p:nvSpPr>
          <p:cNvPr id="525" name="object 525"/>
          <p:cNvSpPr/>
          <p:nvPr/>
        </p:nvSpPr>
        <p:spPr>
          <a:xfrm>
            <a:off x="6357747" y="4527544"/>
            <a:ext cx="565150" cy="292100"/>
          </a:xfrm>
          <a:custGeom>
            <a:avLst/>
            <a:gdLst/>
            <a:ahLst/>
            <a:cxnLst/>
            <a:rect l="l" t="t" r="r" b="b"/>
            <a:pathLst>
              <a:path w="565150" h="292100">
                <a:moveTo>
                  <a:pt x="0" y="0"/>
                </a:moveTo>
                <a:lnTo>
                  <a:pt x="0" y="292102"/>
                </a:lnTo>
                <a:lnTo>
                  <a:pt x="565147" y="292102"/>
                </a:lnTo>
                <a:lnTo>
                  <a:pt x="565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6357747" y="481965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503807" y="4819650"/>
            <a:ext cx="273050" cy="139700"/>
          </a:xfrm>
          <a:custGeom>
            <a:avLst/>
            <a:gdLst/>
            <a:ahLst/>
            <a:cxnLst/>
            <a:rect l="l" t="t" r="r" b="b"/>
            <a:pathLst>
              <a:path w="273050" h="139700">
                <a:moveTo>
                  <a:pt x="0" y="0"/>
                </a:moveTo>
                <a:lnTo>
                  <a:pt x="0" y="139702"/>
                </a:lnTo>
                <a:lnTo>
                  <a:pt x="273052" y="139702"/>
                </a:lnTo>
                <a:lnTo>
                  <a:pt x="2730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776847" y="481965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506983" y="481329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780023" y="481329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351407" y="4822819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360923" y="4527544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357747" y="4530721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357747" y="4962528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 txBox="1"/>
          <p:nvPr/>
        </p:nvSpPr>
        <p:spPr>
          <a:xfrm>
            <a:off x="6497454" y="4539378"/>
            <a:ext cx="294640" cy="27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25400">
              <a:lnSpc>
                <a:spcPct val="104200"/>
              </a:lnSpc>
              <a:spcBef>
                <a:spcPts val="6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bloc  a</a:t>
            </a:r>
            <a:r>
              <a:rPr sz="800" b="1" spc="-5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6" name="object 536"/>
          <p:cNvSpPr/>
          <p:nvPr/>
        </p:nvSpPr>
        <p:spPr>
          <a:xfrm>
            <a:off x="6916552" y="4826005"/>
            <a:ext cx="1117600" cy="158750"/>
          </a:xfrm>
          <a:custGeom>
            <a:avLst/>
            <a:gdLst/>
            <a:ahLst/>
            <a:cxnLst/>
            <a:rect l="l" t="t" r="r" b="b"/>
            <a:pathLst>
              <a:path w="1117600" h="158750">
                <a:moveTo>
                  <a:pt x="0" y="158739"/>
                </a:moveTo>
                <a:lnTo>
                  <a:pt x="1117598" y="158739"/>
                </a:lnTo>
                <a:lnTo>
                  <a:pt x="1117598" y="0"/>
                </a:lnTo>
                <a:lnTo>
                  <a:pt x="0" y="0"/>
                </a:lnTo>
                <a:lnTo>
                  <a:pt x="0" y="158739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916552" y="5010147"/>
            <a:ext cx="254000" cy="127000"/>
          </a:xfrm>
          <a:custGeom>
            <a:avLst/>
            <a:gdLst/>
            <a:ahLst/>
            <a:cxnLst/>
            <a:rect l="l" t="t" r="r" b="b"/>
            <a:pathLst>
              <a:path w="254000" h="127000">
                <a:moveTo>
                  <a:pt x="0" y="127004"/>
                </a:moveTo>
                <a:lnTo>
                  <a:pt x="253995" y="127004"/>
                </a:lnTo>
                <a:lnTo>
                  <a:pt x="253995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170557" y="5010147"/>
            <a:ext cx="609600" cy="127000"/>
          </a:xfrm>
          <a:custGeom>
            <a:avLst/>
            <a:gdLst/>
            <a:ahLst/>
            <a:cxnLst/>
            <a:rect l="l" t="t" r="r" b="b"/>
            <a:pathLst>
              <a:path w="609600" h="127000">
                <a:moveTo>
                  <a:pt x="0" y="127004"/>
                </a:moveTo>
                <a:lnTo>
                  <a:pt x="609600" y="127004"/>
                </a:lnTo>
                <a:lnTo>
                  <a:pt x="609600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780157" y="5010147"/>
            <a:ext cx="247650" cy="127000"/>
          </a:xfrm>
          <a:custGeom>
            <a:avLst/>
            <a:gdLst/>
            <a:ahLst/>
            <a:cxnLst/>
            <a:rect l="l" t="t" r="r" b="b"/>
            <a:pathLst>
              <a:path w="247650" h="127000">
                <a:moveTo>
                  <a:pt x="0" y="127004"/>
                </a:moveTo>
                <a:lnTo>
                  <a:pt x="247650" y="127004"/>
                </a:lnTo>
                <a:lnTo>
                  <a:pt x="247650" y="0"/>
                </a:lnTo>
                <a:lnTo>
                  <a:pt x="0" y="0"/>
                </a:lnTo>
                <a:lnTo>
                  <a:pt x="0" y="12700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73733" y="5010147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783333" y="5010147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919725" y="48196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910197" y="4829178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910197" y="5140321"/>
            <a:ext cx="1118235" cy="0"/>
          </a:xfrm>
          <a:custGeom>
            <a:avLst/>
            <a:gdLst/>
            <a:ahLst/>
            <a:cxnLst/>
            <a:rect l="l" t="t" r="r" b="b"/>
            <a:pathLst>
              <a:path w="1118234">
                <a:moveTo>
                  <a:pt x="0" y="0"/>
                </a:moveTo>
                <a:lnTo>
                  <a:pt x="111761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 txBox="1"/>
          <p:nvPr/>
        </p:nvSpPr>
        <p:spPr>
          <a:xfrm>
            <a:off x="6961006" y="4837828"/>
            <a:ext cx="102552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r>
              <a:rPr sz="8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00">
              <a:latin typeface="Arial"/>
              <a:cs typeface="Arial"/>
            </a:endParaRPr>
          </a:p>
        </p:txBody>
      </p:sp>
      <p:sp>
        <p:nvSpPr>
          <p:cNvPr id="546" name="object 546"/>
          <p:cNvSpPr/>
          <p:nvPr/>
        </p:nvSpPr>
        <p:spPr>
          <a:xfrm>
            <a:off x="8027807" y="5175244"/>
            <a:ext cx="260350" cy="139700"/>
          </a:xfrm>
          <a:custGeom>
            <a:avLst/>
            <a:gdLst/>
            <a:ahLst/>
            <a:cxnLst/>
            <a:rect l="l" t="t" r="r" b="b"/>
            <a:pathLst>
              <a:path w="260350" h="139700">
                <a:moveTo>
                  <a:pt x="0" y="0"/>
                </a:moveTo>
                <a:lnTo>
                  <a:pt x="0" y="139702"/>
                </a:lnTo>
                <a:lnTo>
                  <a:pt x="260354" y="139702"/>
                </a:lnTo>
                <a:lnTo>
                  <a:pt x="26035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288152" y="5175244"/>
            <a:ext cx="603250" cy="139700"/>
          </a:xfrm>
          <a:custGeom>
            <a:avLst/>
            <a:gdLst/>
            <a:ahLst/>
            <a:cxnLst/>
            <a:rect l="l" t="t" r="r" b="b"/>
            <a:pathLst>
              <a:path w="603250" h="139700">
                <a:moveTo>
                  <a:pt x="0" y="0"/>
                </a:moveTo>
                <a:lnTo>
                  <a:pt x="0" y="139702"/>
                </a:lnTo>
                <a:lnTo>
                  <a:pt x="603247" y="139702"/>
                </a:lnTo>
                <a:lnTo>
                  <a:pt x="603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891397" y="5175244"/>
            <a:ext cx="260350" cy="139700"/>
          </a:xfrm>
          <a:custGeom>
            <a:avLst/>
            <a:gdLst/>
            <a:ahLst/>
            <a:cxnLst/>
            <a:rect l="l" t="t" r="r" b="b"/>
            <a:pathLst>
              <a:path w="260350" h="139700">
                <a:moveTo>
                  <a:pt x="0" y="0"/>
                </a:moveTo>
                <a:lnTo>
                  <a:pt x="0" y="139702"/>
                </a:lnTo>
                <a:lnTo>
                  <a:pt x="260347" y="139702"/>
                </a:lnTo>
                <a:lnTo>
                  <a:pt x="2603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291325" y="516255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894573" y="516255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021452" y="5172075"/>
            <a:ext cx="1136650" cy="0"/>
          </a:xfrm>
          <a:custGeom>
            <a:avLst/>
            <a:gdLst/>
            <a:ahLst/>
            <a:cxnLst/>
            <a:rect l="l" t="t" r="r" b="b"/>
            <a:pathLst>
              <a:path w="1136650">
                <a:moveTo>
                  <a:pt x="0" y="0"/>
                </a:moveTo>
                <a:lnTo>
                  <a:pt x="1136648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030983" y="49974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9154933" y="49974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027807" y="5000628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 txBox="1"/>
          <p:nvPr/>
        </p:nvSpPr>
        <p:spPr>
          <a:xfrm>
            <a:off x="8034156" y="5010153"/>
            <a:ext cx="1111250" cy="15875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800">
              <a:latin typeface="Arial"/>
              <a:cs typeface="Arial"/>
            </a:endParaRPr>
          </a:p>
        </p:txBody>
      </p:sp>
      <p:sp>
        <p:nvSpPr>
          <p:cNvPr id="556" name="object 556"/>
          <p:cNvSpPr/>
          <p:nvPr/>
        </p:nvSpPr>
        <p:spPr>
          <a:xfrm>
            <a:off x="4687702" y="5016505"/>
            <a:ext cx="558800" cy="279400"/>
          </a:xfrm>
          <a:custGeom>
            <a:avLst/>
            <a:gdLst/>
            <a:ahLst/>
            <a:cxnLst/>
            <a:rect l="l" t="t" r="r" b="b"/>
            <a:pathLst>
              <a:path w="558800" h="279400">
                <a:moveTo>
                  <a:pt x="0" y="279394"/>
                </a:moveTo>
                <a:lnTo>
                  <a:pt x="558795" y="279394"/>
                </a:lnTo>
                <a:lnTo>
                  <a:pt x="558795" y="0"/>
                </a:lnTo>
                <a:lnTo>
                  <a:pt x="0" y="0"/>
                </a:lnTo>
                <a:lnTo>
                  <a:pt x="0" y="2793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687702" y="5321302"/>
            <a:ext cx="146050" cy="127000"/>
          </a:xfrm>
          <a:custGeom>
            <a:avLst/>
            <a:gdLst/>
            <a:ahLst/>
            <a:cxnLst/>
            <a:rect l="l" t="t" r="r" b="b"/>
            <a:pathLst>
              <a:path w="146050" h="127000">
                <a:moveTo>
                  <a:pt x="0" y="126994"/>
                </a:moveTo>
                <a:lnTo>
                  <a:pt x="146047" y="126994"/>
                </a:lnTo>
                <a:lnTo>
                  <a:pt x="146047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833747" y="5321302"/>
            <a:ext cx="266700" cy="127000"/>
          </a:xfrm>
          <a:custGeom>
            <a:avLst/>
            <a:gdLst/>
            <a:ahLst/>
            <a:cxnLst/>
            <a:rect l="l" t="t" r="r" b="b"/>
            <a:pathLst>
              <a:path w="266700" h="127000">
                <a:moveTo>
                  <a:pt x="0" y="126994"/>
                </a:moveTo>
                <a:lnTo>
                  <a:pt x="266700" y="126994"/>
                </a:lnTo>
                <a:lnTo>
                  <a:pt x="266700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100447" y="5321302"/>
            <a:ext cx="139700" cy="127000"/>
          </a:xfrm>
          <a:custGeom>
            <a:avLst/>
            <a:gdLst/>
            <a:ahLst/>
            <a:cxnLst/>
            <a:rect l="l" t="t" r="r" b="b"/>
            <a:pathLst>
              <a:path w="139700" h="127000">
                <a:moveTo>
                  <a:pt x="0" y="126994"/>
                </a:moveTo>
                <a:lnTo>
                  <a:pt x="139705" y="126994"/>
                </a:lnTo>
                <a:lnTo>
                  <a:pt x="139705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836922" y="5321302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3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103622" y="5321302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53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690875" y="5016505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681347" y="5019678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681347" y="5451476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 txBox="1"/>
          <p:nvPr/>
        </p:nvSpPr>
        <p:spPr>
          <a:xfrm>
            <a:off x="4694052" y="5003801"/>
            <a:ext cx="549275" cy="174625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300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endParaRPr sz="800">
              <a:latin typeface="Arial"/>
              <a:cs typeface="Arial"/>
            </a:endParaRPr>
          </a:p>
        </p:txBody>
      </p:sp>
      <p:sp>
        <p:nvSpPr>
          <p:cNvPr id="566" name="object 566"/>
          <p:cNvSpPr txBox="1"/>
          <p:nvPr/>
        </p:nvSpPr>
        <p:spPr>
          <a:xfrm>
            <a:off x="4694052" y="5178430"/>
            <a:ext cx="549275" cy="146050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0" rIns="0" bIns="0" rtlCol="0">
            <a:spAutoFit/>
          </a:bodyPr>
          <a:lstStyle/>
          <a:p>
            <a:pPr marL="120650">
              <a:lnSpc>
                <a:spcPts val="885"/>
              </a:lnSpc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arrière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7" name="object 567"/>
          <p:cNvSpPr/>
          <p:nvPr/>
        </p:nvSpPr>
        <p:spPr>
          <a:xfrm>
            <a:off x="5240152" y="5314950"/>
            <a:ext cx="1117600" cy="171450"/>
          </a:xfrm>
          <a:custGeom>
            <a:avLst/>
            <a:gdLst/>
            <a:ahLst/>
            <a:cxnLst/>
            <a:rect l="l" t="t" r="r" b="b"/>
            <a:pathLst>
              <a:path w="1117600" h="171450">
                <a:moveTo>
                  <a:pt x="0" y="0"/>
                </a:moveTo>
                <a:lnTo>
                  <a:pt x="0" y="171450"/>
                </a:lnTo>
                <a:lnTo>
                  <a:pt x="1117598" y="171450"/>
                </a:lnTo>
                <a:lnTo>
                  <a:pt x="11175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240152" y="5486400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3995" y="139702"/>
                </a:lnTo>
                <a:lnTo>
                  <a:pt x="2539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494157" y="5486400"/>
            <a:ext cx="609600" cy="139700"/>
          </a:xfrm>
          <a:custGeom>
            <a:avLst/>
            <a:gdLst/>
            <a:ahLst/>
            <a:cxnLst/>
            <a:rect l="l" t="t" r="r" b="b"/>
            <a:pathLst>
              <a:path w="609600" h="139700">
                <a:moveTo>
                  <a:pt x="0" y="0"/>
                </a:moveTo>
                <a:lnTo>
                  <a:pt x="0" y="139702"/>
                </a:lnTo>
                <a:lnTo>
                  <a:pt x="609600" y="13970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103757" y="5486400"/>
            <a:ext cx="254000" cy="139700"/>
          </a:xfrm>
          <a:custGeom>
            <a:avLst/>
            <a:gdLst/>
            <a:ahLst/>
            <a:cxnLst/>
            <a:rect l="l" t="t" r="r" b="b"/>
            <a:pathLst>
              <a:path w="254000" h="139700">
                <a:moveTo>
                  <a:pt x="0" y="0"/>
                </a:moveTo>
                <a:lnTo>
                  <a:pt x="0" y="139702"/>
                </a:lnTo>
                <a:lnTo>
                  <a:pt x="254002" y="139702"/>
                </a:lnTo>
                <a:lnTo>
                  <a:pt x="25400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497333" y="548004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3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106933" y="548004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3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233797" y="5486403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302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43325" y="5308594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4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6360923" y="5308594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16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40152" y="5318126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240152" y="562927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 txBox="1"/>
          <p:nvPr/>
        </p:nvSpPr>
        <p:spPr>
          <a:xfrm>
            <a:off x="5246500" y="5326777"/>
            <a:ext cx="111125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5"/>
              </a:spcBef>
            </a:pP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plancher&amp;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6357747" y="5492755"/>
            <a:ext cx="565150" cy="292100"/>
          </a:xfrm>
          <a:custGeom>
            <a:avLst/>
            <a:gdLst/>
            <a:ahLst/>
            <a:cxnLst/>
            <a:rect l="l" t="t" r="r" b="b"/>
            <a:pathLst>
              <a:path w="565150" h="292100">
                <a:moveTo>
                  <a:pt x="0" y="0"/>
                </a:moveTo>
                <a:lnTo>
                  <a:pt x="0" y="292095"/>
                </a:lnTo>
                <a:lnTo>
                  <a:pt x="565147" y="292095"/>
                </a:lnTo>
                <a:lnTo>
                  <a:pt x="565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6357747" y="5784844"/>
            <a:ext cx="165100" cy="139700"/>
          </a:xfrm>
          <a:custGeom>
            <a:avLst/>
            <a:gdLst/>
            <a:ahLst/>
            <a:cxnLst/>
            <a:rect l="l" t="t" r="r" b="b"/>
            <a:pathLst>
              <a:path w="165100" h="139700">
                <a:moveTo>
                  <a:pt x="0" y="0"/>
                </a:moveTo>
                <a:lnTo>
                  <a:pt x="0" y="139702"/>
                </a:lnTo>
                <a:lnTo>
                  <a:pt x="165097" y="139702"/>
                </a:lnTo>
                <a:lnTo>
                  <a:pt x="1650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6522857" y="5784844"/>
            <a:ext cx="234950" cy="139700"/>
          </a:xfrm>
          <a:custGeom>
            <a:avLst/>
            <a:gdLst/>
            <a:ahLst/>
            <a:cxnLst/>
            <a:rect l="l" t="t" r="r" b="b"/>
            <a:pathLst>
              <a:path w="234950" h="139700">
                <a:moveTo>
                  <a:pt x="0" y="0"/>
                </a:moveTo>
                <a:lnTo>
                  <a:pt x="0" y="139702"/>
                </a:lnTo>
                <a:lnTo>
                  <a:pt x="234952" y="139702"/>
                </a:lnTo>
                <a:lnTo>
                  <a:pt x="234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6757797" y="5784844"/>
            <a:ext cx="158750" cy="139700"/>
          </a:xfrm>
          <a:custGeom>
            <a:avLst/>
            <a:gdLst/>
            <a:ahLst/>
            <a:cxnLst/>
            <a:rect l="l" t="t" r="r" b="b"/>
            <a:pathLst>
              <a:path w="158750" h="139700">
                <a:moveTo>
                  <a:pt x="0" y="139702"/>
                </a:moveTo>
                <a:lnTo>
                  <a:pt x="158755" y="139702"/>
                </a:lnTo>
                <a:lnTo>
                  <a:pt x="158755" y="0"/>
                </a:lnTo>
                <a:lnTo>
                  <a:pt x="0" y="0"/>
                </a:lnTo>
                <a:lnTo>
                  <a:pt x="0" y="139702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6526033" y="5772150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6760973" y="5772150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6351407" y="5781675"/>
            <a:ext cx="577850" cy="0"/>
          </a:xfrm>
          <a:custGeom>
            <a:avLst/>
            <a:gdLst/>
            <a:ahLst/>
            <a:cxnLst/>
            <a:rect l="l" t="t" r="r" b="b"/>
            <a:pathLst>
              <a:path w="577850">
                <a:moveTo>
                  <a:pt x="0" y="0"/>
                </a:moveTo>
                <a:lnTo>
                  <a:pt x="57785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6360923" y="548640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926083" y="5486400"/>
            <a:ext cx="0" cy="298450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44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357747" y="5495928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357746" y="5924550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 txBox="1"/>
          <p:nvPr/>
        </p:nvSpPr>
        <p:spPr>
          <a:xfrm>
            <a:off x="6364099" y="5504577"/>
            <a:ext cx="553720" cy="269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615" marR="78105" indent="-6350">
              <a:lnSpc>
                <a:spcPct val="100000"/>
              </a:lnSpc>
              <a:spcBef>
                <a:spcPts val="105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91" name="object 591"/>
          <p:cNvSpPr/>
          <p:nvPr/>
        </p:nvSpPr>
        <p:spPr>
          <a:xfrm>
            <a:off x="9145402" y="5594344"/>
            <a:ext cx="838200" cy="292100"/>
          </a:xfrm>
          <a:custGeom>
            <a:avLst/>
            <a:gdLst/>
            <a:ahLst/>
            <a:cxnLst/>
            <a:rect l="l" t="t" r="r" b="b"/>
            <a:pathLst>
              <a:path w="838200" h="292100">
                <a:moveTo>
                  <a:pt x="0" y="0"/>
                </a:moveTo>
                <a:lnTo>
                  <a:pt x="0" y="292102"/>
                </a:lnTo>
                <a:lnTo>
                  <a:pt x="838200" y="292102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9145402" y="5886450"/>
            <a:ext cx="196850" cy="139700"/>
          </a:xfrm>
          <a:custGeom>
            <a:avLst/>
            <a:gdLst/>
            <a:ahLst/>
            <a:cxnLst/>
            <a:rect l="l" t="t" r="r" b="b"/>
            <a:pathLst>
              <a:path w="196850" h="139700">
                <a:moveTo>
                  <a:pt x="0" y="0"/>
                </a:moveTo>
                <a:lnTo>
                  <a:pt x="0" y="139702"/>
                </a:lnTo>
                <a:lnTo>
                  <a:pt x="196845" y="139702"/>
                </a:lnTo>
                <a:lnTo>
                  <a:pt x="1968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9342257" y="5886450"/>
            <a:ext cx="438150" cy="139700"/>
          </a:xfrm>
          <a:custGeom>
            <a:avLst/>
            <a:gdLst/>
            <a:ahLst/>
            <a:cxnLst/>
            <a:rect l="l" t="t" r="r" b="b"/>
            <a:pathLst>
              <a:path w="438150" h="139700">
                <a:moveTo>
                  <a:pt x="0" y="0"/>
                </a:moveTo>
                <a:lnTo>
                  <a:pt x="0" y="139702"/>
                </a:lnTo>
                <a:lnTo>
                  <a:pt x="438150" y="139702"/>
                </a:lnTo>
                <a:lnTo>
                  <a:pt x="438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9780407" y="5886450"/>
            <a:ext cx="203200" cy="139700"/>
          </a:xfrm>
          <a:custGeom>
            <a:avLst/>
            <a:gdLst/>
            <a:ahLst/>
            <a:cxnLst/>
            <a:rect l="l" t="t" r="r" b="b"/>
            <a:pathLst>
              <a:path w="203200" h="139700">
                <a:moveTo>
                  <a:pt x="0" y="0"/>
                </a:moveTo>
                <a:lnTo>
                  <a:pt x="0" y="139702"/>
                </a:lnTo>
                <a:lnTo>
                  <a:pt x="203204" y="139702"/>
                </a:lnTo>
                <a:lnTo>
                  <a:pt x="203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345433" y="58737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9783583" y="58737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5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9139047" y="5883280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897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9148575" y="5588005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5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9986775" y="5588005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495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9145402" y="5597521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4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9145402" y="6029328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45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 txBox="1"/>
          <p:nvPr/>
        </p:nvSpPr>
        <p:spPr>
          <a:xfrm>
            <a:off x="9285106" y="5606177"/>
            <a:ext cx="558165" cy="2692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46050" marR="5080" indent="-133350">
              <a:lnSpc>
                <a:spcPts val="950"/>
              </a:lnSpc>
              <a:spcBef>
                <a:spcPts val="145"/>
              </a:spcBef>
            </a:pP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n  finale</a:t>
            </a:r>
            <a:endParaRPr sz="800">
              <a:latin typeface="Arial"/>
              <a:cs typeface="Arial"/>
            </a:endParaRPr>
          </a:p>
        </p:txBody>
      </p:sp>
      <p:sp>
        <p:nvSpPr>
          <p:cNvPr id="603" name="object 603"/>
          <p:cNvSpPr/>
          <p:nvPr/>
        </p:nvSpPr>
        <p:spPr>
          <a:xfrm>
            <a:off x="6916552" y="607695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062597" y="6076950"/>
            <a:ext cx="266700" cy="139700"/>
          </a:xfrm>
          <a:custGeom>
            <a:avLst/>
            <a:gdLst/>
            <a:ahLst/>
            <a:cxnLst/>
            <a:rect l="l" t="t" r="r" b="b"/>
            <a:pathLst>
              <a:path w="266700" h="139700">
                <a:moveTo>
                  <a:pt x="0" y="0"/>
                </a:moveTo>
                <a:lnTo>
                  <a:pt x="0" y="139702"/>
                </a:lnTo>
                <a:lnTo>
                  <a:pt x="266700" y="139702"/>
                </a:lnTo>
                <a:lnTo>
                  <a:pt x="266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329297" y="6076950"/>
            <a:ext cx="146050" cy="139700"/>
          </a:xfrm>
          <a:custGeom>
            <a:avLst/>
            <a:gdLst/>
            <a:ahLst/>
            <a:cxnLst/>
            <a:rect l="l" t="t" r="r" b="b"/>
            <a:pathLst>
              <a:path w="146050" h="139700">
                <a:moveTo>
                  <a:pt x="0" y="0"/>
                </a:moveTo>
                <a:lnTo>
                  <a:pt x="0" y="139702"/>
                </a:lnTo>
                <a:lnTo>
                  <a:pt x="146047" y="139702"/>
                </a:lnTo>
                <a:lnTo>
                  <a:pt x="14604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065773" y="607059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332473" y="6070594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910197" y="6076953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6919725" y="57848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910197" y="5788021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910197" y="6219828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16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 txBox="1"/>
          <p:nvPr/>
        </p:nvSpPr>
        <p:spPr>
          <a:xfrm>
            <a:off x="6923959" y="5784851"/>
            <a:ext cx="549910" cy="27940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20320" rIns="0" bIns="0" rtlCol="0">
            <a:spAutoFit/>
          </a:bodyPr>
          <a:lstStyle/>
          <a:p>
            <a:pPr marL="119380" marR="111125" indent="44450">
              <a:lnSpc>
                <a:spcPct val="104200"/>
              </a:lnSpc>
              <a:spcBef>
                <a:spcPts val="160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è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13" name="object 613"/>
          <p:cNvSpPr/>
          <p:nvPr/>
        </p:nvSpPr>
        <p:spPr>
          <a:xfrm>
            <a:off x="7475357" y="6375394"/>
            <a:ext cx="133350" cy="139700"/>
          </a:xfrm>
          <a:custGeom>
            <a:avLst/>
            <a:gdLst/>
            <a:ahLst/>
            <a:cxnLst/>
            <a:rect l="l" t="t" r="r" b="b"/>
            <a:pathLst>
              <a:path w="133350" h="139700">
                <a:moveTo>
                  <a:pt x="0" y="0"/>
                </a:moveTo>
                <a:lnTo>
                  <a:pt x="0" y="139702"/>
                </a:lnTo>
                <a:lnTo>
                  <a:pt x="133350" y="139702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608707" y="6375394"/>
            <a:ext cx="285750" cy="139700"/>
          </a:xfrm>
          <a:custGeom>
            <a:avLst/>
            <a:gdLst/>
            <a:ahLst/>
            <a:cxnLst/>
            <a:rect l="l" t="t" r="r" b="b"/>
            <a:pathLst>
              <a:path w="285750" h="139700">
                <a:moveTo>
                  <a:pt x="0" y="0"/>
                </a:moveTo>
                <a:lnTo>
                  <a:pt x="0" y="139702"/>
                </a:lnTo>
                <a:lnTo>
                  <a:pt x="285750" y="139702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894457" y="6375394"/>
            <a:ext cx="133350" cy="139700"/>
          </a:xfrm>
          <a:custGeom>
            <a:avLst/>
            <a:gdLst/>
            <a:ahLst/>
            <a:cxnLst/>
            <a:rect l="l" t="t" r="r" b="b"/>
            <a:pathLst>
              <a:path w="133350" h="139700">
                <a:moveTo>
                  <a:pt x="0" y="0"/>
                </a:moveTo>
                <a:lnTo>
                  <a:pt x="0" y="139702"/>
                </a:lnTo>
                <a:lnTo>
                  <a:pt x="133350" y="139702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611883" y="6362700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897633" y="6362700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2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469002" y="6372225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475356" y="607695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8030983" y="6076950"/>
            <a:ext cx="0" cy="298450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44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469002" y="6086478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47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469002" y="6518276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 txBox="1"/>
          <p:nvPr/>
        </p:nvSpPr>
        <p:spPr>
          <a:xfrm>
            <a:off x="7473767" y="6080126"/>
            <a:ext cx="554355" cy="28575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6520" marR="76835" indent="-6350">
              <a:lnSpc>
                <a:spcPct val="100000"/>
              </a:lnSpc>
              <a:spcBef>
                <a:spcPts val="225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24" name="object 624"/>
          <p:cNvSpPr/>
          <p:nvPr/>
        </p:nvSpPr>
        <p:spPr>
          <a:xfrm>
            <a:off x="8027807" y="6559552"/>
            <a:ext cx="254000" cy="127000"/>
          </a:xfrm>
          <a:custGeom>
            <a:avLst/>
            <a:gdLst/>
            <a:ahLst/>
            <a:cxnLst/>
            <a:rect l="l" t="t" r="r" b="b"/>
            <a:pathLst>
              <a:path w="254000" h="127000">
                <a:moveTo>
                  <a:pt x="0" y="126994"/>
                </a:moveTo>
                <a:lnTo>
                  <a:pt x="254002" y="126994"/>
                </a:lnTo>
                <a:lnTo>
                  <a:pt x="254002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8281797" y="6559552"/>
            <a:ext cx="609600" cy="127000"/>
          </a:xfrm>
          <a:custGeom>
            <a:avLst/>
            <a:gdLst/>
            <a:ahLst/>
            <a:cxnLst/>
            <a:rect l="l" t="t" r="r" b="b"/>
            <a:pathLst>
              <a:path w="609600" h="127000">
                <a:moveTo>
                  <a:pt x="0" y="126994"/>
                </a:moveTo>
                <a:lnTo>
                  <a:pt x="609600" y="126994"/>
                </a:lnTo>
                <a:lnTo>
                  <a:pt x="609600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8891397" y="6559552"/>
            <a:ext cx="254000" cy="127000"/>
          </a:xfrm>
          <a:custGeom>
            <a:avLst/>
            <a:gdLst/>
            <a:ahLst/>
            <a:cxnLst/>
            <a:rect l="l" t="t" r="r" b="b"/>
            <a:pathLst>
              <a:path w="254000" h="127000">
                <a:moveTo>
                  <a:pt x="0" y="126994"/>
                </a:moveTo>
                <a:lnTo>
                  <a:pt x="254002" y="126994"/>
                </a:lnTo>
                <a:lnTo>
                  <a:pt x="254002" y="0"/>
                </a:lnTo>
                <a:lnTo>
                  <a:pt x="0" y="0"/>
                </a:lnTo>
                <a:lnTo>
                  <a:pt x="0" y="126994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8284973" y="6559552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8894573" y="6559552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700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8030983" y="63690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9148575" y="63690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7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8027806" y="6375394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4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8027807" y="6689726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8034156" y="6375394"/>
            <a:ext cx="1111250" cy="143510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259715">
              <a:lnSpc>
                <a:spcPts val="925"/>
              </a:lnSpc>
              <a:spcBef>
                <a:spcPts val="200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80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4554352" y="4057650"/>
            <a:ext cx="5626100" cy="2851150"/>
          </a:xfrm>
          <a:custGeom>
            <a:avLst/>
            <a:gdLst/>
            <a:ahLst/>
            <a:cxnLst/>
            <a:rect l="l" t="t" r="r" b="b"/>
            <a:pathLst>
              <a:path w="5626100" h="2851150">
                <a:moveTo>
                  <a:pt x="6355" y="0"/>
                </a:moveTo>
                <a:lnTo>
                  <a:pt x="0" y="0"/>
                </a:lnTo>
                <a:lnTo>
                  <a:pt x="0" y="6355"/>
                </a:lnTo>
                <a:lnTo>
                  <a:pt x="6355" y="0"/>
                </a:lnTo>
                <a:close/>
              </a:path>
              <a:path w="5626100" h="2851150">
                <a:moveTo>
                  <a:pt x="5626105" y="6355"/>
                </a:moveTo>
                <a:lnTo>
                  <a:pt x="5619750" y="0"/>
                </a:lnTo>
                <a:lnTo>
                  <a:pt x="6355" y="0"/>
                </a:lnTo>
                <a:lnTo>
                  <a:pt x="0" y="6355"/>
                </a:lnTo>
                <a:lnTo>
                  <a:pt x="5626105" y="6355"/>
                </a:lnTo>
                <a:close/>
              </a:path>
              <a:path w="5626100" h="2851150">
                <a:moveTo>
                  <a:pt x="6355" y="2844805"/>
                </a:moveTo>
                <a:lnTo>
                  <a:pt x="6355" y="6355"/>
                </a:lnTo>
                <a:lnTo>
                  <a:pt x="0" y="6355"/>
                </a:lnTo>
                <a:lnTo>
                  <a:pt x="0" y="2844805"/>
                </a:lnTo>
                <a:lnTo>
                  <a:pt x="6355" y="2844805"/>
                </a:lnTo>
                <a:close/>
              </a:path>
              <a:path w="5626100" h="2851150">
                <a:moveTo>
                  <a:pt x="5626105" y="2851145"/>
                </a:moveTo>
                <a:lnTo>
                  <a:pt x="5626105" y="2844805"/>
                </a:lnTo>
                <a:lnTo>
                  <a:pt x="0" y="2844805"/>
                </a:lnTo>
                <a:lnTo>
                  <a:pt x="0" y="2851145"/>
                </a:lnTo>
                <a:lnTo>
                  <a:pt x="5626105" y="2851145"/>
                </a:lnTo>
                <a:close/>
              </a:path>
              <a:path w="5626100" h="2851150">
                <a:moveTo>
                  <a:pt x="5626105" y="6355"/>
                </a:moveTo>
                <a:lnTo>
                  <a:pt x="5626105" y="0"/>
                </a:lnTo>
                <a:lnTo>
                  <a:pt x="5619750" y="0"/>
                </a:lnTo>
                <a:lnTo>
                  <a:pt x="5626105" y="6355"/>
                </a:lnTo>
                <a:close/>
              </a:path>
              <a:path w="5626100" h="2851150">
                <a:moveTo>
                  <a:pt x="5626105" y="2844805"/>
                </a:moveTo>
                <a:lnTo>
                  <a:pt x="5626105" y="6355"/>
                </a:lnTo>
                <a:lnTo>
                  <a:pt x="5619750" y="6355"/>
                </a:lnTo>
                <a:lnTo>
                  <a:pt x="5619750" y="2844805"/>
                </a:lnTo>
                <a:lnTo>
                  <a:pt x="5626105" y="2844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781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-5" dirty="0"/>
              <a:t>organisation </a:t>
            </a:r>
            <a:r>
              <a:rPr spc="-10" dirty="0"/>
              <a:t>de</a:t>
            </a:r>
            <a:r>
              <a:rPr spc="-110" dirty="0"/>
              <a:t> </a:t>
            </a:r>
            <a:r>
              <a:rPr spc="-15" dirty="0"/>
              <a:t>l'équipe</a:t>
            </a:r>
          </a:p>
        </p:txBody>
      </p:sp>
      <p:sp>
        <p:nvSpPr>
          <p:cNvPr id="636" name="object 636"/>
          <p:cNvSpPr/>
          <p:nvPr/>
        </p:nvSpPr>
        <p:spPr>
          <a:xfrm>
            <a:off x="541157" y="3302005"/>
            <a:ext cx="241300" cy="508000"/>
          </a:xfrm>
          <a:custGeom>
            <a:avLst/>
            <a:gdLst/>
            <a:ahLst/>
            <a:cxnLst/>
            <a:rect l="l" t="t" r="r" b="b"/>
            <a:pathLst>
              <a:path w="241300" h="508000">
                <a:moveTo>
                  <a:pt x="6345" y="311139"/>
                </a:moveTo>
                <a:lnTo>
                  <a:pt x="6345" y="152400"/>
                </a:lnTo>
                <a:lnTo>
                  <a:pt x="0" y="152400"/>
                </a:lnTo>
                <a:lnTo>
                  <a:pt x="0" y="311139"/>
                </a:lnTo>
                <a:lnTo>
                  <a:pt x="6345" y="311139"/>
                </a:lnTo>
                <a:close/>
              </a:path>
              <a:path w="241300" h="508000">
                <a:moveTo>
                  <a:pt x="19050" y="330189"/>
                </a:moveTo>
                <a:lnTo>
                  <a:pt x="19050" y="133350"/>
                </a:lnTo>
                <a:lnTo>
                  <a:pt x="12697" y="133350"/>
                </a:lnTo>
                <a:lnTo>
                  <a:pt x="6345" y="139689"/>
                </a:lnTo>
                <a:lnTo>
                  <a:pt x="6345" y="323850"/>
                </a:lnTo>
                <a:lnTo>
                  <a:pt x="12697" y="323850"/>
                </a:lnTo>
                <a:lnTo>
                  <a:pt x="12697" y="330189"/>
                </a:lnTo>
                <a:lnTo>
                  <a:pt x="19050" y="330189"/>
                </a:lnTo>
                <a:close/>
              </a:path>
              <a:path w="241300" h="508000">
                <a:moveTo>
                  <a:pt x="234945" y="323850"/>
                </a:moveTo>
                <a:lnTo>
                  <a:pt x="234945" y="133350"/>
                </a:lnTo>
                <a:lnTo>
                  <a:pt x="228600" y="126994"/>
                </a:lnTo>
                <a:lnTo>
                  <a:pt x="222247" y="126994"/>
                </a:lnTo>
                <a:lnTo>
                  <a:pt x="222247" y="120639"/>
                </a:lnTo>
                <a:lnTo>
                  <a:pt x="31747" y="120639"/>
                </a:lnTo>
                <a:lnTo>
                  <a:pt x="25395" y="126994"/>
                </a:lnTo>
                <a:lnTo>
                  <a:pt x="19050" y="126994"/>
                </a:lnTo>
                <a:lnTo>
                  <a:pt x="19050" y="336544"/>
                </a:lnTo>
                <a:lnTo>
                  <a:pt x="25395" y="336544"/>
                </a:lnTo>
                <a:lnTo>
                  <a:pt x="31747" y="342900"/>
                </a:lnTo>
                <a:lnTo>
                  <a:pt x="44445" y="342900"/>
                </a:lnTo>
                <a:lnTo>
                  <a:pt x="44445" y="184144"/>
                </a:lnTo>
                <a:lnTo>
                  <a:pt x="63495" y="184144"/>
                </a:lnTo>
                <a:lnTo>
                  <a:pt x="63495" y="507994"/>
                </a:lnTo>
                <a:lnTo>
                  <a:pt x="114300" y="507994"/>
                </a:lnTo>
                <a:lnTo>
                  <a:pt x="114300" y="292089"/>
                </a:lnTo>
                <a:lnTo>
                  <a:pt x="133350" y="292089"/>
                </a:lnTo>
                <a:lnTo>
                  <a:pt x="133350" y="507994"/>
                </a:lnTo>
                <a:lnTo>
                  <a:pt x="184147" y="507994"/>
                </a:lnTo>
                <a:lnTo>
                  <a:pt x="184147" y="184144"/>
                </a:lnTo>
                <a:lnTo>
                  <a:pt x="203197" y="184144"/>
                </a:lnTo>
                <a:lnTo>
                  <a:pt x="203197" y="336544"/>
                </a:lnTo>
                <a:lnTo>
                  <a:pt x="215895" y="336544"/>
                </a:lnTo>
                <a:lnTo>
                  <a:pt x="222247" y="330189"/>
                </a:lnTo>
                <a:lnTo>
                  <a:pt x="228600" y="330189"/>
                </a:lnTo>
                <a:lnTo>
                  <a:pt x="228600" y="323850"/>
                </a:lnTo>
                <a:lnTo>
                  <a:pt x="234945" y="323850"/>
                </a:lnTo>
                <a:close/>
              </a:path>
              <a:path w="241300" h="508000">
                <a:moveTo>
                  <a:pt x="241297" y="317494"/>
                </a:moveTo>
                <a:lnTo>
                  <a:pt x="241297" y="139689"/>
                </a:lnTo>
                <a:lnTo>
                  <a:pt x="234945" y="139689"/>
                </a:lnTo>
                <a:lnTo>
                  <a:pt x="234945" y="317494"/>
                </a:lnTo>
                <a:lnTo>
                  <a:pt x="241297" y="317494"/>
                </a:lnTo>
                <a:close/>
              </a:path>
              <a:path w="241300" h="508000">
                <a:moveTo>
                  <a:pt x="76200" y="69844"/>
                </a:moveTo>
                <a:lnTo>
                  <a:pt x="76200" y="31744"/>
                </a:lnTo>
                <a:lnTo>
                  <a:pt x="69847" y="31744"/>
                </a:lnTo>
                <a:lnTo>
                  <a:pt x="69847" y="63489"/>
                </a:lnTo>
                <a:lnTo>
                  <a:pt x="76200" y="69844"/>
                </a:lnTo>
                <a:close/>
              </a:path>
              <a:path w="241300" h="508000">
                <a:moveTo>
                  <a:pt x="82545" y="82539"/>
                </a:moveTo>
                <a:lnTo>
                  <a:pt x="82545" y="19050"/>
                </a:lnTo>
                <a:lnTo>
                  <a:pt x="76200" y="19050"/>
                </a:lnTo>
                <a:lnTo>
                  <a:pt x="76200" y="82539"/>
                </a:lnTo>
                <a:lnTo>
                  <a:pt x="82545" y="82539"/>
                </a:lnTo>
                <a:close/>
              </a:path>
              <a:path w="241300" h="508000">
                <a:moveTo>
                  <a:pt x="88897" y="88894"/>
                </a:moveTo>
                <a:lnTo>
                  <a:pt x="88897" y="12694"/>
                </a:lnTo>
                <a:lnTo>
                  <a:pt x="82545" y="12694"/>
                </a:lnTo>
                <a:lnTo>
                  <a:pt x="82545" y="88894"/>
                </a:lnTo>
                <a:lnTo>
                  <a:pt x="88897" y="88894"/>
                </a:lnTo>
                <a:close/>
              </a:path>
              <a:path w="241300" h="508000">
                <a:moveTo>
                  <a:pt x="139695" y="101589"/>
                </a:moveTo>
                <a:lnTo>
                  <a:pt x="139695" y="0"/>
                </a:lnTo>
                <a:lnTo>
                  <a:pt x="101595" y="0"/>
                </a:lnTo>
                <a:lnTo>
                  <a:pt x="95250" y="6339"/>
                </a:lnTo>
                <a:lnTo>
                  <a:pt x="88897" y="6339"/>
                </a:lnTo>
                <a:lnTo>
                  <a:pt x="88897" y="95250"/>
                </a:lnTo>
                <a:lnTo>
                  <a:pt x="95250" y="95250"/>
                </a:lnTo>
                <a:lnTo>
                  <a:pt x="101595" y="101589"/>
                </a:lnTo>
                <a:lnTo>
                  <a:pt x="139695" y="101589"/>
                </a:lnTo>
                <a:close/>
              </a:path>
              <a:path w="241300" h="508000">
                <a:moveTo>
                  <a:pt x="158745" y="82539"/>
                </a:moveTo>
                <a:lnTo>
                  <a:pt x="158745" y="19050"/>
                </a:lnTo>
                <a:lnTo>
                  <a:pt x="146047" y="6339"/>
                </a:lnTo>
                <a:lnTo>
                  <a:pt x="139695" y="6339"/>
                </a:lnTo>
                <a:lnTo>
                  <a:pt x="139695" y="95250"/>
                </a:lnTo>
                <a:lnTo>
                  <a:pt x="146047" y="95250"/>
                </a:lnTo>
                <a:lnTo>
                  <a:pt x="158745" y="82539"/>
                </a:lnTo>
                <a:close/>
              </a:path>
              <a:path w="241300" h="508000">
                <a:moveTo>
                  <a:pt x="165097" y="69844"/>
                </a:moveTo>
                <a:lnTo>
                  <a:pt x="165097" y="31744"/>
                </a:lnTo>
                <a:lnTo>
                  <a:pt x="158745" y="25389"/>
                </a:lnTo>
                <a:lnTo>
                  <a:pt x="158745" y="76200"/>
                </a:lnTo>
                <a:lnTo>
                  <a:pt x="165097" y="698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41157" y="3295650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228600" y="139705"/>
                </a:moveTo>
                <a:lnTo>
                  <a:pt x="228600" y="126994"/>
                </a:lnTo>
                <a:lnTo>
                  <a:pt x="215895" y="126994"/>
                </a:lnTo>
                <a:lnTo>
                  <a:pt x="209550" y="120655"/>
                </a:lnTo>
                <a:lnTo>
                  <a:pt x="38100" y="120655"/>
                </a:lnTo>
                <a:lnTo>
                  <a:pt x="31747" y="126994"/>
                </a:lnTo>
                <a:lnTo>
                  <a:pt x="19050" y="126994"/>
                </a:lnTo>
                <a:lnTo>
                  <a:pt x="0" y="146044"/>
                </a:lnTo>
                <a:lnTo>
                  <a:pt x="0" y="330205"/>
                </a:lnTo>
                <a:lnTo>
                  <a:pt x="6345" y="330205"/>
                </a:lnTo>
                <a:lnTo>
                  <a:pt x="6345" y="158755"/>
                </a:lnTo>
                <a:lnTo>
                  <a:pt x="12697" y="152400"/>
                </a:lnTo>
                <a:lnTo>
                  <a:pt x="12697" y="146044"/>
                </a:lnTo>
                <a:lnTo>
                  <a:pt x="19050" y="146044"/>
                </a:lnTo>
                <a:lnTo>
                  <a:pt x="19050" y="139705"/>
                </a:lnTo>
                <a:lnTo>
                  <a:pt x="25395" y="139705"/>
                </a:lnTo>
                <a:lnTo>
                  <a:pt x="25395" y="133350"/>
                </a:lnTo>
                <a:lnTo>
                  <a:pt x="222247" y="133350"/>
                </a:lnTo>
                <a:lnTo>
                  <a:pt x="222247" y="139705"/>
                </a:lnTo>
                <a:lnTo>
                  <a:pt x="228600" y="139705"/>
                </a:lnTo>
                <a:close/>
              </a:path>
              <a:path w="247650" h="520700">
                <a:moveTo>
                  <a:pt x="12697" y="336544"/>
                </a:moveTo>
                <a:lnTo>
                  <a:pt x="12697" y="323850"/>
                </a:lnTo>
                <a:lnTo>
                  <a:pt x="6345" y="317494"/>
                </a:lnTo>
                <a:lnTo>
                  <a:pt x="6345" y="336544"/>
                </a:lnTo>
                <a:lnTo>
                  <a:pt x="12697" y="336544"/>
                </a:lnTo>
                <a:close/>
              </a:path>
              <a:path w="247650" h="520700">
                <a:moveTo>
                  <a:pt x="44445" y="342900"/>
                </a:moveTo>
                <a:lnTo>
                  <a:pt x="31747" y="342900"/>
                </a:lnTo>
                <a:lnTo>
                  <a:pt x="25395" y="336544"/>
                </a:lnTo>
                <a:lnTo>
                  <a:pt x="19050" y="336544"/>
                </a:lnTo>
                <a:lnTo>
                  <a:pt x="19050" y="330205"/>
                </a:lnTo>
                <a:lnTo>
                  <a:pt x="12697" y="330205"/>
                </a:lnTo>
                <a:lnTo>
                  <a:pt x="12697" y="342900"/>
                </a:lnTo>
                <a:lnTo>
                  <a:pt x="19050" y="342900"/>
                </a:lnTo>
                <a:lnTo>
                  <a:pt x="25395" y="349255"/>
                </a:lnTo>
                <a:lnTo>
                  <a:pt x="38100" y="349255"/>
                </a:lnTo>
                <a:lnTo>
                  <a:pt x="44445" y="342900"/>
                </a:lnTo>
                <a:close/>
              </a:path>
              <a:path w="247650" h="520700">
                <a:moveTo>
                  <a:pt x="69847" y="507994"/>
                </a:moveTo>
                <a:lnTo>
                  <a:pt x="69847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45" y="342900"/>
                </a:lnTo>
                <a:lnTo>
                  <a:pt x="44445" y="190500"/>
                </a:lnTo>
                <a:lnTo>
                  <a:pt x="63495" y="190500"/>
                </a:lnTo>
                <a:lnTo>
                  <a:pt x="63495" y="507994"/>
                </a:lnTo>
                <a:lnTo>
                  <a:pt x="69847" y="507994"/>
                </a:lnTo>
                <a:close/>
              </a:path>
              <a:path w="247650" h="520700">
                <a:moveTo>
                  <a:pt x="44445" y="355594"/>
                </a:moveTo>
                <a:lnTo>
                  <a:pt x="44445" y="342900"/>
                </a:lnTo>
                <a:lnTo>
                  <a:pt x="38100" y="349255"/>
                </a:lnTo>
                <a:lnTo>
                  <a:pt x="38100" y="355594"/>
                </a:lnTo>
                <a:lnTo>
                  <a:pt x="44445" y="355594"/>
                </a:lnTo>
                <a:close/>
              </a:path>
              <a:path w="247650" h="520700">
                <a:moveTo>
                  <a:pt x="69847" y="520705"/>
                </a:moveTo>
                <a:lnTo>
                  <a:pt x="69847" y="514350"/>
                </a:lnTo>
                <a:lnTo>
                  <a:pt x="63495" y="507994"/>
                </a:lnTo>
                <a:lnTo>
                  <a:pt x="63495" y="190500"/>
                </a:lnTo>
                <a:lnTo>
                  <a:pt x="57150" y="190500"/>
                </a:lnTo>
                <a:lnTo>
                  <a:pt x="57150" y="520705"/>
                </a:lnTo>
                <a:lnTo>
                  <a:pt x="69847" y="520705"/>
                </a:lnTo>
                <a:close/>
              </a:path>
              <a:path w="247650" h="520700">
                <a:moveTo>
                  <a:pt x="114300" y="507994"/>
                </a:moveTo>
                <a:lnTo>
                  <a:pt x="63495" y="507994"/>
                </a:lnTo>
                <a:lnTo>
                  <a:pt x="69847" y="514350"/>
                </a:lnTo>
                <a:lnTo>
                  <a:pt x="69847" y="520705"/>
                </a:lnTo>
                <a:lnTo>
                  <a:pt x="107947" y="520705"/>
                </a:lnTo>
                <a:lnTo>
                  <a:pt x="107947" y="514350"/>
                </a:lnTo>
                <a:lnTo>
                  <a:pt x="114300" y="507994"/>
                </a:lnTo>
                <a:close/>
              </a:path>
              <a:path w="247650" h="520700">
                <a:moveTo>
                  <a:pt x="139695" y="507994"/>
                </a:moveTo>
                <a:lnTo>
                  <a:pt x="139695" y="292105"/>
                </a:lnTo>
                <a:lnTo>
                  <a:pt x="114300" y="292105"/>
                </a:lnTo>
                <a:lnTo>
                  <a:pt x="107947" y="298444"/>
                </a:lnTo>
                <a:lnTo>
                  <a:pt x="107947" y="507994"/>
                </a:lnTo>
                <a:lnTo>
                  <a:pt x="114300" y="507994"/>
                </a:lnTo>
                <a:lnTo>
                  <a:pt x="114300" y="304800"/>
                </a:lnTo>
                <a:lnTo>
                  <a:pt x="120645" y="298444"/>
                </a:lnTo>
                <a:lnTo>
                  <a:pt x="120645" y="304800"/>
                </a:lnTo>
                <a:lnTo>
                  <a:pt x="126997" y="304800"/>
                </a:lnTo>
                <a:lnTo>
                  <a:pt x="126997" y="298444"/>
                </a:lnTo>
                <a:lnTo>
                  <a:pt x="133350" y="304800"/>
                </a:lnTo>
                <a:lnTo>
                  <a:pt x="133350" y="507994"/>
                </a:lnTo>
                <a:lnTo>
                  <a:pt x="139695" y="507994"/>
                </a:lnTo>
                <a:close/>
              </a:path>
              <a:path w="247650" h="520700">
                <a:moveTo>
                  <a:pt x="120645" y="520705"/>
                </a:moveTo>
                <a:lnTo>
                  <a:pt x="12064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107947" y="514350"/>
                </a:lnTo>
                <a:lnTo>
                  <a:pt x="107947" y="520705"/>
                </a:lnTo>
                <a:lnTo>
                  <a:pt x="120645" y="520705"/>
                </a:lnTo>
                <a:close/>
              </a:path>
              <a:path w="247650" h="520700">
                <a:moveTo>
                  <a:pt x="120645" y="304800"/>
                </a:moveTo>
                <a:lnTo>
                  <a:pt x="120645" y="298444"/>
                </a:lnTo>
                <a:lnTo>
                  <a:pt x="114300" y="304800"/>
                </a:lnTo>
                <a:lnTo>
                  <a:pt x="120645" y="304800"/>
                </a:lnTo>
                <a:close/>
              </a:path>
              <a:path w="247650" h="520700">
                <a:moveTo>
                  <a:pt x="133350" y="304800"/>
                </a:moveTo>
                <a:lnTo>
                  <a:pt x="126997" y="298444"/>
                </a:lnTo>
                <a:lnTo>
                  <a:pt x="126997" y="304800"/>
                </a:lnTo>
                <a:lnTo>
                  <a:pt x="133350" y="304800"/>
                </a:lnTo>
                <a:close/>
              </a:path>
              <a:path w="247650" h="520700">
                <a:moveTo>
                  <a:pt x="139695" y="520705"/>
                </a:moveTo>
                <a:lnTo>
                  <a:pt x="139695" y="514350"/>
                </a:lnTo>
                <a:lnTo>
                  <a:pt x="133350" y="507994"/>
                </a:lnTo>
                <a:lnTo>
                  <a:pt x="133350" y="304800"/>
                </a:lnTo>
                <a:lnTo>
                  <a:pt x="126997" y="304800"/>
                </a:lnTo>
                <a:lnTo>
                  <a:pt x="126997" y="514350"/>
                </a:lnTo>
                <a:lnTo>
                  <a:pt x="133350" y="520705"/>
                </a:lnTo>
                <a:lnTo>
                  <a:pt x="139695" y="520705"/>
                </a:lnTo>
                <a:close/>
              </a:path>
              <a:path w="247650" h="520700">
                <a:moveTo>
                  <a:pt x="184147" y="507994"/>
                </a:moveTo>
                <a:lnTo>
                  <a:pt x="133350" y="507994"/>
                </a:lnTo>
                <a:lnTo>
                  <a:pt x="139695" y="514350"/>
                </a:lnTo>
                <a:lnTo>
                  <a:pt x="139695" y="520705"/>
                </a:lnTo>
                <a:lnTo>
                  <a:pt x="177795" y="520705"/>
                </a:lnTo>
                <a:lnTo>
                  <a:pt x="177795" y="514350"/>
                </a:lnTo>
                <a:lnTo>
                  <a:pt x="184147" y="507994"/>
                </a:lnTo>
                <a:close/>
              </a:path>
              <a:path w="247650" h="520700">
                <a:moveTo>
                  <a:pt x="209550" y="336544"/>
                </a:moveTo>
                <a:lnTo>
                  <a:pt x="209550" y="184144"/>
                </a:lnTo>
                <a:lnTo>
                  <a:pt x="177795" y="184144"/>
                </a:lnTo>
                <a:lnTo>
                  <a:pt x="177795" y="507994"/>
                </a:lnTo>
                <a:lnTo>
                  <a:pt x="184147" y="507994"/>
                </a:lnTo>
                <a:lnTo>
                  <a:pt x="184147" y="190500"/>
                </a:lnTo>
                <a:lnTo>
                  <a:pt x="203197" y="190500"/>
                </a:lnTo>
                <a:lnTo>
                  <a:pt x="203197" y="336544"/>
                </a:lnTo>
                <a:lnTo>
                  <a:pt x="209550" y="336544"/>
                </a:lnTo>
                <a:close/>
              </a:path>
              <a:path w="247650" h="520700">
                <a:moveTo>
                  <a:pt x="184147" y="520705"/>
                </a:moveTo>
                <a:lnTo>
                  <a:pt x="184147" y="507994"/>
                </a:lnTo>
                <a:lnTo>
                  <a:pt x="177795" y="514350"/>
                </a:lnTo>
                <a:lnTo>
                  <a:pt x="177795" y="520705"/>
                </a:lnTo>
                <a:lnTo>
                  <a:pt x="184147" y="520705"/>
                </a:lnTo>
                <a:close/>
              </a:path>
              <a:path w="247650" h="520700">
                <a:moveTo>
                  <a:pt x="190500" y="514350"/>
                </a:moveTo>
                <a:lnTo>
                  <a:pt x="190500" y="190500"/>
                </a:lnTo>
                <a:lnTo>
                  <a:pt x="184147" y="190500"/>
                </a:lnTo>
                <a:lnTo>
                  <a:pt x="184147" y="514350"/>
                </a:lnTo>
                <a:lnTo>
                  <a:pt x="190500" y="514350"/>
                </a:lnTo>
                <a:close/>
              </a:path>
              <a:path w="247650" h="520700">
                <a:moveTo>
                  <a:pt x="209550" y="349255"/>
                </a:moveTo>
                <a:lnTo>
                  <a:pt x="209550" y="342900"/>
                </a:lnTo>
                <a:lnTo>
                  <a:pt x="203197" y="336544"/>
                </a:lnTo>
                <a:lnTo>
                  <a:pt x="203197" y="190500"/>
                </a:lnTo>
                <a:lnTo>
                  <a:pt x="196845" y="190500"/>
                </a:lnTo>
                <a:lnTo>
                  <a:pt x="196845" y="342900"/>
                </a:lnTo>
                <a:lnTo>
                  <a:pt x="203197" y="349255"/>
                </a:lnTo>
                <a:lnTo>
                  <a:pt x="209550" y="349255"/>
                </a:lnTo>
                <a:close/>
              </a:path>
              <a:path w="247650" h="520700">
                <a:moveTo>
                  <a:pt x="241297" y="330205"/>
                </a:moveTo>
                <a:lnTo>
                  <a:pt x="241297" y="311155"/>
                </a:lnTo>
                <a:lnTo>
                  <a:pt x="234945" y="317494"/>
                </a:lnTo>
                <a:lnTo>
                  <a:pt x="234945" y="323850"/>
                </a:lnTo>
                <a:lnTo>
                  <a:pt x="228600" y="330205"/>
                </a:lnTo>
                <a:lnTo>
                  <a:pt x="222247" y="330205"/>
                </a:lnTo>
                <a:lnTo>
                  <a:pt x="215895" y="336544"/>
                </a:lnTo>
                <a:lnTo>
                  <a:pt x="203197" y="336544"/>
                </a:lnTo>
                <a:lnTo>
                  <a:pt x="209550" y="342900"/>
                </a:lnTo>
                <a:lnTo>
                  <a:pt x="209550" y="349255"/>
                </a:lnTo>
                <a:lnTo>
                  <a:pt x="215895" y="349255"/>
                </a:lnTo>
                <a:lnTo>
                  <a:pt x="215895" y="342900"/>
                </a:lnTo>
                <a:lnTo>
                  <a:pt x="228600" y="342900"/>
                </a:lnTo>
                <a:lnTo>
                  <a:pt x="228600" y="336544"/>
                </a:lnTo>
                <a:lnTo>
                  <a:pt x="234945" y="336544"/>
                </a:lnTo>
                <a:lnTo>
                  <a:pt x="241297" y="330205"/>
                </a:lnTo>
                <a:close/>
              </a:path>
              <a:path w="247650" h="520700">
                <a:moveTo>
                  <a:pt x="241297" y="158755"/>
                </a:moveTo>
                <a:lnTo>
                  <a:pt x="241297" y="139705"/>
                </a:lnTo>
                <a:lnTo>
                  <a:pt x="234945" y="133350"/>
                </a:lnTo>
                <a:lnTo>
                  <a:pt x="228600" y="133350"/>
                </a:lnTo>
                <a:lnTo>
                  <a:pt x="228600" y="146044"/>
                </a:lnTo>
                <a:lnTo>
                  <a:pt x="234945" y="146044"/>
                </a:lnTo>
                <a:lnTo>
                  <a:pt x="234945" y="152400"/>
                </a:lnTo>
                <a:lnTo>
                  <a:pt x="241297" y="158755"/>
                </a:lnTo>
                <a:close/>
              </a:path>
              <a:path w="247650" h="520700">
                <a:moveTo>
                  <a:pt x="247643" y="323850"/>
                </a:moveTo>
                <a:lnTo>
                  <a:pt x="247643" y="146044"/>
                </a:lnTo>
                <a:lnTo>
                  <a:pt x="241297" y="146044"/>
                </a:lnTo>
                <a:lnTo>
                  <a:pt x="241297" y="323850"/>
                </a:lnTo>
                <a:lnTo>
                  <a:pt x="247643" y="323850"/>
                </a:lnTo>
                <a:close/>
              </a:path>
              <a:path w="247650" h="520700">
                <a:moveTo>
                  <a:pt x="69847" y="76200"/>
                </a:moveTo>
                <a:lnTo>
                  <a:pt x="69847" y="38100"/>
                </a:lnTo>
                <a:lnTo>
                  <a:pt x="63495" y="44455"/>
                </a:lnTo>
                <a:lnTo>
                  <a:pt x="63495" y="69844"/>
                </a:lnTo>
                <a:lnTo>
                  <a:pt x="69847" y="76200"/>
                </a:lnTo>
                <a:close/>
              </a:path>
              <a:path w="247650" h="520700">
                <a:moveTo>
                  <a:pt x="76200" y="88894"/>
                </a:moveTo>
                <a:lnTo>
                  <a:pt x="76200" y="25405"/>
                </a:lnTo>
                <a:lnTo>
                  <a:pt x="69847" y="31744"/>
                </a:lnTo>
                <a:lnTo>
                  <a:pt x="69847" y="82555"/>
                </a:lnTo>
                <a:lnTo>
                  <a:pt x="76200" y="88894"/>
                </a:lnTo>
                <a:close/>
              </a:path>
              <a:path w="247650" h="520700">
                <a:moveTo>
                  <a:pt x="82545" y="31744"/>
                </a:moveTo>
                <a:lnTo>
                  <a:pt x="82545" y="19050"/>
                </a:lnTo>
                <a:lnTo>
                  <a:pt x="76200" y="19050"/>
                </a:lnTo>
                <a:lnTo>
                  <a:pt x="76200" y="38100"/>
                </a:lnTo>
                <a:lnTo>
                  <a:pt x="82545" y="31744"/>
                </a:lnTo>
                <a:close/>
              </a:path>
              <a:path w="247650" h="520700">
                <a:moveTo>
                  <a:pt x="82545" y="95250"/>
                </a:moveTo>
                <a:lnTo>
                  <a:pt x="82545" y="76200"/>
                </a:lnTo>
                <a:lnTo>
                  <a:pt x="76200" y="76200"/>
                </a:lnTo>
                <a:lnTo>
                  <a:pt x="76200" y="95250"/>
                </a:lnTo>
                <a:lnTo>
                  <a:pt x="82545" y="95250"/>
                </a:lnTo>
                <a:close/>
              </a:path>
              <a:path w="247650" h="520700">
                <a:moveTo>
                  <a:pt x="158745" y="31744"/>
                </a:moveTo>
                <a:lnTo>
                  <a:pt x="158745" y="12694"/>
                </a:lnTo>
                <a:lnTo>
                  <a:pt x="152400" y="12694"/>
                </a:lnTo>
                <a:lnTo>
                  <a:pt x="146047" y="6355"/>
                </a:lnTo>
                <a:lnTo>
                  <a:pt x="139695" y="6355"/>
                </a:lnTo>
                <a:lnTo>
                  <a:pt x="133350" y="0"/>
                </a:lnTo>
                <a:lnTo>
                  <a:pt x="101595" y="0"/>
                </a:lnTo>
                <a:lnTo>
                  <a:pt x="95250" y="6355"/>
                </a:lnTo>
                <a:lnTo>
                  <a:pt x="88897" y="6355"/>
                </a:lnTo>
                <a:lnTo>
                  <a:pt x="82545" y="12694"/>
                </a:lnTo>
                <a:lnTo>
                  <a:pt x="82545" y="25405"/>
                </a:lnTo>
                <a:lnTo>
                  <a:pt x="88897" y="25405"/>
                </a:lnTo>
                <a:lnTo>
                  <a:pt x="88897" y="19050"/>
                </a:lnTo>
                <a:lnTo>
                  <a:pt x="95250" y="19050"/>
                </a:lnTo>
                <a:lnTo>
                  <a:pt x="95250" y="12694"/>
                </a:lnTo>
                <a:lnTo>
                  <a:pt x="107947" y="12694"/>
                </a:lnTo>
                <a:lnTo>
                  <a:pt x="107947" y="6355"/>
                </a:lnTo>
                <a:lnTo>
                  <a:pt x="120645" y="6355"/>
                </a:lnTo>
                <a:lnTo>
                  <a:pt x="126997" y="12694"/>
                </a:lnTo>
                <a:lnTo>
                  <a:pt x="139695" y="12694"/>
                </a:lnTo>
                <a:lnTo>
                  <a:pt x="152400" y="25405"/>
                </a:lnTo>
                <a:lnTo>
                  <a:pt x="152400" y="31744"/>
                </a:lnTo>
                <a:lnTo>
                  <a:pt x="158745" y="31744"/>
                </a:lnTo>
                <a:close/>
              </a:path>
              <a:path w="247650" h="520700">
                <a:moveTo>
                  <a:pt x="165097" y="88894"/>
                </a:moveTo>
                <a:lnTo>
                  <a:pt x="165097" y="63505"/>
                </a:lnTo>
                <a:lnTo>
                  <a:pt x="158745" y="63505"/>
                </a:lnTo>
                <a:lnTo>
                  <a:pt x="158745" y="82555"/>
                </a:lnTo>
                <a:lnTo>
                  <a:pt x="152400" y="82555"/>
                </a:lnTo>
                <a:lnTo>
                  <a:pt x="152400" y="88894"/>
                </a:lnTo>
                <a:lnTo>
                  <a:pt x="139695" y="101605"/>
                </a:lnTo>
                <a:lnTo>
                  <a:pt x="95250" y="101605"/>
                </a:lnTo>
                <a:lnTo>
                  <a:pt x="95250" y="95250"/>
                </a:lnTo>
                <a:lnTo>
                  <a:pt x="88897" y="95250"/>
                </a:lnTo>
                <a:lnTo>
                  <a:pt x="88897" y="88894"/>
                </a:lnTo>
                <a:lnTo>
                  <a:pt x="82545" y="88894"/>
                </a:lnTo>
                <a:lnTo>
                  <a:pt x="82545" y="101605"/>
                </a:lnTo>
                <a:lnTo>
                  <a:pt x="88897" y="101605"/>
                </a:lnTo>
                <a:lnTo>
                  <a:pt x="101595" y="114300"/>
                </a:lnTo>
                <a:lnTo>
                  <a:pt x="133350" y="114300"/>
                </a:lnTo>
                <a:lnTo>
                  <a:pt x="139695" y="107944"/>
                </a:lnTo>
                <a:lnTo>
                  <a:pt x="146047" y="107944"/>
                </a:lnTo>
                <a:lnTo>
                  <a:pt x="146047" y="101605"/>
                </a:lnTo>
                <a:lnTo>
                  <a:pt x="152400" y="101605"/>
                </a:lnTo>
                <a:lnTo>
                  <a:pt x="165097" y="88894"/>
                </a:lnTo>
                <a:close/>
              </a:path>
              <a:path w="247650" h="520700">
                <a:moveTo>
                  <a:pt x="101595" y="12694"/>
                </a:moveTo>
                <a:lnTo>
                  <a:pt x="95250" y="12694"/>
                </a:lnTo>
                <a:lnTo>
                  <a:pt x="95250" y="19050"/>
                </a:lnTo>
                <a:lnTo>
                  <a:pt x="101595" y="12694"/>
                </a:lnTo>
                <a:close/>
              </a:path>
              <a:path w="247650" h="520700">
                <a:moveTo>
                  <a:pt x="165097" y="50794"/>
                </a:moveTo>
                <a:lnTo>
                  <a:pt x="165097" y="25405"/>
                </a:lnTo>
                <a:lnTo>
                  <a:pt x="158745" y="19050"/>
                </a:lnTo>
                <a:lnTo>
                  <a:pt x="158745" y="44455"/>
                </a:lnTo>
                <a:lnTo>
                  <a:pt x="165097" y="50794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8100"/>
                </a:lnTo>
                <a:lnTo>
                  <a:pt x="165097" y="31744"/>
                </a:lnTo>
                <a:lnTo>
                  <a:pt x="165097" y="76200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1087255" y="3302005"/>
            <a:ext cx="241300" cy="508000"/>
          </a:xfrm>
          <a:custGeom>
            <a:avLst/>
            <a:gdLst/>
            <a:ahLst/>
            <a:cxnLst/>
            <a:rect l="l" t="t" r="r" b="b"/>
            <a:pathLst>
              <a:path w="241300" h="508000">
                <a:moveTo>
                  <a:pt x="6345" y="317494"/>
                </a:moveTo>
                <a:lnTo>
                  <a:pt x="6345" y="139689"/>
                </a:lnTo>
                <a:lnTo>
                  <a:pt x="0" y="146044"/>
                </a:lnTo>
                <a:lnTo>
                  <a:pt x="0" y="317494"/>
                </a:lnTo>
                <a:lnTo>
                  <a:pt x="6345" y="317494"/>
                </a:lnTo>
                <a:close/>
              </a:path>
              <a:path w="241300" h="508000">
                <a:moveTo>
                  <a:pt x="234945" y="323850"/>
                </a:moveTo>
                <a:lnTo>
                  <a:pt x="234945" y="133350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22247" y="126994"/>
                </a:lnTo>
                <a:lnTo>
                  <a:pt x="215895" y="120639"/>
                </a:lnTo>
                <a:lnTo>
                  <a:pt x="25395" y="120639"/>
                </a:lnTo>
                <a:lnTo>
                  <a:pt x="25395" y="126994"/>
                </a:lnTo>
                <a:lnTo>
                  <a:pt x="12697" y="126994"/>
                </a:lnTo>
                <a:lnTo>
                  <a:pt x="12697" y="133350"/>
                </a:lnTo>
                <a:lnTo>
                  <a:pt x="6345" y="133350"/>
                </a:lnTo>
                <a:lnTo>
                  <a:pt x="6345" y="323850"/>
                </a:lnTo>
                <a:lnTo>
                  <a:pt x="12697" y="330189"/>
                </a:lnTo>
                <a:lnTo>
                  <a:pt x="19050" y="330189"/>
                </a:lnTo>
                <a:lnTo>
                  <a:pt x="19050" y="336544"/>
                </a:lnTo>
                <a:lnTo>
                  <a:pt x="25395" y="336544"/>
                </a:lnTo>
                <a:lnTo>
                  <a:pt x="31747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14300" y="507994"/>
                </a:lnTo>
                <a:lnTo>
                  <a:pt x="114300" y="292089"/>
                </a:lnTo>
                <a:lnTo>
                  <a:pt x="133350" y="292089"/>
                </a:lnTo>
                <a:lnTo>
                  <a:pt x="133350" y="507994"/>
                </a:lnTo>
                <a:lnTo>
                  <a:pt x="177795" y="507994"/>
                </a:lnTo>
                <a:lnTo>
                  <a:pt x="184147" y="184144"/>
                </a:lnTo>
                <a:lnTo>
                  <a:pt x="203197" y="184144"/>
                </a:lnTo>
                <a:lnTo>
                  <a:pt x="203197" y="336544"/>
                </a:lnTo>
                <a:lnTo>
                  <a:pt x="215895" y="336544"/>
                </a:lnTo>
                <a:lnTo>
                  <a:pt x="215895" y="330189"/>
                </a:lnTo>
                <a:lnTo>
                  <a:pt x="222247" y="330189"/>
                </a:lnTo>
                <a:lnTo>
                  <a:pt x="228600" y="323850"/>
                </a:lnTo>
                <a:lnTo>
                  <a:pt x="234945" y="323850"/>
                </a:lnTo>
                <a:close/>
              </a:path>
              <a:path w="241300" h="508000">
                <a:moveTo>
                  <a:pt x="241297" y="311139"/>
                </a:moveTo>
                <a:lnTo>
                  <a:pt x="241297" y="146044"/>
                </a:lnTo>
                <a:lnTo>
                  <a:pt x="234945" y="139689"/>
                </a:lnTo>
                <a:lnTo>
                  <a:pt x="234945" y="317494"/>
                </a:lnTo>
                <a:lnTo>
                  <a:pt x="241297" y="311139"/>
                </a:lnTo>
                <a:close/>
              </a:path>
              <a:path w="241300" h="508000">
                <a:moveTo>
                  <a:pt x="76200" y="76200"/>
                </a:moveTo>
                <a:lnTo>
                  <a:pt x="76200" y="25389"/>
                </a:lnTo>
                <a:lnTo>
                  <a:pt x="69847" y="31744"/>
                </a:lnTo>
                <a:lnTo>
                  <a:pt x="69847" y="69844"/>
                </a:lnTo>
                <a:lnTo>
                  <a:pt x="76200" y="76200"/>
                </a:lnTo>
                <a:close/>
              </a:path>
              <a:path w="241300" h="508000">
                <a:moveTo>
                  <a:pt x="95250" y="95250"/>
                </a:moveTo>
                <a:lnTo>
                  <a:pt x="95250" y="6339"/>
                </a:lnTo>
                <a:lnTo>
                  <a:pt x="88897" y="6339"/>
                </a:lnTo>
                <a:lnTo>
                  <a:pt x="76200" y="19050"/>
                </a:lnTo>
                <a:lnTo>
                  <a:pt x="76200" y="82539"/>
                </a:lnTo>
                <a:lnTo>
                  <a:pt x="88897" y="95250"/>
                </a:lnTo>
                <a:lnTo>
                  <a:pt x="95250" y="95250"/>
                </a:lnTo>
                <a:close/>
              </a:path>
              <a:path w="241300" h="508000">
                <a:moveTo>
                  <a:pt x="146047" y="95250"/>
                </a:moveTo>
                <a:lnTo>
                  <a:pt x="146047" y="6339"/>
                </a:lnTo>
                <a:lnTo>
                  <a:pt x="139695" y="6339"/>
                </a:lnTo>
                <a:lnTo>
                  <a:pt x="133350" y="0"/>
                </a:lnTo>
                <a:lnTo>
                  <a:pt x="95250" y="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39695" y="95250"/>
                </a:lnTo>
                <a:lnTo>
                  <a:pt x="146047" y="95250"/>
                </a:lnTo>
                <a:close/>
              </a:path>
              <a:path w="241300" h="508000">
                <a:moveTo>
                  <a:pt x="152400" y="88894"/>
                </a:moveTo>
                <a:lnTo>
                  <a:pt x="152400" y="12694"/>
                </a:lnTo>
                <a:lnTo>
                  <a:pt x="146047" y="12694"/>
                </a:lnTo>
                <a:lnTo>
                  <a:pt x="146047" y="88894"/>
                </a:lnTo>
                <a:lnTo>
                  <a:pt x="152400" y="88894"/>
                </a:lnTo>
                <a:close/>
              </a:path>
              <a:path w="241300" h="508000">
                <a:moveTo>
                  <a:pt x="158745" y="82539"/>
                </a:moveTo>
                <a:lnTo>
                  <a:pt x="158745" y="19050"/>
                </a:lnTo>
                <a:lnTo>
                  <a:pt x="152400" y="19050"/>
                </a:lnTo>
                <a:lnTo>
                  <a:pt x="152400" y="82539"/>
                </a:lnTo>
                <a:lnTo>
                  <a:pt x="158745" y="82539"/>
                </a:lnTo>
                <a:close/>
              </a:path>
              <a:path w="241300" h="508000">
                <a:moveTo>
                  <a:pt x="165097" y="63489"/>
                </a:moveTo>
                <a:lnTo>
                  <a:pt x="165097" y="31744"/>
                </a:lnTo>
                <a:lnTo>
                  <a:pt x="158745" y="31744"/>
                </a:lnTo>
                <a:lnTo>
                  <a:pt x="158745" y="69844"/>
                </a:lnTo>
                <a:lnTo>
                  <a:pt x="165097" y="6348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1080903" y="3295650"/>
            <a:ext cx="254000" cy="520700"/>
          </a:xfrm>
          <a:custGeom>
            <a:avLst/>
            <a:gdLst/>
            <a:ahLst/>
            <a:cxnLst/>
            <a:rect l="l" t="t" r="r" b="b"/>
            <a:pathLst>
              <a:path w="254000" h="520700">
                <a:moveTo>
                  <a:pt x="6352" y="323850"/>
                </a:moveTo>
                <a:lnTo>
                  <a:pt x="6352" y="152400"/>
                </a:lnTo>
                <a:lnTo>
                  <a:pt x="0" y="158755"/>
                </a:lnTo>
                <a:lnTo>
                  <a:pt x="0" y="317494"/>
                </a:lnTo>
                <a:lnTo>
                  <a:pt x="6352" y="323850"/>
                </a:lnTo>
                <a:close/>
              </a:path>
              <a:path w="254000" h="520700">
                <a:moveTo>
                  <a:pt x="25402" y="342900"/>
                </a:moveTo>
                <a:lnTo>
                  <a:pt x="25402" y="330205"/>
                </a:lnTo>
                <a:lnTo>
                  <a:pt x="19050" y="330205"/>
                </a:lnTo>
                <a:lnTo>
                  <a:pt x="12697" y="323850"/>
                </a:lnTo>
                <a:lnTo>
                  <a:pt x="12697" y="139705"/>
                </a:lnTo>
                <a:lnTo>
                  <a:pt x="6352" y="139705"/>
                </a:lnTo>
                <a:lnTo>
                  <a:pt x="6352" y="330205"/>
                </a:lnTo>
                <a:lnTo>
                  <a:pt x="19050" y="342900"/>
                </a:lnTo>
                <a:lnTo>
                  <a:pt x="25402" y="342900"/>
                </a:lnTo>
                <a:close/>
              </a:path>
              <a:path w="254000" h="520700">
                <a:moveTo>
                  <a:pt x="241297" y="146044"/>
                </a:moveTo>
                <a:lnTo>
                  <a:pt x="241297" y="133350"/>
                </a:lnTo>
                <a:lnTo>
                  <a:pt x="234952" y="133350"/>
                </a:lnTo>
                <a:lnTo>
                  <a:pt x="228600" y="126994"/>
                </a:lnTo>
                <a:lnTo>
                  <a:pt x="215902" y="126994"/>
                </a:lnTo>
                <a:lnTo>
                  <a:pt x="215902" y="120655"/>
                </a:lnTo>
                <a:lnTo>
                  <a:pt x="38100" y="120655"/>
                </a:lnTo>
                <a:lnTo>
                  <a:pt x="38100" y="126994"/>
                </a:lnTo>
                <a:lnTo>
                  <a:pt x="25402" y="126994"/>
                </a:lnTo>
                <a:lnTo>
                  <a:pt x="19050" y="133350"/>
                </a:lnTo>
                <a:lnTo>
                  <a:pt x="12697" y="133350"/>
                </a:lnTo>
                <a:lnTo>
                  <a:pt x="12697" y="152400"/>
                </a:lnTo>
                <a:lnTo>
                  <a:pt x="31747" y="133350"/>
                </a:lnTo>
                <a:lnTo>
                  <a:pt x="222247" y="133350"/>
                </a:lnTo>
                <a:lnTo>
                  <a:pt x="228600" y="139705"/>
                </a:lnTo>
                <a:lnTo>
                  <a:pt x="234952" y="139705"/>
                </a:lnTo>
                <a:lnTo>
                  <a:pt x="234952" y="146044"/>
                </a:lnTo>
                <a:lnTo>
                  <a:pt x="241297" y="146044"/>
                </a:lnTo>
                <a:close/>
              </a:path>
              <a:path w="254000" h="520700">
                <a:moveTo>
                  <a:pt x="44452" y="342900"/>
                </a:moveTo>
                <a:lnTo>
                  <a:pt x="31747" y="342900"/>
                </a:lnTo>
                <a:lnTo>
                  <a:pt x="31747" y="336544"/>
                </a:lnTo>
                <a:lnTo>
                  <a:pt x="25402" y="336544"/>
                </a:lnTo>
                <a:lnTo>
                  <a:pt x="25402" y="349255"/>
                </a:lnTo>
                <a:lnTo>
                  <a:pt x="38100" y="349255"/>
                </a:lnTo>
                <a:lnTo>
                  <a:pt x="44452" y="342900"/>
                </a:lnTo>
                <a:close/>
              </a:path>
              <a:path w="254000" h="520700">
                <a:moveTo>
                  <a:pt x="69847" y="507994"/>
                </a:moveTo>
                <a:lnTo>
                  <a:pt x="69847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2" y="342900"/>
                </a:lnTo>
                <a:lnTo>
                  <a:pt x="44452" y="190500"/>
                </a:lnTo>
                <a:lnTo>
                  <a:pt x="63502" y="190500"/>
                </a:lnTo>
                <a:lnTo>
                  <a:pt x="63502" y="507994"/>
                </a:lnTo>
                <a:lnTo>
                  <a:pt x="69847" y="507994"/>
                </a:lnTo>
                <a:close/>
              </a:path>
              <a:path w="254000" h="520700">
                <a:moveTo>
                  <a:pt x="50797" y="349255"/>
                </a:moveTo>
                <a:lnTo>
                  <a:pt x="50797" y="190500"/>
                </a:lnTo>
                <a:lnTo>
                  <a:pt x="44452" y="190500"/>
                </a:lnTo>
                <a:lnTo>
                  <a:pt x="44452" y="342900"/>
                </a:lnTo>
                <a:lnTo>
                  <a:pt x="38100" y="349255"/>
                </a:lnTo>
                <a:lnTo>
                  <a:pt x="50797" y="349255"/>
                </a:lnTo>
                <a:close/>
              </a:path>
              <a:path w="254000" h="520700">
                <a:moveTo>
                  <a:pt x="120652" y="507994"/>
                </a:moveTo>
                <a:lnTo>
                  <a:pt x="63502" y="507994"/>
                </a:lnTo>
                <a:lnTo>
                  <a:pt x="69847" y="514350"/>
                </a:lnTo>
                <a:lnTo>
                  <a:pt x="69847" y="520705"/>
                </a:lnTo>
                <a:lnTo>
                  <a:pt x="114300" y="520705"/>
                </a:lnTo>
                <a:lnTo>
                  <a:pt x="114300" y="514350"/>
                </a:lnTo>
                <a:lnTo>
                  <a:pt x="120652" y="507994"/>
                </a:lnTo>
                <a:close/>
              </a:path>
              <a:path w="254000" h="520700">
                <a:moveTo>
                  <a:pt x="69847" y="520705"/>
                </a:moveTo>
                <a:lnTo>
                  <a:pt x="69847" y="514350"/>
                </a:lnTo>
                <a:lnTo>
                  <a:pt x="63502" y="507994"/>
                </a:lnTo>
                <a:lnTo>
                  <a:pt x="63502" y="520705"/>
                </a:lnTo>
                <a:lnTo>
                  <a:pt x="69847" y="520705"/>
                </a:lnTo>
                <a:close/>
              </a:path>
              <a:path w="254000" h="520700">
                <a:moveTo>
                  <a:pt x="139702" y="304800"/>
                </a:moveTo>
                <a:lnTo>
                  <a:pt x="139702" y="292105"/>
                </a:lnTo>
                <a:lnTo>
                  <a:pt x="114300" y="292105"/>
                </a:lnTo>
                <a:lnTo>
                  <a:pt x="114300" y="507994"/>
                </a:lnTo>
                <a:lnTo>
                  <a:pt x="120652" y="507994"/>
                </a:lnTo>
                <a:lnTo>
                  <a:pt x="120652" y="304800"/>
                </a:lnTo>
                <a:lnTo>
                  <a:pt x="133350" y="304800"/>
                </a:lnTo>
                <a:lnTo>
                  <a:pt x="133350" y="298444"/>
                </a:lnTo>
                <a:lnTo>
                  <a:pt x="139702" y="304800"/>
                </a:lnTo>
                <a:close/>
              </a:path>
              <a:path w="254000" h="520700">
                <a:moveTo>
                  <a:pt x="120652" y="520705"/>
                </a:moveTo>
                <a:lnTo>
                  <a:pt x="120652" y="507994"/>
                </a:lnTo>
                <a:lnTo>
                  <a:pt x="114300" y="514350"/>
                </a:lnTo>
                <a:lnTo>
                  <a:pt x="114300" y="520705"/>
                </a:lnTo>
                <a:lnTo>
                  <a:pt x="120652" y="520705"/>
                </a:lnTo>
                <a:close/>
              </a:path>
              <a:path w="254000" h="520700">
                <a:moveTo>
                  <a:pt x="139702" y="304800"/>
                </a:moveTo>
                <a:lnTo>
                  <a:pt x="133350" y="298444"/>
                </a:lnTo>
                <a:lnTo>
                  <a:pt x="133350" y="304800"/>
                </a:lnTo>
                <a:lnTo>
                  <a:pt x="139702" y="304800"/>
                </a:lnTo>
                <a:close/>
              </a:path>
              <a:path w="254000" h="520700">
                <a:moveTo>
                  <a:pt x="146047" y="520705"/>
                </a:moveTo>
                <a:lnTo>
                  <a:pt x="146047" y="514350"/>
                </a:lnTo>
                <a:lnTo>
                  <a:pt x="139702" y="507994"/>
                </a:lnTo>
                <a:lnTo>
                  <a:pt x="139702" y="304800"/>
                </a:lnTo>
                <a:lnTo>
                  <a:pt x="133350" y="304800"/>
                </a:lnTo>
                <a:lnTo>
                  <a:pt x="133350" y="520705"/>
                </a:lnTo>
                <a:lnTo>
                  <a:pt x="146047" y="520705"/>
                </a:lnTo>
                <a:close/>
              </a:path>
              <a:path w="254000" h="520700">
                <a:moveTo>
                  <a:pt x="146047" y="507994"/>
                </a:moveTo>
                <a:lnTo>
                  <a:pt x="146047" y="406405"/>
                </a:lnTo>
                <a:lnTo>
                  <a:pt x="139702" y="393694"/>
                </a:lnTo>
                <a:lnTo>
                  <a:pt x="139702" y="507994"/>
                </a:lnTo>
                <a:lnTo>
                  <a:pt x="146047" y="507994"/>
                </a:lnTo>
                <a:close/>
              </a:path>
              <a:path w="254000" h="520700">
                <a:moveTo>
                  <a:pt x="215902" y="336544"/>
                </a:moveTo>
                <a:lnTo>
                  <a:pt x="215902" y="184144"/>
                </a:lnTo>
                <a:lnTo>
                  <a:pt x="184147" y="184144"/>
                </a:lnTo>
                <a:lnTo>
                  <a:pt x="184147" y="507994"/>
                </a:lnTo>
                <a:lnTo>
                  <a:pt x="139702" y="507994"/>
                </a:lnTo>
                <a:lnTo>
                  <a:pt x="146047" y="514350"/>
                </a:lnTo>
                <a:lnTo>
                  <a:pt x="146047" y="520705"/>
                </a:lnTo>
                <a:lnTo>
                  <a:pt x="190500" y="520705"/>
                </a:lnTo>
                <a:lnTo>
                  <a:pt x="190500" y="190500"/>
                </a:lnTo>
                <a:lnTo>
                  <a:pt x="209550" y="190500"/>
                </a:lnTo>
                <a:lnTo>
                  <a:pt x="209550" y="336544"/>
                </a:lnTo>
                <a:lnTo>
                  <a:pt x="215902" y="336544"/>
                </a:lnTo>
                <a:close/>
              </a:path>
              <a:path w="254000" h="520700">
                <a:moveTo>
                  <a:pt x="215902" y="349255"/>
                </a:moveTo>
                <a:lnTo>
                  <a:pt x="215902" y="342900"/>
                </a:lnTo>
                <a:lnTo>
                  <a:pt x="209550" y="336544"/>
                </a:lnTo>
                <a:lnTo>
                  <a:pt x="209550" y="190500"/>
                </a:lnTo>
                <a:lnTo>
                  <a:pt x="203197" y="190500"/>
                </a:lnTo>
                <a:lnTo>
                  <a:pt x="203197" y="349255"/>
                </a:lnTo>
                <a:lnTo>
                  <a:pt x="215902" y="349255"/>
                </a:lnTo>
                <a:close/>
              </a:path>
              <a:path w="254000" h="520700">
                <a:moveTo>
                  <a:pt x="241297" y="336544"/>
                </a:moveTo>
                <a:lnTo>
                  <a:pt x="241297" y="317494"/>
                </a:lnTo>
                <a:lnTo>
                  <a:pt x="234952" y="323850"/>
                </a:lnTo>
                <a:lnTo>
                  <a:pt x="234952" y="330205"/>
                </a:lnTo>
                <a:lnTo>
                  <a:pt x="222247" y="330205"/>
                </a:lnTo>
                <a:lnTo>
                  <a:pt x="222247" y="336544"/>
                </a:lnTo>
                <a:lnTo>
                  <a:pt x="209550" y="336544"/>
                </a:lnTo>
                <a:lnTo>
                  <a:pt x="215902" y="342900"/>
                </a:lnTo>
                <a:lnTo>
                  <a:pt x="215902" y="349255"/>
                </a:lnTo>
                <a:lnTo>
                  <a:pt x="222247" y="342900"/>
                </a:lnTo>
                <a:lnTo>
                  <a:pt x="228600" y="342900"/>
                </a:lnTo>
                <a:lnTo>
                  <a:pt x="234952" y="336544"/>
                </a:lnTo>
                <a:lnTo>
                  <a:pt x="241297" y="336544"/>
                </a:lnTo>
                <a:close/>
              </a:path>
              <a:path w="254000" h="520700">
                <a:moveTo>
                  <a:pt x="247650" y="330205"/>
                </a:moveTo>
                <a:lnTo>
                  <a:pt x="247650" y="139705"/>
                </a:lnTo>
                <a:lnTo>
                  <a:pt x="241297" y="139705"/>
                </a:lnTo>
                <a:lnTo>
                  <a:pt x="241297" y="330205"/>
                </a:lnTo>
                <a:lnTo>
                  <a:pt x="247650" y="330205"/>
                </a:lnTo>
                <a:close/>
              </a:path>
              <a:path w="254000" h="520700">
                <a:moveTo>
                  <a:pt x="254002" y="311155"/>
                </a:moveTo>
                <a:lnTo>
                  <a:pt x="254002" y="152400"/>
                </a:lnTo>
                <a:lnTo>
                  <a:pt x="247650" y="152400"/>
                </a:lnTo>
                <a:lnTo>
                  <a:pt x="247650" y="317494"/>
                </a:lnTo>
                <a:lnTo>
                  <a:pt x="254002" y="311155"/>
                </a:lnTo>
                <a:close/>
              </a:path>
              <a:path w="254000" h="520700">
                <a:moveTo>
                  <a:pt x="76200" y="76200"/>
                </a:moveTo>
                <a:lnTo>
                  <a:pt x="76200" y="31744"/>
                </a:lnTo>
                <a:lnTo>
                  <a:pt x="69847" y="31744"/>
                </a:lnTo>
                <a:lnTo>
                  <a:pt x="69847" y="76200"/>
                </a:lnTo>
                <a:lnTo>
                  <a:pt x="76200" y="76200"/>
                </a:lnTo>
                <a:close/>
              </a:path>
              <a:path w="254000" h="520700">
                <a:moveTo>
                  <a:pt x="165097" y="38100"/>
                </a:moveTo>
                <a:lnTo>
                  <a:pt x="165097" y="19050"/>
                </a:lnTo>
                <a:lnTo>
                  <a:pt x="152400" y="6355"/>
                </a:lnTo>
                <a:lnTo>
                  <a:pt x="146047" y="6355"/>
                </a:lnTo>
                <a:lnTo>
                  <a:pt x="139702" y="0"/>
                </a:lnTo>
                <a:lnTo>
                  <a:pt x="107947" y="0"/>
                </a:lnTo>
                <a:lnTo>
                  <a:pt x="101602" y="6355"/>
                </a:lnTo>
                <a:lnTo>
                  <a:pt x="95250" y="6355"/>
                </a:lnTo>
                <a:lnTo>
                  <a:pt x="76200" y="25405"/>
                </a:lnTo>
                <a:lnTo>
                  <a:pt x="76200" y="50794"/>
                </a:lnTo>
                <a:lnTo>
                  <a:pt x="82552" y="44455"/>
                </a:lnTo>
                <a:lnTo>
                  <a:pt x="82552" y="31744"/>
                </a:lnTo>
                <a:lnTo>
                  <a:pt x="88897" y="31744"/>
                </a:lnTo>
                <a:lnTo>
                  <a:pt x="88897" y="25405"/>
                </a:lnTo>
                <a:lnTo>
                  <a:pt x="101602" y="12694"/>
                </a:lnTo>
                <a:lnTo>
                  <a:pt x="107947" y="12694"/>
                </a:lnTo>
                <a:lnTo>
                  <a:pt x="114300" y="6355"/>
                </a:lnTo>
                <a:lnTo>
                  <a:pt x="126997" y="6355"/>
                </a:lnTo>
                <a:lnTo>
                  <a:pt x="133350" y="12694"/>
                </a:lnTo>
                <a:lnTo>
                  <a:pt x="146047" y="12694"/>
                </a:lnTo>
                <a:lnTo>
                  <a:pt x="146047" y="19050"/>
                </a:lnTo>
                <a:lnTo>
                  <a:pt x="152400" y="19050"/>
                </a:lnTo>
                <a:lnTo>
                  <a:pt x="152400" y="25405"/>
                </a:lnTo>
                <a:lnTo>
                  <a:pt x="158752" y="25405"/>
                </a:lnTo>
                <a:lnTo>
                  <a:pt x="158752" y="31744"/>
                </a:lnTo>
                <a:lnTo>
                  <a:pt x="165097" y="38100"/>
                </a:lnTo>
                <a:close/>
              </a:path>
              <a:path w="254000" h="520700">
                <a:moveTo>
                  <a:pt x="158752" y="101605"/>
                </a:moveTo>
                <a:lnTo>
                  <a:pt x="158752" y="88894"/>
                </a:lnTo>
                <a:lnTo>
                  <a:pt x="152400" y="88894"/>
                </a:lnTo>
                <a:lnTo>
                  <a:pt x="152400" y="95250"/>
                </a:lnTo>
                <a:lnTo>
                  <a:pt x="146047" y="95250"/>
                </a:lnTo>
                <a:lnTo>
                  <a:pt x="139702" y="101605"/>
                </a:lnTo>
                <a:lnTo>
                  <a:pt x="101602" y="101605"/>
                </a:lnTo>
                <a:lnTo>
                  <a:pt x="88897" y="88894"/>
                </a:lnTo>
                <a:lnTo>
                  <a:pt x="88897" y="82555"/>
                </a:lnTo>
                <a:lnTo>
                  <a:pt x="82552" y="76200"/>
                </a:lnTo>
                <a:lnTo>
                  <a:pt x="82552" y="63505"/>
                </a:lnTo>
                <a:lnTo>
                  <a:pt x="76200" y="63505"/>
                </a:lnTo>
                <a:lnTo>
                  <a:pt x="76200" y="88894"/>
                </a:lnTo>
                <a:lnTo>
                  <a:pt x="88897" y="101605"/>
                </a:lnTo>
                <a:lnTo>
                  <a:pt x="95250" y="101605"/>
                </a:lnTo>
                <a:lnTo>
                  <a:pt x="95250" y="107944"/>
                </a:lnTo>
                <a:lnTo>
                  <a:pt x="101602" y="107944"/>
                </a:lnTo>
                <a:lnTo>
                  <a:pt x="107947" y="114300"/>
                </a:lnTo>
                <a:lnTo>
                  <a:pt x="139702" y="114300"/>
                </a:lnTo>
                <a:lnTo>
                  <a:pt x="152400" y="101605"/>
                </a:lnTo>
                <a:lnTo>
                  <a:pt x="158752" y="101605"/>
                </a:lnTo>
                <a:close/>
              </a:path>
              <a:path w="254000" h="520700">
                <a:moveTo>
                  <a:pt x="165097" y="95250"/>
                </a:moveTo>
                <a:lnTo>
                  <a:pt x="165097" y="76200"/>
                </a:lnTo>
                <a:lnTo>
                  <a:pt x="158752" y="82555"/>
                </a:lnTo>
                <a:lnTo>
                  <a:pt x="158752" y="95250"/>
                </a:lnTo>
                <a:lnTo>
                  <a:pt x="165097" y="95250"/>
                </a:lnTo>
                <a:close/>
              </a:path>
              <a:path w="254000" h="520700">
                <a:moveTo>
                  <a:pt x="171450" y="82555"/>
                </a:moveTo>
                <a:lnTo>
                  <a:pt x="171450" y="31744"/>
                </a:lnTo>
                <a:lnTo>
                  <a:pt x="165097" y="25405"/>
                </a:lnTo>
                <a:lnTo>
                  <a:pt x="165097" y="88894"/>
                </a:lnTo>
                <a:lnTo>
                  <a:pt x="171450" y="82555"/>
                </a:lnTo>
                <a:close/>
              </a:path>
              <a:path w="254000" h="520700">
                <a:moveTo>
                  <a:pt x="177802" y="63505"/>
                </a:moveTo>
                <a:lnTo>
                  <a:pt x="177802" y="50794"/>
                </a:lnTo>
                <a:lnTo>
                  <a:pt x="171450" y="44455"/>
                </a:lnTo>
                <a:lnTo>
                  <a:pt x="171450" y="69844"/>
                </a:lnTo>
                <a:lnTo>
                  <a:pt x="177802" y="63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154052" y="3302005"/>
            <a:ext cx="241300" cy="508000"/>
          </a:xfrm>
          <a:custGeom>
            <a:avLst/>
            <a:gdLst/>
            <a:ahLst/>
            <a:cxnLst/>
            <a:rect l="l" t="t" r="r" b="b"/>
            <a:pathLst>
              <a:path w="241300" h="508000">
                <a:moveTo>
                  <a:pt x="6355" y="323850"/>
                </a:moveTo>
                <a:lnTo>
                  <a:pt x="6355" y="139689"/>
                </a:lnTo>
                <a:lnTo>
                  <a:pt x="0" y="139689"/>
                </a:lnTo>
                <a:lnTo>
                  <a:pt x="0" y="317494"/>
                </a:lnTo>
                <a:lnTo>
                  <a:pt x="6355" y="323850"/>
                </a:lnTo>
                <a:close/>
              </a:path>
              <a:path w="241300" h="508000">
                <a:moveTo>
                  <a:pt x="25405" y="336544"/>
                </a:moveTo>
                <a:lnTo>
                  <a:pt x="25405" y="126994"/>
                </a:lnTo>
                <a:lnTo>
                  <a:pt x="12694" y="126994"/>
                </a:lnTo>
                <a:lnTo>
                  <a:pt x="12694" y="133350"/>
                </a:lnTo>
                <a:lnTo>
                  <a:pt x="6355" y="133350"/>
                </a:lnTo>
                <a:lnTo>
                  <a:pt x="6355" y="330189"/>
                </a:lnTo>
                <a:lnTo>
                  <a:pt x="12694" y="330189"/>
                </a:lnTo>
                <a:lnTo>
                  <a:pt x="19050" y="336544"/>
                </a:lnTo>
                <a:lnTo>
                  <a:pt x="25405" y="336544"/>
                </a:lnTo>
                <a:close/>
              </a:path>
              <a:path w="241300" h="508000">
                <a:moveTo>
                  <a:pt x="234955" y="317494"/>
                </a:moveTo>
                <a:lnTo>
                  <a:pt x="234955" y="139689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15905" y="120639"/>
                </a:lnTo>
                <a:lnTo>
                  <a:pt x="25405" y="120639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07944" y="507994"/>
                </a:lnTo>
                <a:lnTo>
                  <a:pt x="107944" y="292089"/>
                </a:lnTo>
                <a:lnTo>
                  <a:pt x="126994" y="292089"/>
                </a:lnTo>
                <a:lnTo>
                  <a:pt x="126994" y="425439"/>
                </a:lnTo>
                <a:lnTo>
                  <a:pt x="133350" y="431794"/>
                </a:lnTo>
                <a:lnTo>
                  <a:pt x="133350" y="507994"/>
                </a:lnTo>
                <a:lnTo>
                  <a:pt x="177805" y="507994"/>
                </a:lnTo>
                <a:lnTo>
                  <a:pt x="177805" y="184144"/>
                </a:lnTo>
                <a:lnTo>
                  <a:pt x="196855" y="184144"/>
                </a:lnTo>
                <a:lnTo>
                  <a:pt x="196855" y="336544"/>
                </a:lnTo>
                <a:lnTo>
                  <a:pt x="209550" y="336544"/>
                </a:lnTo>
                <a:lnTo>
                  <a:pt x="215905" y="330189"/>
                </a:lnTo>
                <a:lnTo>
                  <a:pt x="222244" y="330189"/>
                </a:lnTo>
                <a:lnTo>
                  <a:pt x="234955" y="317494"/>
                </a:lnTo>
                <a:close/>
              </a:path>
              <a:path w="241300" h="508000">
                <a:moveTo>
                  <a:pt x="241294" y="304800"/>
                </a:moveTo>
                <a:lnTo>
                  <a:pt x="241294" y="146044"/>
                </a:lnTo>
                <a:lnTo>
                  <a:pt x="234955" y="146044"/>
                </a:lnTo>
                <a:lnTo>
                  <a:pt x="234955" y="311139"/>
                </a:lnTo>
                <a:lnTo>
                  <a:pt x="241294" y="304800"/>
                </a:lnTo>
                <a:close/>
              </a:path>
              <a:path w="241300" h="508000">
                <a:moveTo>
                  <a:pt x="69844" y="63489"/>
                </a:moveTo>
                <a:lnTo>
                  <a:pt x="69844" y="38100"/>
                </a:lnTo>
                <a:lnTo>
                  <a:pt x="63505" y="44439"/>
                </a:lnTo>
                <a:lnTo>
                  <a:pt x="63505" y="57150"/>
                </a:lnTo>
                <a:lnTo>
                  <a:pt x="69844" y="63489"/>
                </a:lnTo>
                <a:close/>
              </a:path>
              <a:path w="241300" h="508000">
                <a:moveTo>
                  <a:pt x="158755" y="76200"/>
                </a:moveTo>
                <a:lnTo>
                  <a:pt x="158755" y="25389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389"/>
                </a:lnTo>
                <a:lnTo>
                  <a:pt x="69844" y="7620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58755" y="76200"/>
                </a:lnTo>
                <a:close/>
              </a:path>
              <a:path w="241300" h="508000">
                <a:moveTo>
                  <a:pt x="165094" y="57150"/>
                </a:moveTo>
                <a:lnTo>
                  <a:pt x="165094" y="44439"/>
                </a:lnTo>
                <a:lnTo>
                  <a:pt x="158755" y="38100"/>
                </a:lnTo>
                <a:lnTo>
                  <a:pt x="158755" y="63489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147697" y="3295650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205"/>
                </a:moveTo>
                <a:lnTo>
                  <a:pt x="6355" y="146044"/>
                </a:lnTo>
                <a:lnTo>
                  <a:pt x="0" y="146044"/>
                </a:lnTo>
                <a:lnTo>
                  <a:pt x="0" y="323850"/>
                </a:lnTo>
                <a:lnTo>
                  <a:pt x="6355" y="330205"/>
                </a:lnTo>
                <a:close/>
              </a:path>
              <a:path w="247650" h="520700">
                <a:moveTo>
                  <a:pt x="19050" y="146044"/>
                </a:moveTo>
                <a:lnTo>
                  <a:pt x="19050" y="133350"/>
                </a:lnTo>
                <a:lnTo>
                  <a:pt x="12710" y="133350"/>
                </a:lnTo>
                <a:lnTo>
                  <a:pt x="6355" y="139705"/>
                </a:lnTo>
                <a:lnTo>
                  <a:pt x="6355" y="158755"/>
                </a:lnTo>
                <a:lnTo>
                  <a:pt x="12710" y="158755"/>
                </a:lnTo>
                <a:lnTo>
                  <a:pt x="12710" y="146044"/>
                </a:lnTo>
                <a:lnTo>
                  <a:pt x="19050" y="146044"/>
                </a:lnTo>
                <a:close/>
              </a:path>
              <a:path w="247650" h="520700">
                <a:moveTo>
                  <a:pt x="12710" y="336544"/>
                </a:moveTo>
                <a:lnTo>
                  <a:pt x="12710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710" y="336544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60" y="342900"/>
                </a:lnTo>
                <a:lnTo>
                  <a:pt x="31760" y="336544"/>
                </a:lnTo>
                <a:lnTo>
                  <a:pt x="25405" y="336544"/>
                </a:lnTo>
                <a:lnTo>
                  <a:pt x="12710" y="323850"/>
                </a:lnTo>
                <a:lnTo>
                  <a:pt x="12710" y="342900"/>
                </a:lnTo>
                <a:lnTo>
                  <a:pt x="19050" y="342900"/>
                </a:lnTo>
                <a:lnTo>
                  <a:pt x="25405" y="349255"/>
                </a:lnTo>
                <a:lnTo>
                  <a:pt x="38100" y="349255"/>
                </a:lnTo>
                <a:lnTo>
                  <a:pt x="44455" y="342900"/>
                </a:lnTo>
                <a:close/>
              </a:path>
              <a:path w="247650" h="520700">
                <a:moveTo>
                  <a:pt x="241310" y="152400"/>
                </a:moveTo>
                <a:lnTo>
                  <a:pt x="241310" y="133350"/>
                </a:lnTo>
                <a:lnTo>
                  <a:pt x="234955" y="133350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15905" y="120655"/>
                </a:lnTo>
                <a:lnTo>
                  <a:pt x="38100" y="120655"/>
                </a:lnTo>
                <a:lnTo>
                  <a:pt x="31760" y="126994"/>
                </a:lnTo>
                <a:lnTo>
                  <a:pt x="19050" y="126994"/>
                </a:lnTo>
                <a:lnTo>
                  <a:pt x="19050" y="139705"/>
                </a:lnTo>
                <a:lnTo>
                  <a:pt x="25405" y="139705"/>
                </a:lnTo>
                <a:lnTo>
                  <a:pt x="25405" y="133350"/>
                </a:lnTo>
                <a:lnTo>
                  <a:pt x="222260" y="133350"/>
                </a:lnTo>
                <a:lnTo>
                  <a:pt x="222260" y="139705"/>
                </a:lnTo>
                <a:lnTo>
                  <a:pt x="228600" y="139705"/>
                </a:lnTo>
                <a:lnTo>
                  <a:pt x="241310" y="152400"/>
                </a:lnTo>
                <a:close/>
              </a:path>
              <a:path w="247650" h="520700">
                <a:moveTo>
                  <a:pt x="69860" y="507994"/>
                </a:moveTo>
                <a:lnTo>
                  <a:pt x="69860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0500"/>
                </a:lnTo>
                <a:lnTo>
                  <a:pt x="63505" y="190500"/>
                </a:lnTo>
                <a:lnTo>
                  <a:pt x="63505" y="507994"/>
                </a:lnTo>
                <a:lnTo>
                  <a:pt x="69860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55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810" y="349255"/>
                </a:moveTo>
                <a:lnTo>
                  <a:pt x="50810" y="190500"/>
                </a:lnTo>
                <a:lnTo>
                  <a:pt x="44455" y="190500"/>
                </a:lnTo>
                <a:lnTo>
                  <a:pt x="44455" y="349255"/>
                </a:lnTo>
                <a:lnTo>
                  <a:pt x="50810" y="349255"/>
                </a:lnTo>
                <a:close/>
              </a:path>
              <a:path w="247650" h="520700">
                <a:moveTo>
                  <a:pt x="69860" y="520705"/>
                </a:moveTo>
                <a:lnTo>
                  <a:pt x="69860" y="514350"/>
                </a:lnTo>
                <a:lnTo>
                  <a:pt x="63505" y="507994"/>
                </a:lnTo>
                <a:lnTo>
                  <a:pt x="63505" y="190500"/>
                </a:lnTo>
                <a:lnTo>
                  <a:pt x="57150" y="190500"/>
                </a:lnTo>
                <a:lnTo>
                  <a:pt x="57150" y="514350"/>
                </a:lnTo>
                <a:lnTo>
                  <a:pt x="63505" y="520705"/>
                </a:lnTo>
                <a:lnTo>
                  <a:pt x="69860" y="520705"/>
                </a:lnTo>
                <a:close/>
              </a:path>
              <a:path w="247650" h="520700">
                <a:moveTo>
                  <a:pt x="120655" y="520705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60" y="514350"/>
                </a:lnTo>
                <a:lnTo>
                  <a:pt x="69860" y="520705"/>
                </a:lnTo>
                <a:lnTo>
                  <a:pt x="120655" y="520705"/>
                </a:lnTo>
                <a:close/>
              </a:path>
              <a:path w="247650" h="520700">
                <a:moveTo>
                  <a:pt x="184160" y="507994"/>
                </a:moveTo>
                <a:lnTo>
                  <a:pt x="139705" y="507994"/>
                </a:lnTo>
                <a:lnTo>
                  <a:pt x="139705" y="292105"/>
                </a:lnTo>
                <a:lnTo>
                  <a:pt x="114300" y="292105"/>
                </a:lnTo>
                <a:lnTo>
                  <a:pt x="114300" y="304800"/>
                </a:lnTo>
                <a:lnTo>
                  <a:pt x="120655" y="298444"/>
                </a:lnTo>
                <a:lnTo>
                  <a:pt x="120655" y="304800"/>
                </a:lnTo>
                <a:lnTo>
                  <a:pt x="133350" y="304800"/>
                </a:lnTo>
                <a:lnTo>
                  <a:pt x="133350" y="520705"/>
                </a:lnTo>
                <a:lnTo>
                  <a:pt x="177805" y="520705"/>
                </a:lnTo>
                <a:lnTo>
                  <a:pt x="177805" y="514350"/>
                </a:lnTo>
                <a:lnTo>
                  <a:pt x="184160" y="507994"/>
                </a:lnTo>
                <a:close/>
              </a:path>
              <a:path w="247650" h="520700">
                <a:moveTo>
                  <a:pt x="120655" y="304800"/>
                </a:moveTo>
                <a:lnTo>
                  <a:pt x="120655" y="298444"/>
                </a:lnTo>
                <a:lnTo>
                  <a:pt x="114300" y="304800"/>
                </a:lnTo>
                <a:lnTo>
                  <a:pt x="120655" y="304800"/>
                </a:lnTo>
                <a:close/>
              </a:path>
              <a:path w="247650" h="520700">
                <a:moveTo>
                  <a:pt x="209550" y="336544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60" y="507994"/>
                </a:lnTo>
                <a:lnTo>
                  <a:pt x="184160" y="190500"/>
                </a:lnTo>
                <a:lnTo>
                  <a:pt x="203210" y="190500"/>
                </a:lnTo>
                <a:lnTo>
                  <a:pt x="203210" y="336544"/>
                </a:lnTo>
                <a:lnTo>
                  <a:pt x="209550" y="336544"/>
                </a:lnTo>
                <a:close/>
              </a:path>
              <a:path w="247650" h="520700">
                <a:moveTo>
                  <a:pt x="190500" y="520705"/>
                </a:moveTo>
                <a:lnTo>
                  <a:pt x="190500" y="190500"/>
                </a:lnTo>
                <a:lnTo>
                  <a:pt x="184160" y="190500"/>
                </a:lnTo>
                <a:lnTo>
                  <a:pt x="184160" y="507994"/>
                </a:lnTo>
                <a:lnTo>
                  <a:pt x="177805" y="514350"/>
                </a:lnTo>
                <a:lnTo>
                  <a:pt x="177805" y="520705"/>
                </a:lnTo>
                <a:lnTo>
                  <a:pt x="190500" y="520705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310" y="139705"/>
                </a:lnTo>
                <a:lnTo>
                  <a:pt x="241310" y="317494"/>
                </a:lnTo>
                <a:lnTo>
                  <a:pt x="234955" y="317494"/>
                </a:lnTo>
                <a:lnTo>
                  <a:pt x="234955" y="323850"/>
                </a:lnTo>
                <a:lnTo>
                  <a:pt x="228600" y="330205"/>
                </a:lnTo>
                <a:lnTo>
                  <a:pt x="222260" y="330205"/>
                </a:lnTo>
                <a:lnTo>
                  <a:pt x="222260" y="336544"/>
                </a:lnTo>
                <a:lnTo>
                  <a:pt x="203210" y="336544"/>
                </a:lnTo>
                <a:lnTo>
                  <a:pt x="209550" y="342900"/>
                </a:lnTo>
                <a:lnTo>
                  <a:pt x="209550" y="349255"/>
                </a:lnTo>
                <a:lnTo>
                  <a:pt x="215905" y="349255"/>
                </a:lnTo>
                <a:lnTo>
                  <a:pt x="222260" y="342900"/>
                </a:lnTo>
                <a:lnTo>
                  <a:pt x="228600" y="342900"/>
                </a:lnTo>
                <a:lnTo>
                  <a:pt x="228600" y="336544"/>
                </a:lnTo>
                <a:lnTo>
                  <a:pt x="234955" y="336544"/>
                </a:lnTo>
                <a:lnTo>
                  <a:pt x="247650" y="323850"/>
                </a:lnTo>
                <a:close/>
              </a:path>
              <a:path w="247650" h="520700">
                <a:moveTo>
                  <a:pt x="209550" y="349255"/>
                </a:moveTo>
                <a:lnTo>
                  <a:pt x="209550" y="342900"/>
                </a:lnTo>
                <a:lnTo>
                  <a:pt x="203210" y="336544"/>
                </a:lnTo>
                <a:lnTo>
                  <a:pt x="203210" y="349255"/>
                </a:lnTo>
                <a:lnTo>
                  <a:pt x="209550" y="349255"/>
                </a:lnTo>
                <a:close/>
              </a:path>
              <a:path w="247650" h="520700">
                <a:moveTo>
                  <a:pt x="76200" y="82555"/>
                </a:moveTo>
                <a:lnTo>
                  <a:pt x="76200" y="31744"/>
                </a:lnTo>
                <a:lnTo>
                  <a:pt x="69860" y="31744"/>
                </a:lnTo>
                <a:lnTo>
                  <a:pt x="69860" y="76200"/>
                </a:lnTo>
                <a:lnTo>
                  <a:pt x="76200" y="82555"/>
                </a:lnTo>
                <a:close/>
              </a:path>
              <a:path w="247650" h="520700">
                <a:moveTo>
                  <a:pt x="158755" y="31744"/>
                </a:moveTo>
                <a:lnTo>
                  <a:pt x="158755" y="12694"/>
                </a:lnTo>
                <a:lnTo>
                  <a:pt x="152400" y="12694"/>
                </a:lnTo>
                <a:lnTo>
                  <a:pt x="152400" y="6355"/>
                </a:lnTo>
                <a:lnTo>
                  <a:pt x="139705" y="6355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55"/>
                </a:lnTo>
                <a:lnTo>
                  <a:pt x="88910" y="6355"/>
                </a:lnTo>
                <a:lnTo>
                  <a:pt x="88910" y="12694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55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07960" y="12694"/>
                </a:lnTo>
                <a:lnTo>
                  <a:pt x="114300" y="6355"/>
                </a:lnTo>
                <a:lnTo>
                  <a:pt x="127010" y="6355"/>
                </a:lnTo>
                <a:lnTo>
                  <a:pt x="127010" y="12694"/>
                </a:lnTo>
                <a:lnTo>
                  <a:pt x="139705" y="12694"/>
                </a:lnTo>
                <a:lnTo>
                  <a:pt x="158755" y="31744"/>
                </a:lnTo>
                <a:close/>
              </a:path>
              <a:path w="247650" h="520700">
                <a:moveTo>
                  <a:pt x="165110" y="95250"/>
                </a:moveTo>
                <a:lnTo>
                  <a:pt x="165110" y="69844"/>
                </a:lnTo>
                <a:lnTo>
                  <a:pt x="158755" y="76200"/>
                </a:lnTo>
                <a:lnTo>
                  <a:pt x="158755" y="82555"/>
                </a:lnTo>
                <a:lnTo>
                  <a:pt x="139705" y="101605"/>
                </a:lnTo>
                <a:lnTo>
                  <a:pt x="101605" y="101605"/>
                </a:lnTo>
                <a:lnTo>
                  <a:pt x="82555" y="82555"/>
                </a:ln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95250" y="107944"/>
                </a:lnTo>
                <a:lnTo>
                  <a:pt x="101605" y="107944"/>
                </a:lnTo>
                <a:lnTo>
                  <a:pt x="107960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46060" y="107944"/>
                </a:lnTo>
                <a:lnTo>
                  <a:pt x="158755" y="95250"/>
                </a:lnTo>
                <a:lnTo>
                  <a:pt x="165110" y="95250"/>
                </a:lnTo>
                <a:close/>
              </a:path>
              <a:path w="247650" h="520700">
                <a:moveTo>
                  <a:pt x="165110" y="44455"/>
                </a:moveTo>
                <a:lnTo>
                  <a:pt x="165110" y="25405"/>
                </a:lnTo>
                <a:lnTo>
                  <a:pt x="158755" y="19050"/>
                </a:lnTo>
                <a:lnTo>
                  <a:pt x="158755" y="38100"/>
                </a:lnTo>
                <a:lnTo>
                  <a:pt x="165110" y="44455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1744"/>
                </a:lnTo>
                <a:lnTo>
                  <a:pt x="165110" y="31744"/>
                </a:lnTo>
                <a:lnTo>
                  <a:pt x="165110" y="82555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3646307" y="3302005"/>
            <a:ext cx="241300" cy="508000"/>
          </a:xfrm>
          <a:custGeom>
            <a:avLst/>
            <a:gdLst/>
            <a:ahLst/>
            <a:cxnLst/>
            <a:rect l="l" t="t" r="r" b="b"/>
            <a:pathLst>
              <a:path w="241300" h="508000">
                <a:moveTo>
                  <a:pt x="6339" y="323850"/>
                </a:moveTo>
                <a:lnTo>
                  <a:pt x="6339" y="139689"/>
                </a:lnTo>
                <a:lnTo>
                  <a:pt x="0" y="139689"/>
                </a:lnTo>
                <a:lnTo>
                  <a:pt x="0" y="323850"/>
                </a:lnTo>
                <a:lnTo>
                  <a:pt x="6339" y="323850"/>
                </a:lnTo>
                <a:close/>
              </a:path>
              <a:path w="241300" h="508000">
                <a:moveTo>
                  <a:pt x="25389" y="336544"/>
                </a:moveTo>
                <a:lnTo>
                  <a:pt x="25389" y="126994"/>
                </a:lnTo>
                <a:lnTo>
                  <a:pt x="12694" y="126994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189"/>
                </a:lnTo>
                <a:lnTo>
                  <a:pt x="12694" y="330189"/>
                </a:lnTo>
                <a:lnTo>
                  <a:pt x="19050" y="336544"/>
                </a:lnTo>
                <a:lnTo>
                  <a:pt x="25389" y="336544"/>
                </a:lnTo>
                <a:close/>
              </a:path>
              <a:path w="241300" h="508000">
                <a:moveTo>
                  <a:pt x="234939" y="317494"/>
                </a:moveTo>
                <a:lnTo>
                  <a:pt x="234939" y="139689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15889" y="126994"/>
                </a:lnTo>
                <a:lnTo>
                  <a:pt x="215889" y="120639"/>
                </a:lnTo>
                <a:lnTo>
                  <a:pt x="25389" y="120639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07944" y="507994"/>
                </a:lnTo>
                <a:lnTo>
                  <a:pt x="107944" y="292089"/>
                </a:lnTo>
                <a:lnTo>
                  <a:pt x="126994" y="292089"/>
                </a:lnTo>
                <a:lnTo>
                  <a:pt x="126994" y="507994"/>
                </a:lnTo>
                <a:lnTo>
                  <a:pt x="177789" y="507994"/>
                </a:lnTo>
                <a:lnTo>
                  <a:pt x="177789" y="184144"/>
                </a:lnTo>
                <a:lnTo>
                  <a:pt x="196839" y="184144"/>
                </a:lnTo>
                <a:lnTo>
                  <a:pt x="196839" y="336544"/>
                </a:lnTo>
                <a:lnTo>
                  <a:pt x="209550" y="336544"/>
                </a:lnTo>
                <a:lnTo>
                  <a:pt x="215889" y="330189"/>
                </a:lnTo>
                <a:lnTo>
                  <a:pt x="222244" y="330189"/>
                </a:lnTo>
                <a:lnTo>
                  <a:pt x="222244" y="323850"/>
                </a:lnTo>
                <a:lnTo>
                  <a:pt x="228600" y="323850"/>
                </a:lnTo>
                <a:lnTo>
                  <a:pt x="234939" y="317494"/>
                </a:lnTo>
                <a:close/>
              </a:path>
              <a:path w="241300" h="508000">
                <a:moveTo>
                  <a:pt x="241294" y="304800"/>
                </a:moveTo>
                <a:lnTo>
                  <a:pt x="241294" y="152400"/>
                </a:lnTo>
                <a:lnTo>
                  <a:pt x="234939" y="146044"/>
                </a:lnTo>
                <a:lnTo>
                  <a:pt x="234939" y="311139"/>
                </a:lnTo>
                <a:lnTo>
                  <a:pt x="241294" y="304800"/>
                </a:lnTo>
                <a:close/>
              </a:path>
              <a:path w="241300" h="508000">
                <a:moveTo>
                  <a:pt x="69844" y="63489"/>
                </a:moveTo>
                <a:lnTo>
                  <a:pt x="69844" y="31744"/>
                </a:lnTo>
                <a:lnTo>
                  <a:pt x="63489" y="38100"/>
                </a:lnTo>
                <a:lnTo>
                  <a:pt x="63489" y="63489"/>
                </a:lnTo>
                <a:lnTo>
                  <a:pt x="69844" y="63489"/>
                </a:lnTo>
                <a:close/>
              </a:path>
              <a:path w="241300" h="508000">
                <a:moveTo>
                  <a:pt x="158739" y="76200"/>
                </a:moveTo>
                <a:lnTo>
                  <a:pt x="158739" y="25389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389"/>
                </a:lnTo>
                <a:lnTo>
                  <a:pt x="69844" y="7620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58739" y="76200"/>
                </a:lnTo>
                <a:close/>
              </a:path>
              <a:path w="241300" h="508000">
                <a:moveTo>
                  <a:pt x="165094" y="50794"/>
                </a:moveTo>
                <a:lnTo>
                  <a:pt x="158739" y="44439"/>
                </a:lnTo>
                <a:lnTo>
                  <a:pt x="158739" y="57150"/>
                </a:lnTo>
                <a:lnTo>
                  <a:pt x="165094" y="50794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3639952" y="3295650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205"/>
                </a:moveTo>
                <a:lnTo>
                  <a:pt x="6355" y="146044"/>
                </a:lnTo>
                <a:lnTo>
                  <a:pt x="0" y="146044"/>
                </a:lnTo>
                <a:lnTo>
                  <a:pt x="0" y="323850"/>
                </a:lnTo>
                <a:lnTo>
                  <a:pt x="6355" y="330205"/>
                </a:lnTo>
                <a:close/>
              </a:path>
              <a:path w="247650" h="520700">
                <a:moveTo>
                  <a:pt x="19050" y="146044"/>
                </a:moveTo>
                <a:lnTo>
                  <a:pt x="19050" y="133350"/>
                </a:lnTo>
                <a:lnTo>
                  <a:pt x="12694" y="133350"/>
                </a:lnTo>
                <a:lnTo>
                  <a:pt x="6355" y="139705"/>
                </a:lnTo>
                <a:lnTo>
                  <a:pt x="6355" y="158755"/>
                </a:lnTo>
                <a:lnTo>
                  <a:pt x="12694" y="158755"/>
                </a:lnTo>
                <a:lnTo>
                  <a:pt x="12694" y="146044"/>
                </a:lnTo>
                <a:lnTo>
                  <a:pt x="19050" y="146044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31744" y="336544"/>
                </a:lnTo>
                <a:lnTo>
                  <a:pt x="25405" y="336544"/>
                </a:lnTo>
                <a:lnTo>
                  <a:pt x="19050" y="330205"/>
                </a:lnTo>
                <a:lnTo>
                  <a:pt x="12694" y="330205"/>
                </a:lnTo>
                <a:lnTo>
                  <a:pt x="12694" y="342900"/>
                </a:lnTo>
                <a:lnTo>
                  <a:pt x="19050" y="342900"/>
                </a:lnTo>
                <a:lnTo>
                  <a:pt x="25405" y="349255"/>
                </a:lnTo>
                <a:lnTo>
                  <a:pt x="38100" y="349255"/>
                </a:lnTo>
                <a:lnTo>
                  <a:pt x="44455" y="342900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09550" y="120655"/>
                </a:lnTo>
                <a:lnTo>
                  <a:pt x="38100" y="120655"/>
                </a:lnTo>
                <a:lnTo>
                  <a:pt x="31744" y="126994"/>
                </a:lnTo>
                <a:lnTo>
                  <a:pt x="19050" y="126994"/>
                </a:lnTo>
                <a:lnTo>
                  <a:pt x="19050" y="139705"/>
                </a:lnTo>
                <a:lnTo>
                  <a:pt x="25405" y="139705"/>
                </a:lnTo>
                <a:lnTo>
                  <a:pt x="25405" y="133350"/>
                </a:lnTo>
                <a:lnTo>
                  <a:pt x="222244" y="133350"/>
                </a:lnTo>
                <a:lnTo>
                  <a:pt x="222244" y="139705"/>
                </a:lnTo>
                <a:lnTo>
                  <a:pt x="228600" y="139705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294" y="152400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0500"/>
                </a:lnTo>
                <a:lnTo>
                  <a:pt x="63505" y="190500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55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349255"/>
                </a:moveTo>
                <a:lnTo>
                  <a:pt x="50794" y="190500"/>
                </a:lnTo>
                <a:lnTo>
                  <a:pt x="44455" y="190500"/>
                </a:lnTo>
                <a:lnTo>
                  <a:pt x="44455" y="349255"/>
                </a:lnTo>
                <a:lnTo>
                  <a:pt x="50794" y="349255"/>
                </a:lnTo>
                <a:close/>
              </a:path>
              <a:path w="247650" h="520700">
                <a:moveTo>
                  <a:pt x="69844" y="520705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0500"/>
                </a:lnTo>
                <a:lnTo>
                  <a:pt x="57150" y="190500"/>
                </a:lnTo>
                <a:lnTo>
                  <a:pt x="57150" y="514350"/>
                </a:lnTo>
                <a:lnTo>
                  <a:pt x="63505" y="520705"/>
                </a:lnTo>
                <a:lnTo>
                  <a:pt x="69844" y="520705"/>
                </a:lnTo>
                <a:close/>
              </a:path>
              <a:path w="247650" h="520700">
                <a:moveTo>
                  <a:pt x="120655" y="520705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705"/>
                </a:lnTo>
                <a:lnTo>
                  <a:pt x="120655" y="520705"/>
                </a:lnTo>
                <a:close/>
              </a:path>
              <a:path w="247650" h="520700">
                <a:moveTo>
                  <a:pt x="139705" y="507994"/>
                </a:moveTo>
                <a:lnTo>
                  <a:pt x="139705" y="292105"/>
                </a:lnTo>
                <a:lnTo>
                  <a:pt x="114300" y="292105"/>
                </a:lnTo>
                <a:lnTo>
                  <a:pt x="114300" y="304800"/>
                </a:lnTo>
                <a:lnTo>
                  <a:pt x="120655" y="298444"/>
                </a:lnTo>
                <a:lnTo>
                  <a:pt x="120655" y="304800"/>
                </a:lnTo>
                <a:lnTo>
                  <a:pt x="133350" y="304800"/>
                </a:lnTo>
                <a:lnTo>
                  <a:pt x="133350" y="507994"/>
                </a:lnTo>
                <a:lnTo>
                  <a:pt x="139705" y="507994"/>
                </a:lnTo>
                <a:close/>
              </a:path>
              <a:path w="247650" h="520700">
                <a:moveTo>
                  <a:pt x="120655" y="304800"/>
                </a:moveTo>
                <a:lnTo>
                  <a:pt x="120655" y="298444"/>
                </a:lnTo>
                <a:lnTo>
                  <a:pt x="114300" y="304800"/>
                </a:lnTo>
                <a:lnTo>
                  <a:pt x="120655" y="304800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3350" y="507994"/>
                </a:lnTo>
                <a:lnTo>
                  <a:pt x="139705" y="514350"/>
                </a:lnTo>
                <a:lnTo>
                  <a:pt x="139705" y="520705"/>
                </a:lnTo>
                <a:lnTo>
                  <a:pt x="177805" y="520705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139705" y="520705"/>
                </a:moveTo>
                <a:lnTo>
                  <a:pt x="139705" y="514350"/>
                </a:lnTo>
                <a:lnTo>
                  <a:pt x="133350" y="507994"/>
                </a:lnTo>
                <a:lnTo>
                  <a:pt x="133350" y="520705"/>
                </a:lnTo>
                <a:lnTo>
                  <a:pt x="139705" y="520705"/>
                </a:lnTo>
                <a:close/>
              </a:path>
              <a:path w="247650" h="520700">
                <a:moveTo>
                  <a:pt x="209550" y="336544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03194" y="336544"/>
                </a:lnTo>
                <a:lnTo>
                  <a:pt x="209550" y="336544"/>
                </a:lnTo>
                <a:close/>
              </a:path>
              <a:path w="247650" h="520700">
                <a:moveTo>
                  <a:pt x="190500" y="514350"/>
                </a:moveTo>
                <a:lnTo>
                  <a:pt x="190500" y="190500"/>
                </a:lnTo>
                <a:lnTo>
                  <a:pt x="184144" y="190500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705"/>
                </a:lnTo>
                <a:lnTo>
                  <a:pt x="184144" y="520705"/>
                </a:lnTo>
                <a:lnTo>
                  <a:pt x="190500" y="514350"/>
                </a:lnTo>
                <a:close/>
              </a:path>
              <a:path w="247650" h="520700">
                <a:moveTo>
                  <a:pt x="241294" y="330205"/>
                </a:moveTo>
                <a:lnTo>
                  <a:pt x="241294" y="317494"/>
                </a:lnTo>
                <a:lnTo>
                  <a:pt x="234955" y="317494"/>
                </a:lnTo>
                <a:lnTo>
                  <a:pt x="234955" y="323850"/>
                </a:lnTo>
                <a:lnTo>
                  <a:pt x="228600" y="330205"/>
                </a:lnTo>
                <a:lnTo>
                  <a:pt x="222244" y="330205"/>
                </a:lnTo>
                <a:lnTo>
                  <a:pt x="222244" y="336544"/>
                </a:lnTo>
                <a:lnTo>
                  <a:pt x="203194" y="336544"/>
                </a:lnTo>
                <a:lnTo>
                  <a:pt x="209550" y="342900"/>
                </a:lnTo>
                <a:lnTo>
                  <a:pt x="209550" y="349255"/>
                </a:lnTo>
                <a:lnTo>
                  <a:pt x="215905" y="349255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28600" y="336544"/>
                </a:lnTo>
                <a:lnTo>
                  <a:pt x="234955" y="336544"/>
                </a:lnTo>
                <a:lnTo>
                  <a:pt x="241294" y="330205"/>
                </a:lnTo>
                <a:close/>
              </a:path>
              <a:path w="247650" h="520700">
                <a:moveTo>
                  <a:pt x="209550" y="349255"/>
                </a:moveTo>
                <a:lnTo>
                  <a:pt x="209550" y="342900"/>
                </a:lnTo>
                <a:lnTo>
                  <a:pt x="203194" y="336544"/>
                </a:lnTo>
                <a:lnTo>
                  <a:pt x="203194" y="349255"/>
                </a:lnTo>
                <a:lnTo>
                  <a:pt x="209550" y="349255"/>
                </a:lnTo>
                <a:close/>
              </a:path>
              <a:path w="247650" h="520700">
                <a:moveTo>
                  <a:pt x="76200" y="82555"/>
                </a:moveTo>
                <a:lnTo>
                  <a:pt x="76200" y="31744"/>
                </a:lnTo>
                <a:lnTo>
                  <a:pt x="69844" y="31744"/>
                </a:lnTo>
                <a:lnTo>
                  <a:pt x="69844" y="76200"/>
                </a:lnTo>
                <a:lnTo>
                  <a:pt x="76200" y="82555"/>
                </a:lnTo>
                <a:close/>
              </a:path>
              <a:path w="247650" h="520700">
                <a:moveTo>
                  <a:pt x="158755" y="31744"/>
                </a:moveTo>
                <a:lnTo>
                  <a:pt x="158755" y="12694"/>
                </a:lnTo>
                <a:lnTo>
                  <a:pt x="152400" y="12694"/>
                </a:lnTo>
                <a:lnTo>
                  <a:pt x="152400" y="6355"/>
                </a:lnTo>
                <a:lnTo>
                  <a:pt x="139705" y="6355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55"/>
                </a:lnTo>
                <a:lnTo>
                  <a:pt x="88894" y="6355"/>
                </a:lnTo>
                <a:lnTo>
                  <a:pt x="88894" y="12694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55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07944" y="12694"/>
                </a:lnTo>
                <a:lnTo>
                  <a:pt x="114300" y="6355"/>
                </a:lnTo>
                <a:lnTo>
                  <a:pt x="126994" y="6355"/>
                </a:lnTo>
                <a:lnTo>
                  <a:pt x="126994" y="12694"/>
                </a:lnTo>
                <a:lnTo>
                  <a:pt x="139705" y="12694"/>
                </a:lnTo>
                <a:lnTo>
                  <a:pt x="158755" y="31744"/>
                </a:lnTo>
                <a:close/>
              </a:path>
              <a:path w="247650" h="520700">
                <a:moveTo>
                  <a:pt x="165094" y="88894"/>
                </a:moveTo>
                <a:lnTo>
                  <a:pt x="165094" y="63505"/>
                </a:lnTo>
                <a:lnTo>
                  <a:pt x="158755" y="69844"/>
                </a:lnTo>
                <a:lnTo>
                  <a:pt x="158755" y="82555"/>
                </a:lnTo>
                <a:lnTo>
                  <a:pt x="139705" y="101605"/>
                </a:lnTo>
                <a:lnTo>
                  <a:pt x="101605" y="101605"/>
                </a:lnTo>
                <a:lnTo>
                  <a:pt x="82555" y="82555"/>
                </a:lnTo>
                <a:lnTo>
                  <a:pt x="82555" y="76200"/>
                </a:lnTo>
                <a:lnTo>
                  <a:pt x="76200" y="69844"/>
                </a:lnTo>
                <a:lnTo>
                  <a:pt x="76200" y="95250"/>
                </a:lnTo>
                <a:lnTo>
                  <a:pt x="82555" y="95250"/>
                </a:lnTo>
                <a:lnTo>
                  <a:pt x="95250" y="107944"/>
                </a:lnTo>
                <a:lnTo>
                  <a:pt x="101605" y="107944"/>
                </a:lnTo>
                <a:lnTo>
                  <a:pt x="101605" y="114300"/>
                </a:lnTo>
                <a:lnTo>
                  <a:pt x="133350" y="114300"/>
                </a:lnTo>
                <a:lnTo>
                  <a:pt x="139705" y="107944"/>
                </a:lnTo>
                <a:lnTo>
                  <a:pt x="146044" y="107944"/>
                </a:lnTo>
                <a:lnTo>
                  <a:pt x="165094" y="88894"/>
                </a:lnTo>
                <a:close/>
              </a:path>
              <a:path w="247650" h="520700">
                <a:moveTo>
                  <a:pt x="165094" y="44455"/>
                </a:moveTo>
                <a:lnTo>
                  <a:pt x="165094" y="25405"/>
                </a:lnTo>
                <a:lnTo>
                  <a:pt x="158755" y="19050"/>
                </a:lnTo>
                <a:lnTo>
                  <a:pt x="158755" y="44455"/>
                </a:lnTo>
                <a:lnTo>
                  <a:pt x="165094" y="44455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1744"/>
                </a:lnTo>
                <a:lnTo>
                  <a:pt x="165094" y="31744"/>
                </a:lnTo>
                <a:lnTo>
                  <a:pt x="165094" y="82555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662047" y="3302005"/>
            <a:ext cx="241935" cy="508000"/>
          </a:xfrm>
          <a:custGeom>
            <a:avLst/>
            <a:gdLst/>
            <a:ahLst/>
            <a:cxnLst/>
            <a:rect l="l" t="t" r="r" b="b"/>
            <a:pathLst>
              <a:path w="241935" h="508000">
                <a:moveTo>
                  <a:pt x="6355" y="323850"/>
                </a:moveTo>
                <a:lnTo>
                  <a:pt x="6355" y="139689"/>
                </a:lnTo>
                <a:lnTo>
                  <a:pt x="0" y="139689"/>
                </a:lnTo>
                <a:lnTo>
                  <a:pt x="0" y="317494"/>
                </a:lnTo>
                <a:lnTo>
                  <a:pt x="6355" y="323850"/>
                </a:lnTo>
                <a:close/>
              </a:path>
              <a:path w="241935" h="508000">
                <a:moveTo>
                  <a:pt x="25405" y="336544"/>
                </a:moveTo>
                <a:lnTo>
                  <a:pt x="25405" y="126994"/>
                </a:lnTo>
                <a:lnTo>
                  <a:pt x="12710" y="126994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189"/>
                </a:lnTo>
                <a:lnTo>
                  <a:pt x="12710" y="330189"/>
                </a:lnTo>
                <a:lnTo>
                  <a:pt x="19050" y="336544"/>
                </a:lnTo>
                <a:lnTo>
                  <a:pt x="25405" y="336544"/>
                </a:lnTo>
                <a:close/>
              </a:path>
              <a:path w="241935" h="508000">
                <a:moveTo>
                  <a:pt x="234955" y="317494"/>
                </a:moveTo>
                <a:lnTo>
                  <a:pt x="234955" y="139689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15905" y="120639"/>
                </a:lnTo>
                <a:lnTo>
                  <a:pt x="25405" y="120639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07960" y="507994"/>
                </a:lnTo>
                <a:lnTo>
                  <a:pt x="107960" y="292089"/>
                </a:lnTo>
                <a:lnTo>
                  <a:pt x="127010" y="292089"/>
                </a:lnTo>
                <a:lnTo>
                  <a:pt x="127010" y="469894"/>
                </a:lnTo>
                <a:lnTo>
                  <a:pt x="133350" y="476250"/>
                </a:lnTo>
                <a:lnTo>
                  <a:pt x="133350" y="507994"/>
                </a:lnTo>
                <a:lnTo>
                  <a:pt x="177805" y="507994"/>
                </a:lnTo>
                <a:lnTo>
                  <a:pt x="177805" y="184144"/>
                </a:lnTo>
                <a:lnTo>
                  <a:pt x="196855" y="184144"/>
                </a:lnTo>
                <a:lnTo>
                  <a:pt x="196855" y="336544"/>
                </a:lnTo>
                <a:lnTo>
                  <a:pt x="209550" y="336544"/>
                </a:lnTo>
                <a:lnTo>
                  <a:pt x="215905" y="330189"/>
                </a:lnTo>
                <a:lnTo>
                  <a:pt x="222260" y="330189"/>
                </a:lnTo>
                <a:lnTo>
                  <a:pt x="234955" y="317494"/>
                </a:lnTo>
                <a:close/>
              </a:path>
              <a:path w="241935" h="508000">
                <a:moveTo>
                  <a:pt x="241310" y="304800"/>
                </a:moveTo>
                <a:lnTo>
                  <a:pt x="241310" y="146044"/>
                </a:lnTo>
                <a:lnTo>
                  <a:pt x="234955" y="146044"/>
                </a:lnTo>
                <a:lnTo>
                  <a:pt x="234955" y="311139"/>
                </a:lnTo>
                <a:lnTo>
                  <a:pt x="241310" y="304800"/>
                </a:lnTo>
                <a:close/>
              </a:path>
              <a:path w="241935" h="508000">
                <a:moveTo>
                  <a:pt x="69860" y="63489"/>
                </a:moveTo>
                <a:lnTo>
                  <a:pt x="69860" y="31744"/>
                </a:lnTo>
                <a:lnTo>
                  <a:pt x="63505" y="38100"/>
                </a:lnTo>
                <a:lnTo>
                  <a:pt x="63505" y="63489"/>
                </a:lnTo>
                <a:lnTo>
                  <a:pt x="69860" y="63489"/>
                </a:lnTo>
                <a:close/>
              </a:path>
              <a:path w="241935" h="508000">
                <a:moveTo>
                  <a:pt x="158755" y="76200"/>
                </a:moveTo>
                <a:lnTo>
                  <a:pt x="158755" y="25389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389"/>
                </a:lnTo>
                <a:lnTo>
                  <a:pt x="69860" y="7620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58755" y="76200"/>
                </a:lnTo>
                <a:close/>
              </a:path>
              <a:path w="241935" h="508000">
                <a:moveTo>
                  <a:pt x="165110" y="57150"/>
                </a:moveTo>
                <a:lnTo>
                  <a:pt x="165110" y="44439"/>
                </a:lnTo>
                <a:lnTo>
                  <a:pt x="158755" y="38100"/>
                </a:lnTo>
                <a:lnTo>
                  <a:pt x="158755" y="63489"/>
                </a:lnTo>
                <a:lnTo>
                  <a:pt x="165110" y="5715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655707" y="3295650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39" y="330205"/>
                </a:moveTo>
                <a:lnTo>
                  <a:pt x="6339" y="146044"/>
                </a:lnTo>
                <a:lnTo>
                  <a:pt x="0" y="146044"/>
                </a:lnTo>
                <a:lnTo>
                  <a:pt x="0" y="323850"/>
                </a:lnTo>
                <a:lnTo>
                  <a:pt x="6339" y="330205"/>
                </a:lnTo>
                <a:close/>
              </a:path>
              <a:path w="247650" h="520700">
                <a:moveTo>
                  <a:pt x="19050" y="146044"/>
                </a:moveTo>
                <a:lnTo>
                  <a:pt x="19050" y="133350"/>
                </a:lnTo>
                <a:lnTo>
                  <a:pt x="12694" y="133350"/>
                </a:lnTo>
                <a:lnTo>
                  <a:pt x="6339" y="139705"/>
                </a:lnTo>
                <a:lnTo>
                  <a:pt x="6339" y="158755"/>
                </a:lnTo>
                <a:lnTo>
                  <a:pt x="12694" y="158755"/>
                </a:lnTo>
                <a:lnTo>
                  <a:pt x="12694" y="146044"/>
                </a:lnTo>
                <a:lnTo>
                  <a:pt x="19050" y="146044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39" y="317494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44439" y="342900"/>
                </a:moveTo>
                <a:lnTo>
                  <a:pt x="31744" y="342900"/>
                </a:lnTo>
                <a:lnTo>
                  <a:pt x="31744" y="336544"/>
                </a:lnTo>
                <a:lnTo>
                  <a:pt x="25389" y="336544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lnTo>
                  <a:pt x="25389" y="349255"/>
                </a:lnTo>
                <a:lnTo>
                  <a:pt x="38100" y="349255"/>
                </a:lnTo>
                <a:lnTo>
                  <a:pt x="44439" y="342900"/>
                </a:lnTo>
                <a:close/>
              </a:path>
              <a:path w="247650" h="520700">
                <a:moveTo>
                  <a:pt x="241294" y="152400"/>
                </a:moveTo>
                <a:lnTo>
                  <a:pt x="241294" y="133350"/>
                </a:lnTo>
                <a:lnTo>
                  <a:pt x="234939" y="133350"/>
                </a:lnTo>
                <a:lnTo>
                  <a:pt x="228600" y="126994"/>
                </a:lnTo>
                <a:lnTo>
                  <a:pt x="215889" y="126994"/>
                </a:lnTo>
                <a:lnTo>
                  <a:pt x="209550" y="120655"/>
                </a:lnTo>
                <a:lnTo>
                  <a:pt x="38100" y="120655"/>
                </a:lnTo>
                <a:lnTo>
                  <a:pt x="31744" y="126994"/>
                </a:lnTo>
                <a:lnTo>
                  <a:pt x="19050" y="126994"/>
                </a:lnTo>
                <a:lnTo>
                  <a:pt x="19050" y="139705"/>
                </a:lnTo>
                <a:lnTo>
                  <a:pt x="25389" y="139705"/>
                </a:lnTo>
                <a:lnTo>
                  <a:pt x="25389" y="133350"/>
                </a:lnTo>
                <a:lnTo>
                  <a:pt x="222244" y="133350"/>
                </a:lnTo>
                <a:lnTo>
                  <a:pt x="222244" y="139705"/>
                </a:lnTo>
                <a:lnTo>
                  <a:pt x="228600" y="139705"/>
                </a:lnTo>
                <a:lnTo>
                  <a:pt x="234939" y="146044"/>
                </a:lnTo>
                <a:lnTo>
                  <a:pt x="234939" y="152400"/>
                </a:lnTo>
                <a:lnTo>
                  <a:pt x="241294" y="1524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0500"/>
                </a:lnTo>
                <a:lnTo>
                  <a:pt x="63489" y="190500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39" y="355594"/>
                </a:moveTo>
                <a:lnTo>
                  <a:pt x="44439" y="342900"/>
                </a:lnTo>
                <a:lnTo>
                  <a:pt x="38100" y="349255"/>
                </a:lnTo>
                <a:lnTo>
                  <a:pt x="44439" y="355594"/>
                </a:lnTo>
                <a:close/>
              </a:path>
              <a:path w="247650" h="520700">
                <a:moveTo>
                  <a:pt x="50794" y="349255"/>
                </a:moveTo>
                <a:lnTo>
                  <a:pt x="50794" y="190500"/>
                </a:lnTo>
                <a:lnTo>
                  <a:pt x="44439" y="190500"/>
                </a:lnTo>
                <a:lnTo>
                  <a:pt x="44439" y="349255"/>
                </a:lnTo>
                <a:lnTo>
                  <a:pt x="50794" y="349255"/>
                </a:lnTo>
                <a:close/>
              </a:path>
              <a:path w="247650" h="520700">
                <a:moveTo>
                  <a:pt x="69844" y="520705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190500"/>
                </a:lnTo>
                <a:lnTo>
                  <a:pt x="57150" y="190500"/>
                </a:lnTo>
                <a:lnTo>
                  <a:pt x="57150" y="514350"/>
                </a:lnTo>
                <a:lnTo>
                  <a:pt x="63489" y="520705"/>
                </a:lnTo>
                <a:lnTo>
                  <a:pt x="69844" y="520705"/>
                </a:lnTo>
                <a:close/>
              </a:path>
              <a:path w="247650" h="520700">
                <a:moveTo>
                  <a:pt x="120639" y="520705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489" y="507994"/>
                </a:lnTo>
                <a:lnTo>
                  <a:pt x="69844" y="514350"/>
                </a:lnTo>
                <a:lnTo>
                  <a:pt x="69844" y="520705"/>
                </a:lnTo>
                <a:lnTo>
                  <a:pt x="120639" y="520705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689" y="507994"/>
                </a:lnTo>
                <a:lnTo>
                  <a:pt x="139689" y="292105"/>
                </a:lnTo>
                <a:lnTo>
                  <a:pt x="114300" y="292105"/>
                </a:lnTo>
                <a:lnTo>
                  <a:pt x="114300" y="304800"/>
                </a:lnTo>
                <a:lnTo>
                  <a:pt x="120639" y="298444"/>
                </a:lnTo>
                <a:lnTo>
                  <a:pt x="120639" y="304800"/>
                </a:lnTo>
                <a:lnTo>
                  <a:pt x="133350" y="304800"/>
                </a:lnTo>
                <a:lnTo>
                  <a:pt x="133350" y="520705"/>
                </a:lnTo>
                <a:lnTo>
                  <a:pt x="177789" y="520705"/>
                </a:lnTo>
                <a:lnTo>
                  <a:pt x="177789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120639" y="304800"/>
                </a:moveTo>
                <a:lnTo>
                  <a:pt x="120639" y="298444"/>
                </a:lnTo>
                <a:lnTo>
                  <a:pt x="114300" y="304800"/>
                </a:lnTo>
                <a:lnTo>
                  <a:pt x="120639" y="304800"/>
                </a:lnTo>
                <a:close/>
              </a:path>
              <a:path w="247650" h="520700">
                <a:moveTo>
                  <a:pt x="209550" y="336544"/>
                </a:moveTo>
                <a:lnTo>
                  <a:pt x="209550" y="184144"/>
                </a:lnTo>
                <a:lnTo>
                  <a:pt x="177789" y="184144"/>
                </a:lnTo>
                <a:lnTo>
                  <a:pt x="177789" y="507994"/>
                </a:lnTo>
                <a:lnTo>
                  <a:pt x="184144" y="50799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03194" y="336544"/>
                </a:lnTo>
                <a:lnTo>
                  <a:pt x="209550" y="336544"/>
                </a:lnTo>
                <a:close/>
              </a:path>
              <a:path w="247650" h="520700">
                <a:moveTo>
                  <a:pt x="190500" y="520705"/>
                </a:moveTo>
                <a:lnTo>
                  <a:pt x="190500" y="190500"/>
                </a:lnTo>
                <a:lnTo>
                  <a:pt x="184144" y="190500"/>
                </a:lnTo>
                <a:lnTo>
                  <a:pt x="184144" y="507994"/>
                </a:lnTo>
                <a:lnTo>
                  <a:pt x="177789" y="514350"/>
                </a:lnTo>
                <a:lnTo>
                  <a:pt x="177789" y="520705"/>
                </a:lnTo>
                <a:lnTo>
                  <a:pt x="190500" y="520705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705"/>
                </a:lnTo>
                <a:lnTo>
                  <a:pt x="241294" y="317494"/>
                </a:lnTo>
                <a:lnTo>
                  <a:pt x="234939" y="317494"/>
                </a:lnTo>
                <a:lnTo>
                  <a:pt x="234939" y="323850"/>
                </a:lnTo>
                <a:lnTo>
                  <a:pt x="228600" y="330205"/>
                </a:lnTo>
                <a:lnTo>
                  <a:pt x="222244" y="330205"/>
                </a:lnTo>
                <a:lnTo>
                  <a:pt x="222244" y="336544"/>
                </a:lnTo>
                <a:lnTo>
                  <a:pt x="203194" y="336544"/>
                </a:lnTo>
                <a:lnTo>
                  <a:pt x="209550" y="342900"/>
                </a:lnTo>
                <a:lnTo>
                  <a:pt x="209550" y="349255"/>
                </a:lnTo>
                <a:lnTo>
                  <a:pt x="215889" y="349255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28600" y="336544"/>
                </a:lnTo>
                <a:lnTo>
                  <a:pt x="234939" y="336544"/>
                </a:lnTo>
                <a:lnTo>
                  <a:pt x="247650" y="323850"/>
                </a:lnTo>
                <a:close/>
              </a:path>
              <a:path w="247650" h="520700">
                <a:moveTo>
                  <a:pt x="209550" y="349255"/>
                </a:moveTo>
                <a:lnTo>
                  <a:pt x="209550" y="342900"/>
                </a:lnTo>
                <a:lnTo>
                  <a:pt x="203194" y="336544"/>
                </a:lnTo>
                <a:lnTo>
                  <a:pt x="203194" y="349255"/>
                </a:lnTo>
                <a:lnTo>
                  <a:pt x="209550" y="349255"/>
                </a:lnTo>
                <a:close/>
              </a:path>
              <a:path w="247650" h="520700">
                <a:moveTo>
                  <a:pt x="76200" y="82555"/>
                </a:moveTo>
                <a:lnTo>
                  <a:pt x="76200" y="31744"/>
                </a:lnTo>
                <a:lnTo>
                  <a:pt x="69844" y="31744"/>
                </a:lnTo>
                <a:lnTo>
                  <a:pt x="69844" y="76200"/>
                </a:lnTo>
                <a:lnTo>
                  <a:pt x="76200" y="82555"/>
                </a:lnTo>
                <a:close/>
              </a:path>
              <a:path w="247650" h="520700">
                <a:moveTo>
                  <a:pt x="158739" y="31744"/>
                </a:moveTo>
                <a:lnTo>
                  <a:pt x="158739" y="12694"/>
                </a:lnTo>
                <a:lnTo>
                  <a:pt x="152400" y="12694"/>
                </a:lnTo>
                <a:lnTo>
                  <a:pt x="152400" y="6355"/>
                </a:lnTo>
                <a:lnTo>
                  <a:pt x="139689" y="6355"/>
                </a:lnTo>
                <a:lnTo>
                  <a:pt x="133350" y="0"/>
                </a:lnTo>
                <a:lnTo>
                  <a:pt x="101589" y="0"/>
                </a:lnTo>
                <a:lnTo>
                  <a:pt x="101589" y="6355"/>
                </a:lnTo>
                <a:lnTo>
                  <a:pt x="88894" y="6355"/>
                </a:lnTo>
                <a:lnTo>
                  <a:pt x="88894" y="12694"/>
                </a:lnTo>
                <a:lnTo>
                  <a:pt x="82539" y="19050"/>
                </a:lnTo>
                <a:lnTo>
                  <a:pt x="76200" y="19050"/>
                </a:lnTo>
                <a:lnTo>
                  <a:pt x="76200" y="44455"/>
                </a:lnTo>
                <a:lnTo>
                  <a:pt x="82539" y="38100"/>
                </a:lnTo>
                <a:lnTo>
                  <a:pt x="82539" y="31744"/>
                </a:lnTo>
                <a:lnTo>
                  <a:pt x="101589" y="12694"/>
                </a:lnTo>
                <a:lnTo>
                  <a:pt x="107944" y="12694"/>
                </a:lnTo>
                <a:lnTo>
                  <a:pt x="114300" y="6355"/>
                </a:lnTo>
                <a:lnTo>
                  <a:pt x="126994" y="6355"/>
                </a:lnTo>
                <a:lnTo>
                  <a:pt x="126994" y="12694"/>
                </a:lnTo>
                <a:lnTo>
                  <a:pt x="139689" y="12694"/>
                </a:lnTo>
                <a:lnTo>
                  <a:pt x="158739" y="31744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55"/>
                </a:lnTo>
                <a:lnTo>
                  <a:pt x="139689" y="101605"/>
                </a:lnTo>
                <a:lnTo>
                  <a:pt x="101589" y="101605"/>
                </a:lnTo>
                <a:lnTo>
                  <a:pt x="82539" y="82555"/>
                </a:lnTo>
                <a:lnTo>
                  <a:pt x="82539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95250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46044" y="107944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65094" y="44455"/>
                </a:moveTo>
                <a:lnTo>
                  <a:pt x="165094" y="25405"/>
                </a:lnTo>
                <a:lnTo>
                  <a:pt x="158739" y="19050"/>
                </a:lnTo>
                <a:lnTo>
                  <a:pt x="158739" y="38100"/>
                </a:lnTo>
                <a:lnTo>
                  <a:pt x="165094" y="44455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1744"/>
                </a:lnTo>
                <a:lnTo>
                  <a:pt x="165094" y="31744"/>
                </a:lnTo>
                <a:lnTo>
                  <a:pt x="165094" y="82555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 txBox="1"/>
          <p:nvPr/>
        </p:nvSpPr>
        <p:spPr>
          <a:xfrm>
            <a:off x="561943" y="2186393"/>
            <a:ext cx="196215" cy="9950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23299"/>
                </a:solidFill>
                <a:latin typeface="Arial"/>
                <a:cs typeface="Arial"/>
              </a:rPr>
              <a:t>Chef </a:t>
            </a:r>
            <a:r>
              <a:rPr sz="1200" spc="15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200" spc="-1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7" name="object 647"/>
          <p:cNvSpPr txBox="1"/>
          <p:nvPr/>
        </p:nvSpPr>
        <p:spPr>
          <a:xfrm>
            <a:off x="1108043" y="2237191"/>
            <a:ext cx="196215" cy="9442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5" dirty="0">
                <a:solidFill>
                  <a:srgbClr val="323299"/>
                </a:solidFill>
                <a:latin typeface="Arial"/>
                <a:cs typeface="Arial"/>
              </a:rPr>
              <a:t>Qualité</a:t>
            </a:r>
            <a:r>
              <a:rPr sz="1200" spc="-1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8" name="object 648"/>
          <p:cNvSpPr txBox="1"/>
          <p:nvPr/>
        </p:nvSpPr>
        <p:spPr>
          <a:xfrm>
            <a:off x="1647788" y="2152620"/>
            <a:ext cx="196215" cy="10293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323299"/>
                </a:solidFill>
                <a:latin typeface="Arial"/>
                <a:cs typeface="Arial"/>
              </a:rPr>
              <a:t>Ingé.</a:t>
            </a:r>
            <a:r>
              <a:rPr sz="1200" spc="-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23299"/>
                </a:solidFill>
                <a:latin typeface="Arial"/>
                <a:cs typeface="Arial"/>
              </a:rPr>
              <a:t>d'Affaires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2174842" y="2025528"/>
            <a:ext cx="196215" cy="11563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323299"/>
                </a:solidFill>
                <a:latin typeface="Arial"/>
                <a:cs typeface="Arial"/>
              </a:rPr>
              <a:t>Bureau</a:t>
            </a:r>
            <a:r>
              <a:rPr sz="1200" spc="-1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323299"/>
                </a:solidFill>
                <a:latin typeface="Arial"/>
                <a:cs typeface="Arial"/>
              </a:rPr>
              <a:t>d'Etudes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2676488" y="2666927"/>
            <a:ext cx="196215" cy="5086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5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1200" spc="30" dirty="0">
                <a:solidFill>
                  <a:srgbClr val="323299"/>
                </a:solidFill>
                <a:latin typeface="Arial"/>
                <a:cs typeface="Arial"/>
              </a:rPr>
              <a:t>pp</a:t>
            </a:r>
            <a:r>
              <a:rPr sz="1200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200" spc="-2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3178140" y="2774904"/>
            <a:ext cx="196215" cy="40703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35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200" spc="30" dirty="0">
                <a:solidFill>
                  <a:srgbClr val="323299"/>
                </a:solidFill>
                <a:latin typeface="Arial"/>
                <a:cs typeface="Arial"/>
              </a:rPr>
              <a:t>ndu</a:t>
            </a:r>
            <a:r>
              <a:rPr sz="120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2" name="object 652"/>
          <p:cNvSpPr txBox="1"/>
          <p:nvPr/>
        </p:nvSpPr>
        <p:spPr>
          <a:xfrm>
            <a:off x="3667088" y="2343080"/>
            <a:ext cx="196215" cy="838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323299"/>
                </a:solidFill>
                <a:latin typeface="Arial"/>
                <a:cs typeface="Arial"/>
              </a:rPr>
              <a:t>Fournisseur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3" name="object 653"/>
          <p:cNvSpPr/>
          <p:nvPr/>
        </p:nvSpPr>
        <p:spPr>
          <a:xfrm>
            <a:off x="1627007" y="3302005"/>
            <a:ext cx="241300" cy="508000"/>
          </a:xfrm>
          <a:custGeom>
            <a:avLst/>
            <a:gdLst/>
            <a:ahLst/>
            <a:cxnLst/>
            <a:rect l="l" t="t" r="r" b="b"/>
            <a:pathLst>
              <a:path w="241300" h="508000">
                <a:moveTo>
                  <a:pt x="6339" y="323850"/>
                </a:moveTo>
                <a:lnTo>
                  <a:pt x="6339" y="139689"/>
                </a:lnTo>
                <a:lnTo>
                  <a:pt x="0" y="139689"/>
                </a:lnTo>
                <a:lnTo>
                  <a:pt x="0" y="317494"/>
                </a:lnTo>
                <a:lnTo>
                  <a:pt x="6339" y="323850"/>
                </a:lnTo>
                <a:close/>
              </a:path>
              <a:path w="241300" h="508000">
                <a:moveTo>
                  <a:pt x="25389" y="336544"/>
                </a:moveTo>
                <a:lnTo>
                  <a:pt x="25389" y="126994"/>
                </a:lnTo>
                <a:lnTo>
                  <a:pt x="12694" y="126994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189"/>
                </a:lnTo>
                <a:lnTo>
                  <a:pt x="12694" y="330189"/>
                </a:lnTo>
                <a:lnTo>
                  <a:pt x="19050" y="336544"/>
                </a:lnTo>
                <a:lnTo>
                  <a:pt x="25389" y="336544"/>
                </a:lnTo>
                <a:close/>
              </a:path>
              <a:path w="241300" h="508000">
                <a:moveTo>
                  <a:pt x="234939" y="317494"/>
                </a:moveTo>
                <a:lnTo>
                  <a:pt x="234939" y="139689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15889" y="126994"/>
                </a:lnTo>
                <a:lnTo>
                  <a:pt x="215889" y="120639"/>
                </a:lnTo>
                <a:lnTo>
                  <a:pt x="25389" y="120639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07944" y="507994"/>
                </a:lnTo>
                <a:lnTo>
                  <a:pt x="107944" y="292089"/>
                </a:lnTo>
                <a:lnTo>
                  <a:pt x="126994" y="292089"/>
                </a:lnTo>
                <a:lnTo>
                  <a:pt x="126994" y="425439"/>
                </a:lnTo>
                <a:lnTo>
                  <a:pt x="133350" y="431794"/>
                </a:lnTo>
                <a:lnTo>
                  <a:pt x="133350" y="507994"/>
                </a:lnTo>
                <a:lnTo>
                  <a:pt x="177789" y="507994"/>
                </a:lnTo>
                <a:lnTo>
                  <a:pt x="177789" y="184144"/>
                </a:lnTo>
                <a:lnTo>
                  <a:pt x="196839" y="184144"/>
                </a:lnTo>
                <a:lnTo>
                  <a:pt x="196839" y="336544"/>
                </a:lnTo>
                <a:lnTo>
                  <a:pt x="209550" y="336544"/>
                </a:lnTo>
                <a:lnTo>
                  <a:pt x="215889" y="330189"/>
                </a:lnTo>
                <a:lnTo>
                  <a:pt x="222244" y="330189"/>
                </a:lnTo>
                <a:lnTo>
                  <a:pt x="234939" y="317494"/>
                </a:lnTo>
                <a:close/>
              </a:path>
              <a:path w="241300" h="508000">
                <a:moveTo>
                  <a:pt x="241294" y="304800"/>
                </a:moveTo>
                <a:lnTo>
                  <a:pt x="241294" y="146044"/>
                </a:lnTo>
                <a:lnTo>
                  <a:pt x="234939" y="146044"/>
                </a:lnTo>
                <a:lnTo>
                  <a:pt x="234939" y="311139"/>
                </a:lnTo>
                <a:lnTo>
                  <a:pt x="241294" y="304800"/>
                </a:lnTo>
                <a:close/>
              </a:path>
              <a:path w="241300" h="508000">
                <a:moveTo>
                  <a:pt x="69844" y="63489"/>
                </a:moveTo>
                <a:lnTo>
                  <a:pt x="69844" y="38100"/>
                </a:lnTo>
                <a:lnTo>
                  <a:pt x="63489" y="44439"/>
                </a:lnTo>
                <a:lnTo>
                  <a:pt x="63489" y="57150"/>
                </a:lnTo>
                <a:lnTo>
                  <a:pt x="69844" y="63489"/>
                </a:lnTo>
                <a:close/>
              </a:path>
              <a:path w="241300" h="508000">
                <a:moveTo>
                  <a:pt x="158739" y="76200"/>
                </a:moveTo>
                <a:lnTo>
                  <a:pt x="158739" y="25389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389"/>
                </a:lnTo>
                <a:lnTo>
                  <a:pt x="69844" y="7620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58739" y="76200"/>
                </a:lnTo>
                <a:close/>
              </a:path>
              <a:path w="241300" h="508000">
                <a:moveTo>
                  <a:pt x="165094" y="57150"/>
                </a:moveTo>
                <a:lnTo>
                  <a:pt x="165094" y="44439"/>
                </a:lnTo>
                <a:lnTo>
                  <a:pt x="158739" y="38100"/>
                </a:lnTo>
                <a:lnTo>
                  <a:pt x="158739" y="63489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1620652" y="3295650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205"/>
                </a:moveTo>
                <a:lnTo>
                  <a:pt x="6355" y="146044"/>
                </a:lnTo>
                <a:lnTo>
                  <a:pt x="0" y="146044"/>
                </a:lnTo>
                <a:lnTo>
                  <a:pt x="0" y="323850"/>
                </a:lnTo>
                <a:lnTo>
                  <a:pt x="6355" y="330205"/>
                </a:lnTo>
                <a:close/>
              </a:path>
              <a:path w="247650" h="520700">
                <a:moveTo>
                  <a:pt x="19050" y="146044"/>
                </a:moveTo>
                <a:lnTo>
                  <a:pt x="19050" y="133350"/>
                </a:lnTo>
                <a:lnTo>
                  <a:pt x="12694" y="133350"/>
                </a:lnTo>
                <a:lnTo>
                  <a:pt x="6355" y="139705"/>
                </a:lnTo>
                <a:lnTo>
                  <a:pt x="6355" y="158755"/>
                </a:lnTo>
                <a:lnTo>
                  <a:pt x="12694" y="158755"/>
                </a:lnTo>
                <a:lnTo>
                  <a:pt x="12694" y="146044"/>
                </a:lnTo>
                <a:lnTo>
                  <a:pt x="19050" y="146044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31744" y="336544"/>
                </a:lnTo>
                <a:lnTo>
                  <a:pt x="25405" y="336544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lnTo>
                  <a:pt x="25405" y="349255"/>
                </a:lnTo>
                <a:lnTo>
                  <a:pt x="38100" y="349255"/>
                </a:lnTo>
                <a:lnTo>
                  <a:pt x="44455" y="342900"/>
                </a:lnTo>
                <a:close/>
              </a:path>
              <a:path w="247650" h="520700">
                <a:moveTo>
                  <a:pt x="241294" y="152400"/>
                </a:moveTo>
                <a:lnTo>
                  <a:pt x="241294" y="133350"/>
                </a:lnTo>
                <a:lnTo>
                  <a:pt x="234955" y="133350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09550" y="120655"/>
                </a:lnTo>
                <a:lnTo>
                  <a:pt x="38100" y="120655"/>
                </a:lnTo>
                <a:lnTo>
                  <a:pt x="31744" y="126994"/>
                </a:lnTo>
                <a:lnTo>
                  <a:pt x="19050" y="126994"/>
                </a:lnTo>
                <a:lnTo>
                  <a:pt x="19050" y="139705"/>
                </a:lnTo>
                <a:lnTo>
                  <a:pt x="25405" y="139705"/>
                </a:lnTo>
                <a:lnTo>
                  <a:pt x="25405" y="133350"/>
                </a:lnTo>
                <a:lnTo>
                  <a:pt x="222244" y="133350"/>
                </a:lnTo>
                <a:lnTo>
                  <a:pt x="222244" y="139705"/>
                </a:lnTo>
                <a:lnTo>
                  <a:pt x="228600" y="139705"/>
                </a:lnTo>
                <a:lnTo>
                  <a:pt x="241294" y="1524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0500"/>
                </a:lnTo>
                <a:lnTo>
                  <a:pt x="63505" y="190500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55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349255"/>
                </a:moveTo>
                <a:lnTo>
                  <a:pt x="50794" y="190500"/>
                </a:lnTo>
                <a:lnTo>
                  <a:pt x="44455" y="190500"/>
                </a:lnTo>
                <a:lnTo>
                  <a:pt x="44455" y="349255"/>
                </a:lnTo>
                <a:lnTo>
                  <a:pt x="50794" y="349255"/>
                </a:lnTo>
                <a:close/>
              </a:path>
              <a:path w="247650" h="520700">
                <a:moveTo>
                  <a:pt x="69844" y="520705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0500"/>
                </a:lnTo>
                <a:lnTo>
                  <a:pt x="57150" y="190500"/>
                </a:lnTo>
                <a:lnTo>
                  <a:pt x="57150" y="514350"/>
                </a:lnTo>
                <a:lnTo>
                  <a:pt x="63505" y="520705"/>
                </a:lnTo>
                <a:lnTo>
                  <a:pt x="69844" y="520705"/>
                </a:lnTo>
                <a:close/>
              </a:path>
              <a:path w="247650" h="520700">
                <a:moveTo>
                  <a:pt x="120655" y="520705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705"/>
                </a:lnTo>
                <a:lnTo>
                  <a:pt x="120655" y="520705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705" y="507994"/>
                </a:lnTo>
                <a:lnTo>
                  <a:pt x="139705" y="292105"/>
                </a:lnTo>
                <a:lnTo>
                  <a:pt x="114300" y="292105"/>
                </a:lnTo>
                <a:lnTo>
                  <a:pt x="114300" y="304800"/>
                </a:lnTo>
                <a:lnTo>
                  <a:pt x="120655" y="298444"/>
                </a:lnTo>
                <a:lnTo>
                  <a:pt x="120655" y="304800"/>
                </a:lnTo>
                <a:lnTo>
                  <a:pt x="133350" y="304800"/>
                </a:lnTo>
                <a:lnTo>
                  <a:pt x="133350" y="520705"/>
                </a:lnTo>
                <a:lnTo>
                  <a:pt x="177805" y="520705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120655" y="304800"/>
                </a:moveTo>
                <a:lnTo>
                  <a:pt x="120655" y="298444"/>
                </a:lnTo>
                <a:lnTo>
                  <a:pt x="114300" y="304800"/>
                </a:lnTo>
                <a:lnTo>
                  <a:pt x="120655" y="304800"/>
                </a:lnTo>
                <a:close/>
              </a:path>
              <a:path w="247650" h="520700">
                <a:moveTo>
                  <a:pt x="209550" y="336544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0500"/>
                </a:lnTo>
                <a:lnTo>
                  <a:pt x="203194" y="190500"/>
                </a:lnTo>
                <a:lnTo>
                  <a:pt x="203194" y="336544"/>
                </a:lnTo>
                <a:lnTo>
                  <a:pt x="209550" y="336544"/>
                </a:lnTo>
                <a:close/>
              </a:path>
              <a:path w="247650" h="520700">
                <a:moveTo>
                  <a:pt x="190500" y="520705"/>
                </a:moveTo>
                <a:lnTo>
                  <a:pt x="190500" y="190500"/>
                </a:lnTo>
                <a:lnTo>
                  <a:pt x="184144" y="190500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705"/>
                </a:lnTo>
                <a:lnTo>
                  <a:pt x="190500" y="520705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705"/>
                </a:lnTo>
                <a:lnTo>
                  <a:pt x="241294" y="317494"/>
                </a:lnTo>
                <a:lnTo>
                  <a:pt x="234955" y="317494"/>
                </a:lnTo>
                <a:lnTo>
                  <a:pt x="234955" y="323850"/>
                </a:lnTo>
                <a:lnTo>
                  <a:pt x="228600" y="330205"/>
                </a:lnTo>
                <a:lnTo>
                  <a:pt x="222244" y="330205"/>
                </a:lnTo>
                <a:lnTo>
                  <a:pt x="222244" y="336544"/>
                </a:lnTo>
                <a:lnTo>
                  <a:pt x="203194" y="336544"/>
                </a:lnTo>
                <a:lnTo>
                  <a:pt x="209550" y="342900"/>
                </a:lnTo>
                <a:lnTo>
                  <a:pt x="209550" y="349255"/>
                </a:lnTo>
                <a:lnTo>
                  <a:pt x="215905" y="349255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28600" y="336544"/>
                </a:lnTo>
                <a:lnTo>
                  <a:pt x="234955" y="336544"/>
                </a:lnTo>
                <a:lnTo>
                  <a:pt x="247650" y="323850"/>
                </a:lnTo>
                <a:close/>
              </a:path>
              <a:path w="247650" h="520700">
                <a:moveTo>
                  <a:pt x="209550" y="349255"/>
                </a:moveTo>
                <a:lnTo>
                  <a:pt x="209550" y="342900"/>
                </a:lnTo>
                <a:lnTo>
                  <a:pt x="203194" y="336544"/>
                </a:lnTo>
                <a:lnTo>
                  <a:pt x="203194" y="349255"/>
                </a:lnTo>
                <a:lnTo>
                  <a:pt x="209550" y="349255"/>
                </a:lnTo>
                <a:close/>
              </a:path>
              <a:path w="247650" h="520700">
                <a:moveTo>
                  <a:pt x="76200" y="82555"/>
                </a:moveTo>
                <a:lnTo>
                  <a:pt x="76200" y="31744"/>
                </a:lnTo>
                <a:lnTo>
                  <a:pt x="69844" y="31744"/>
                </a:lnTo>
                <a:lnTo>
                  <a:pt x="69844" y="76200"/>
                </a:lnTo>
                <a:lnTo>
                  <a:pt x="76200" y="82555"/>
                </a:lnTo>
                <a:close/>
              </a:path>
              <a:path w="247650" h="520700">
                <a:moveTo>
                  <a:pt x="158755" y="31744"/>
                </a:moveTo>
                <a:lnTo>
                  <a:pt x="158755" y="12694"/>
                </a:lnTo>
                <a:lnTo>
                  <a:pt x="152400" y="12694"/>
                </a:lnTo>
                <a:lnTo>
                  <a:pt x="152400" y="6355"/>
                </a:lnTo>
                <a:lnTo>
                  <a:pt x="139705" y="6355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55"/>
                </a:lnTo>
                <a:lnTo>
                  <a:pt x="88894" y="6355"/>
                </a:lnTo>
                <a:lnTo>
                  <a:pt x="88894" y="12694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55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07944" y="12694"/>
                </a:lnTo>
                <a:lnTo>
                  <a:pt x="114300" y="6355"/>
                </a:lnTo>
                <a:lnTo>
                  <a:pt x="126994" y="6355"/>
                </a:lnTo>
                <a:lnTo>
                  <a:pt x="126994" y="12694"/>
                </a:lnTo>
                <a:lnTo>
                  <a:pt x="139705" y="12694"/>
                </a:lnTo>
                <a:lnTo>
                  <a:pt x="158755" y="31744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55" y="76200"/>
                </a:lnTo>
                <a:lnTo>
                  <a:pt x="158755" y="82555"/>
                </a:lnTo>
                <a:lnTo>
                  <a:pt x="139705" y="101605"/>
                </a:lnTo>
                <a:lnTo>
                  <a:pt x="101605" y="101605"/>
                </a:lnTo>
                <a:lnTo>
                  <a:pt x="82555" y="82555"/>
                </a:ln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95250" y="107944"/>
                </a:lnTo>
                <a:lnTo>
                  <a:pt x="101605" y="107944"/>
                </a:lnTo>
                <a:lnTo>
                  <a:pt x="107944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46044" y="107944"/>
                </a:lnTo>
                <a:lnTo>
                  <a:pt x="158755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65094" y="44455"/>
                </a:moveTo>
                <a:lnTo>
                  <a:pt x="165094" y="25405"/>
                </a:lnTo>
                <a:lnTo>
                  <a:pt x="158755" y="19050"/>
                </a:lnTo>
                <a:lnTo>
                  <a:pt x="158755" y="38100"/>
                </a:lnTo>
                <a:lnTo>
                  <a:pt x="165094" y="44455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1744"/>
                </a:lnTo>
                <a:lnTo>
                  <a:pt x="165094" y="31744"/>
                </a:lnTo>
                <a:lnTo>
                  <a:pt x="165094" y="82555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157347" y="3302005"/>
            <a:ext cx="241935" cy="508000"/>
          </a:xfrm>
          <a:custGeom>
            <a:avLst/>
            <a:gdLst/>
            <a:ahLst/>
            <a:cxnLst/>
            <a:rect l="l" t="t" r="r" b="b"/>
            <a:pathLst>
              <a:path w="241935" h="508000">
                <a:moveTo>
                  <a:pt x="6355" y="323850"/>
                </a:moveTo>
                <a:lnTo>
                  <a:pt x="6355" y="139689"/>
                </a:lnTo>
                <a:lnTo>
                  <a:pt x="0" y="146044"/>
                </a:lnTo>
                <a:lnTo>
                  <a:pt x="0" y="317494"/>
                </a:lnTo>
                <a:lnTo>
                  <a:pt x="6355" y="323850"/>
                </a:lnTo>
                <a:close/>
              </a:path>
              <a:path w="241935" h="508000">
                <a:moveTo>
                  <a:pt x="25405" y="336544"/>
                </a:moveTo>
                <a:lnTo>
                  <a:pt x="25405" y="126994"/>
                </a:lnTo>
                <a:lnTo>
                  <a:pt x="12710" y="126994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189"/>
                </a:lnTo>
                <a:lnTo>
                  <a:pt x="12710" y="330189"/>
                </a:lnTo>
                <a:lnTo>
                  <a:pt x="19050" y="336544"/>
                </a:lnTo>
                <a:lnTo>
                  <a:pt x="25405" y="336544"/>
                </a:lnTo>
                <a:close/>
              </a:path>
              <a:path w="241935" h="508000">
                <a:moveTo>
                  <a:pt x="215905" y="336544"/>
                </a:moveTo>
                <a:lnTo>
                  <a:pt x="215905" y="120639"/>
                </a:lnTo>
                <a:lnTo>
                  <a:pt x="25405" y="120639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44"/>
                </a:lnTo>
                <a:lnTo>
                  <a:pt x="57150" y="184144"/>
                </a:lnTo>
                <a:lnTo>
                  <a:pt x="57150" y="507994"/>
                </a:lnTo>
                <a:lnTo>
                  <a:pt x="107960" y="507994"/>
                </a:lnTo>
                <a:lnTo>
                  <a:pt x="107960" y="292089"/>
                </a:lnTo>
                <a:lnTo>
                  <a:pt x="133350" y="292089"/>
                </a:lnTo>
                <a:lnTo>
                  <a:pt x="133350" y="507994"/>
                </a:lnTo>
                <a:lnTo>
                  <a:pt x="177805" y="507994"/>
                </a:lnTo>
                <a:lnTo>
                  <a:pt x="177805" y="184144"/>
                </a:lnTo>
                <a:lnTo>
                  <a:pt x="203210" y="184144"/>
                </a:lnTo>
                <a:lnTo>
                  <a:pt x="203210" y="336544"/>
                </a:lnTo>
                <a:lnTo>
                  <a:pt x="215905" y="336544"/>
                </a:lnTo>
                <a:close/>
              </a:path>
              <a:path w="241935" h="508000">
                <a:moveTo>
                  <a:pt x="114300" y="507994"/>
                </a:moveTo>
                <a:lnTo>
                  <a:pt x="107960" y="292089"/>
                </a:lnTo>
                <a:lnTo>
                  <a:pt x="107960" y="507994"/>
                </a:lnTo>
                <a:lnTo>
                  <a:pt x="114300" y="507994"/>
                </a:lnTo>
                <a:close/>
              </a:path>
              <a:path w="241935" h="508000">
                <a:moveTo>
                  <a:pt x="234955" y="317494"/>
                </a:moveTo>
                <a:lnTo>
                  <a:pt x="234955" y="139689"/>
                </a:lnTo>
                <a:lnTo>
                  <a:pt x="228600" y="133350"/>
                </a:lnTo>
                <a:lnTo>
                  <a:pt x="228600" y="126994"/>
                </a:lnTo>
                <a:lnTo>
                  <a:pt x="215905" y="126994"/>
                </a:lnTo>
                <a:lnTo>
                  <a:pt x="215905" y="330189"/>
                </a:lnTo>
                <a:lnTo>
                  <a:pt x="222260" y="330189"/>
                </a:lnTo>
                <a:lnTo>
                  <a:pt x="234955" y="317494"/>
                </a:lnTo>
                <a:close/>
              </a:path>
              <a:path w="241935" h="508000">
                <a:moveTo>
                  <a:pt x="241310" y="311139"/>
                </a:moveTo>
                <a:lnTo>
                  <a:pt x="241310" y="146044"/>
                </a:lnTo>
                <a:lnTo>
                  <a:pt x="234955" y="146044"/>
                </a:lnTo>
                <a:lnTo>
                  <a:pt x="234955" y="311139"/>
                </a:lnTo>
                <a:lnTo>
                  <a:pt x="241310" y="311139"/>
                </a:lnTo>
                <a:close/>
              </a:path>
              <a:path w="241935" h="508000">
                <a:moveTo>
                  <a:pt x="69860" y="63489"/>
                </a:moveTo>
                <a:lnTo>
                  <a:pt x="69860" y="38100"/>
                </a:lnTo>
                <a:lnTo>
                  <a:pt x="63505" y="44439"/>
                </a:lnTo>
                <a:lnTo>
                  <a:pt x="63505" y="57150"/>
                </a:lnTo>
                <a:lnTo>
                  <a:pt x="69860" y="63489"/>
                </a:lnTo>
                <a:close/>
              </a:path>
              <a:path w="241935" h="508000">
                <a:moveTo>
                  <a:pt x="158755" y="76200"/>
                </a:moveTo>
                <a:lnTo>
                  <a:pt x="158755" y="25389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389"/>
                </a:lnTo>
                <a:lnTo>
                  <a:pt x="69860" y="76200"/>
                </a:lnTo>
                <a:lnTo>
                  <a:pt x="95250" y="101589"/>
                </a:lnTo>
                <a:lnTo>
                  <a:pt x="133350" y="101589"/>
                </a:lnTo>
                <a:lnTo>
                  <a:pt x="158755" y="76200"/>
                </a:lnTo>
                <a:close/>
              </a:path>
              <a:path w="241935" h="508000">
                <a:moveTo>
                  <a:pt x="165110" y="63489"/>
                </a:moveTo>
                <a:lnTo>
                  <a:pt x="165110" y="38100"/>
                </a:lnTo>
                <a:lnTo>
                  <a:pt x="158755" y="31744"/>
                </a:lnTo>
                <a:lnTo>
                  <a:pt x="158755" y="63489"/>
                </a:lnTo>
                <a:lnTo>
                  <a:pt x="165110" y="634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151007" y="3295650"/>
            <a:ext cx="254000" cy="520700"/>
          </a:xfrm>
          <a:custGeom>
            <a:avLst/>
            <a:gdLst/>
            <a:ahLst/>
            <a:cxnLst/>
            <a:rect l="l" t="t" r="r" b="b"/>
            <a:pathLst>
              <a:path w="254000" h="520700">
                <a:moveTo>
                  <a:pt x="6339" y="330205"/>
                </a:moveTo>
                <a:lnTo>
                  <a:pt x="6339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39" y="330205"/>
                </a:lnTo>
                <a:close/>
              </a:path>
              <a:path w="254000" h="520700">
                <a:moveTo>
                  <a:pt x="12694" y="336544"/>
                </a:moveTo>
                <a:lnTo>
                  <a:pt x="12694" y="139705"/>
                </a:lnTo>
                <a:lnTo>
                  <a:pt x="6339" y="139705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54000" h="520700">
                <a:moveTo>
                  <a:pt x="19050" y="146044"/>
                </a:moveTo>
                <a:lnTo>
                  <a:pt x="19050" y="133350"/>
                </a:lnTo>
                <a:lnTo>
                  <a:pt x="12694" y="133350"/>
                </a:lnTo>
                <a:lnTo>
                  <a:pt x="12694" y="146044"/>
                </a:lnTo>
                <a:lnTo>
                  <a:pt x="19050" y="146044"/>
                </a:lnTo>
                <a:close/>
              </a:path>
              <a:path w="254000" h="520700">
                <a:moveTo>
                  <a:pt x="44439" y="342900"/>
                </a:moveTo>
                <a:lnTo>
                  <a:pt x="31744" y="342900"/>
                </a:lnTo>
                <a:lnTo>
                  <a:pt x="31744" y="336544"/>
                </a:lnTo>
                <a:lnTo>
                  <a:pt x="25389" y="336544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lnTo>
                  <a:pt x="25389" y="349255"/>
                </a:lnTo>
                <a:lnTo>
                  <a:pt x="38100" y="349255"/>
                </a:lnTo>
                <a:lnTo>
                  <a:pt x="44439" y="342900"/>
                </a:lnTo>
                <a:close/>
              </a:path>
              <a:path w="254000" h="520700">
                <a:moveTo>
                  <a:pt x="241294" y="152400"/>
                </a:moveTo>
                <a:lnTo>
                  <a:pt x="241294" y="133350"/>
                </a:lnTo>
                <a:lnTo>
                  <a:pt x="234939" y="133350"/>
                </a:lnTo>
                <a:lnTo>
                  <a:pt x="228600" y="126994"/>
                </a:lnTo>
                <a:lnTo>
                  <a:pt x="215889" y="126994"/>
                </a:lnTo>
                <a:lnTo>
                  <a:pt x="215889" y="120655"/>
                </a:lnTo>
                <a:lnTo>
                  <a:pt x="38100" y="120655"/>
                </a:lnTo>
                <a:lnTo>
                  <a:pt x="38100" y="126994"/>
                </a:lnTo>
                <a:lnTo>
                  <a:pt x="19050" y="126994"/>
                </a:lnTo>
                <a:lnTo>
                  <a:pt x="19050" y="139705"/>
                </a:lnTo>
                <a:lnTo>
                  <a:pt x="25389" y="139705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8600" y="139705"/>
                </a:lnTo>
                <a:lnTo>
                  <a:pt x="234939" y="139705"/>
                </a:lnTo>
                <a:lnTo>
                  <a:pt x="234939" y="146044"/>
                </a:lnTo>
                <a:lnTo>
                  <a:pt x="241294" y="152400"/>
                </a:lnTo>
                <a:close/>
              </a:path>
              <a:path w="25400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0500"/>
                </a:lnTo>
                <a:lnTo>
                  <a:pt x="63489" y="190500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54000" h="520700">
                <a:moveTo>
                  <a:pt x="44439" y="355594"/>
                </a:moveTo>
                <a:lnTo>
                  <a:pt x="44439" y="342900"/>
                </a:lnTo>
                <a:lnTo>
                  <a:pt x="38100" y="349255"/>
                </a:lnTo>
                <a:lnTo>
                  <a:pt x="44439" y="355594"/>
                </a:lnTo>
                <a:close/>
              </a:path>
              <a:path w="254000" h="520700">
                <a:moveTo>
                  <a:pt x="50794" y="349255"/>
                </a:moveTo>
                <a:lnTo>
                  <a:pt x="50794" y="190500"/>
                </a:lnTo>
                <a:lnTo>
                  <a:pt x="44439" y="190500"/>
                </a:lnTo>
                <a:lnTo>
                  <a:pt x="44439" y="349255"/>
                </a:lnTo>
                <a:lnTo>
                  <a:pt x="50794" y="349255"/>
                </a:lnTo>
                <a:close/>
              </a:path>
              <a:path w="254000" h="520700">
                <a:moveTo>
                  <a:pt x="63489" y="514350"/>
                </a:moveTo>
                <a:lnTo>
                  <a:pt x="63489" y="190500"/>
                </a:lnTo>
                <a:lnTo>
                  <a:pt x="57150" y="190500"/>
                </a:lnTo>
                <a:lnTo>
                  <a:pt x="63489" y="51435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63489" y="507994"/>
                </a:lnTo>
                <a:lnTo>
                  <a:pt x="69844" y="514350"/>
                </a:lnTo>
                <a:lnTo>
                  <a:pt x="69844" y="520705"/>
                </a:lnTo>
                <a:lnTo>
                  <a:pt x="114300" y="520705"/>
                </a:lnTo>
                <a:lnTo>
                  <a:pt x="114300" y="514350"/>
                </a:lnTo>
                <a:lnTo>
                  <a:pt x="120639" y="507994"/>
                </a:lnTo>
                <a:close/>
              </a:path>
              <a:path w="254000" h="520700">
                <a:moveTo>
                  <a:pt x="69844" y="520705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520705"/>
                </a:lnTo>
                <a:lnTo>
                  <a:pt x="69844" y="520705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9689" y="292105"/>
                </a:lnTo>
                <a:lnTo>
                  <a:pt x="114300" y="292105"/>
                </a:lnTo>
                <a:lnTo>
                  <a:pt x="114300" y="304800"/>
                </a:lnTo>
                <a:lnTo>
                  <a:pt x="120639" y="298444"/>
                </a:lnTo>
                <a:lnTo>
                  <a:pt x="120639" y="304800"/>
                </a:lnTo>
                <a:lnTo>
                  <a:pt x="133350" y="304800"/>
                </a:lnTo>
                <a:lnTo>
                  <a:pt x="133350" y="298444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20639" y="304800"/>
                </a:moveTo>
                <a:lnTo>
                  <a:pt x="120639" y="298444"/>
                </a:lnTo>
                <a:lnTo>
                  <a:pt x="114300" y="304800"/>
                </a:lnTo>
                <a:lnTo>
                  <a:pt x="120639" y="30480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120639" y="507994"/>
                </a:lnTo>
                <a:close/>
              </a:path>
              <a:path w="254000" h="520700">
                <a:moveTo>
                  <a:pt x="120639" y="520705"/>
                </a:moveTo>
                <a:lnTo>
                  <a:pt x="120639" y="507994"/>
                </a:lnTo>
                <a:lnTo>
                  <a:pt x="114300" y="514350"/>
                </a:lnTo>
                <a:lnTo>
                  <a:pt x="114300" y="520705"/>
                </a:lnTo>
                <a:lnTo>
                  <a:pt x="120639" y="520705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3350" y="298444"/>
                </a:lnTo>
                <a:lnTo>
                  <a:pt x="133350" y="304800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90500" y="520705"/>
                </a:moveTo>
                <a:lnTo>
                  <a:pt x="190500" y="190500"/>
                </a:lnTo>
                <a:lnTo>
                  <a:pt x="184144" y="190500"/>
                </a:lnTo>
                <a:lnTo>
                  <a:pt x="184144" y="507994"/>
                </a:lnTo>
                <a:lnTo>
                  <a:pt x="139689" y="507994"/>
                </a:lnTo>
                <a:lnTo>
                  <a:pt x="139689" y="304800"/>
                </a:lnTo>
                <a:lnTo>
                  <a:pt x="133350" y="304800"/>
                </a:lnTo>
                <a:lnTo>
                  <a:pt x="133350" y="520705"/>
                </a:lnTo>
                <a:lnTo>
                  <a:pt x="190500" y="520705"/>
                </a:lnTo>
                <a:close/>
              </a:path>
              <a:path w="254000" h="520700">
                <a:moveTo>
                  <a:pt x="209550" y="190500"/>
                </a:moveTo>
                <a:lnTo>
                  <a:pt x="209550" y="184144"/>
                </a:lnTo>
                <a:lnTo>
                  <a:pt x="184144" y="184144"/>
                </a:lnTo>
                <a:lnTo>
                  <a:pt x="184144" y="190500"/>
                </a:lnTo>
                <a:lnTo>
                  <a:pt x="209550" y="190500"/>
                </a:lnTo>
                <a:close/>
              </a:path>
              <a:path w="254000" h="520700">
                <a:moveTo>
                  <a:pt x="241294" y="336544"/>
                </a:moveTo>
                <a:lnTo>
                  <a:pt x="241294" y="317494"/>
                </a:lnTo>
                <a:lnTo>
                  <a:pt x="234939" y="323850"/>
                </a:lnTo>
                <a:lnTo>
                  <a:pt x="234939" y="330205"/>
                </a:lnTo>
                <a:lnTo>
                  <a:pt x="222244" y="330205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190500"/>
                </a:lnTo>
                <a:lnTo>
                  <a:pt x="203194" y="190500"/>
                </a:lnTo>
                <a:lnTo>
                  <a:pt x="203194" y="349255"/>
                </a:lnTo>
                <a:lnTo>
                  <a:pt x="215889" y="349255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34939" y="336544"/>
                </a:lnTo>
                <a:lnTo>
                  <a:pt x="241294" y="336544"/>
                </a:lnTo>
                <a:close/>
              </a:path>
              <a:path w="25400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705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54000" h="520700">
                <a:moveTo>
                  <a:pt x="253989" y="311155"/>
                </a:moveTo>
                <a:lnTo>
                  <a:pt x="253989" y="158755"/>
                </a:lnTo>
                <a:lnTo>
                  <a:pt x="247650" y="158755"/>
                </a:lnTo>
                <a:lnTo>
                  <a:pt x="247650" y="311155"/>
                </a:lnTo>
                <a:lnTo>
                  <a:pt x="253989" y="311155"/>
                </a:lnTo>
                <a:close/>
              </a:path>
              <a:path w="254000" h="520700">
                <a:moveTo>
                  <a:pt x="76200" y="82555"/>
                </a:moveTo>
                <a:lnTo>
                  <a:pt x="76200" y="31744"/>
                </a:lnTo>
                <a:lnTo>
                  <a:pt x="69844" y="31744"/>
                </a:lnTo>
                <a:lnTo>
                  <a:pt x="69844" y="76200"/>
                </a:lnTo>
                <a:lnTo>
                  <a:pt x="76200" y="82555"/>
                </a:lnTo>
                <a:close/>
              </a:path>
              <a:path w="254000" h="520700">
                <a:moveTo>
                  <a:pt x="165094" y="44455"/>
                </a:moveTo>
                <a:lnTo>
                  <a:pt x="165094" y="19050"/>
                </a:lnTo>
                <a:lnTo>
                  <a:pt x="158739" y="12694"/>
                </a:lnTo>
                <a:lnTo>
                  <a:pt x="152400" y="12694"/>
                </a:lnTo>
                <a:lnTo>
                  <a:pt x="152400" y="6355"/>
                </a:lnTo>
                <a:lnTo>
                  <a:pt x="139689" y="6355"/>
                </a:lnTo>
                <a:lnTo>
                  <a:pt x="139689" y="0"/>
                </a:lnTo>
                <a:lnTo>
                  <a:pt x="107944" y="0"/>
                </a:lnTo>
                <a:lnTo>
                  <a:pt x="101589" y="6355"/>
                </a:lnTo>
                <a:lnTo>
                  <a:pt x="88894" y="6355"/>
                </a:lnTo>
                <a:lnTo>
                  <a:pt x="88894" y="12694"/>
                </a:lnTo>
                <a:lnTo>
                  <a:pt x="76200" y="25405"/>
                </a:lnTo>
                <a:lnTo>
                  <a:pt x="76200" y="44455"/>
                </a:lnTo>
                <a:lnTo>
                  <a:pt x="82539" y="44455"/>
                </a:lnTo>
                <a:lnTo>
                  <a:pt x="82539" y="31744"/>
                </a:lnTo>
                <a:lnTo>
                  <a:pt x="101589" y="12694"/>
                </a:lnTo>
                <a:lnTo>
                  <a:pt x="107944" y="12694"/>
                </a:lnTo>
                <a:lnTo>
                  <a:pt x="114300" y="6355"/>
                </a:lnTo>
                <a:lnTo>
                  <a:pt x="126994" y="6355"/>
                </a:lnTo>
                <a:lnTo>
                  <a:pt x="133350" y="12694"/>
                </a:lnTo>
                <a:lnTo>
                  <a:pt x="139689" y="12694"/>
                </a:lnTo>
                <a:lnTo>
                  <a:pt x="158739" y="31744"/>
                </a:lnTo>
                <a:lnTo>
                  <a:pt x="158739" y="38100"/>
                </a:lnTo>
                <a:lnTo>
                  <a:pt x="165094" y="44455"/>
                </a:lnTo>
                <a:close/>
              </a:path>
              <a:path w="25400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55"/>
                </a:lnTo>
                <a:lnTo>
                  <a:pt x="139689" y="101605"/>
                </a:lnTo>
                <a:lnTo>
                  <a:pt x="101589" y="101605"/>
                </a:lnTo>
                <a:lnTo>
                  <a:pt x="82539" y="82555"/>
                </a:lnTo>
                <a:lnTo>
                  <a:pt x="82539" y="69844"/>
                </a:lnTo>
                <a:lnTo>
                  <a:pt x="76200" y="63505"/>
                </a:lnTo>
                <a:lnTo>
                  <a:pt x="76200" y="88894"/>
                </a:lnTo>
                <a:lnTo>
                  <a:pt x="95250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46044" y="107944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54000" h="520700">
                <a:moveTo>
                  <a:pt x="171450" y="76200"/>
                </a:moveTo>
                <a:lnTo>
                  <a:pt x="171450" y="31744"/>
                </a:lnTo>
                <a:lnTo>
                  <a:pt x="165094" y="31744"/>
                </a:lnTo>
                <a:lnTo>
                  <a:pt x="165094" y="82555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541157" y="407034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45" y="311155"/>
                </a:moveTo>
                <a:lnTo>
                  <a:pt x="6345" y="152400"/>
                </a:lnTo>
                <a:lnTo>
                  <a:pt x="0" y="158755"/>
                </a:lnTo>
                <a:lnTo>
                  <a:pt x="0" y="311155"/>
                </a:lnTo>
                <a:lnTo>
                  <a:pt x="6345" y="311155"/>
                </a:lnTo>
                <a:close/>
              </a:path>
              <a:path w="241300" h="508635">
                <a:moveTo>
                  <a:pt x="12697" y="323850"/>
                </a:moveTo>
                <a:lnTo>
                  <a:pt x="12697" y="139705"/>
                </a:lnTo>
                <a:lnTo>
                  <a:pt x="6345" y="139705"/>
                </a:lnTo>
                <a:lnTo>
                  <a:pt x="6345" y="323850"/>
                </a:lnTo>
                <a:lnTo>
                  <a:pt x="12697" y="323850"/>
                </a:lnTo>
                <a:close/>
              </a:path>
              <a:path w="241300" h="508635">
                <a:moveTo>
                  <a:pt x="234945" y="323850"/>
                </a:moveTo>
                <a:lnTo>
                  <a:pt x="234945" y="133350"/>
                </a:lnTo>
                <a:lnTo>
                  <a:pt x="228600" y="133350"/>
                </a:lnTo>
                <a:lnTo>
                  <a:pt x="228600" y="127010"/>
                </a:lnTo>
                <a:lnTo>
                  <a:pt x="215895" y="127010"/>
                </a:lnTo>
                <a:lnTo>
                  <a:pt x="215895" y="120655"/>
                </a:lnTo>
                <a:lnTo>
                  <a:pt x="31747" y="120655"/>
                </a:lnTo>
                <a:lnTo>
                  <a:pt x="31747" y="127010"/>
                </a:lnTo>
                <a:lnTo>
                  <a:pt x="19050" y="127010"/>
                </a:lnTo>
                <a:lnTo>
                  <a:pt x="19050" y="133350"/>
                </a:lnTo>
                <a:lnTo>
                  <a:pt x="12697" y="133350"/>
                </a:lnTo>
                <a:lnTo>
                  <a:pt x="12697" y="330205"/>
                </a:lnTo>
                <a:lnTo>
                  <a:pt x="19050" y="336560"/>
                </a:lnTo>
                <a:lnTo>
                  <a:pt x="25395" y="336560"/>
                </a:lnTo>
                <a:lnTo>
                  <a:pt x="25395" y="342900"/>
                </a:lnTo>
                <a:lnTo>
                  <a:pt x="44445" y="342900"/>
                </a:lnTo>
                <a:lnTo>
                  <a:pt x="44445" y="184160"/>
                </a:lnTo>
                <a:lnTo>
                  <a:pt x="63495" y="184160"/>
                </a:lnTo>
                <a:lnTo>
                  <a:pt x="63495" y="508010"/>
                </a:lnTo>
                <a:lnTo>
                  <a:pt x="114300" y="508010"/>
                </a:lnTo>
                <a:lnTo>
                  <a:pt x="114300" y="292105"/>
                </a:lnTo>
                <a:lnTo>
                  <a:pt x="133350" y="292105"/>
                </a:lnTo>
                <a:lnTo>
                  <a:pt x="133350" y="508010"/>
                </a:lnTo>
                <a:lnTo>
                  <a:pt x="184147" y="508010"/>
                </a:lnTo>
                <a:lnTo>
                  <a:pt x="184147" y="184160"/>
                </a:lnTo>
                <a:lnTo>
                  <a:pt x="203197" y="184160"/>
                </a:lnTo>
                <a:lnTo>
                  <a:pt x="203197" y="336560"/>
                </a:lnTo>
                <a:lnTo>
                  <a:pt x="222247" y="336560"/>
                </a:lnTo>
                <a:lnTo>
                  <a:pt x="222247" y="330205"/>
                </a:lnTo>
                <a:lnTo>
                  <a:pt x="228600" y="330205"/>
                </a:lnTo>
                <a:lnTo>
                  <a:pt x="234945" y="323850"/>
                </a:lnTo>
                <a:close/>
              </a:path>
              <a:path w="241300" h="508635">
                <a:moveTo>
                  <a:pt x="241297" y="317510"/>
                </a:moveTo>
                <a:lnTo>
                  <a:pt x="241297" y="139705"/>
                </a:lnTo>
                <a:lnTo>
                  <a:pt x="234945" y="139705"/>
                </a:lnTo>
                <a:lnTo>
                  <a:pt x="234945" y="317510"/>
                </a:lnTo>
                <a:lnTo>
                  <a:pt x="241297" y="317510"/>
                </a:lnTo>
                <a:close/>
              </a:path>
              <a:path w="241300" h="508635">
                <a:moveTo>
                  <a:pt x="76200" y="69860"/>
                </a:moveTo>
                <a:lnTo>
                  <a:pt x="76200" y="31760"/>
                </a:lnTo>
                <a:lnTo>
                  <a:pt x="69847" y="38100"/>
                </a:lnTo>
                <a:lnTo>
                  <a:pt x="69847" y="69860"/>
                </a:lnTo>
                <a:lnTo>
                  <a:pt x="76200" y="69860"/>
                </a:lnTo>
                <a:close/>
              </a:path>
              <a:path w="241300" h="508635">
                <a:moveTo>
                  <a:pt x="82545" y="82555"/>
                </a:moveTo>
                <a:lnTo>
                  <a:pt x="82545" y="19050"/>
                </a:lnTo>
                <a:lnTo>
                  <a:pt x="76200" y="19050"/>
                </a:lnTo>
                <a:lnTo>
                  <a:pt x="76200" y="82555"/>
                </a:lnTo>
                <a:lnTo>
                  <a:pt x="82545" y="82555"/>
                </a:lnTo>
                <a:close/>
              </a:path>
              <a:path w="241300" h="508635">
                <a:moveTo>
                  <a:pt x="139695" y="101605"/>
                </a:moveTo>
                <a:lnTo>
                  <a:pt x="139695" y="0"/>
                </a:lnTo>
                <a:lnTo>
                  <a:pt x="101595" y="0"/>
                </a:lnTo>
                <a:lnTo>
                  <a:pt x="95250" y="6355"/>
                </a:lnTo>
                <a:lnTo>
                  <a:pt x="88897" y="6355"/>
                </a:lnTo>
                <a:lnTo>
                  <a:pt x="88897" y="12710"/>
                </a:lnTo>
                <a:lnTo>
                  <a:pt x="82545" y="12710"/>
                </a:lnTo>
                <a:lnTo>
                  <a:pt x="82545" y="88910"/>
                </a:lnTo>
                <a:lnTo>
                  <a:pt x="88897" y="95250"/>
                </a:lnTo>
                <a:lnTo>
                  <a:pt x="95250" y="95250"/>
                </a:lnTo>
                <a:lnTo>
                  <a:pt x="101595" y="101605"/>
                </a:lnTo>
                <a:lnTo>
                  <a:pt x="139695" y="101605"/>
                </a:lnTo>
                <a:close/>
              </a:path>
              <a:path w="241300" h="508635">
                <a:moveTo>
                  <a:pt x="158745" y="82555"/>
                </a:moveTo>
                <a:lnTo>
                  <a:pt x="158745" y="19050"/>
                </a:lnTo>
                <a:lnTo>
                  <a:pt x="146047" y="6355"/>
                </a:lnTo>
                <a:lnTo>
                  <a:pt x="139695" y="6355"/>
                </a:lnTo>
                <a:lnTo>
                  <a:pt x="139695" y="95250"/>
                </a:lnTo>
                <a:lnTo>
                  <a:pt x="152400" y="95250"/>
                </a:lnTo>
                <a:lnTo>
                  <a:pt x="152400" y="88910"/>
                </a:lnTo>
                <a:lnTo>
                  <a:pt x="158745" y="82555"/>
                </a:lnTo>
                <a:close/>
              </a:path>
              <a:path w="241300" h="508635">
                <a:moveTo>
                  <a:pt x="165097" y="69860"/>
                </a:moveTo>
                <a:lnTo>
                  <a:pt x="165097" y="31760"/>
                </a:lnTo>
                <a:lnTo>
                  <a:pt x="158745" y="25405"/>
                </a:lnTo>
                <a:lnTo>
                  <a:pt x="158745" y="76200"/>
                </a:lnTo>
                <a:lnTo>
                  <a:pt x="165097" y="6986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541157" y="406400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45" y="330189"/>
                </a:moveTo>
                <a:lnTo>
                  <a:pt x="6345" y="146044"/>
                </a:lnTo>
                <a:lnTo>
                  <a:pt x="0" y="146044"/>
                </a:lnTo>
                <a:lnTo>
                  <a:pt x="0" y="330189"/>
                </a:lnTo>
                <a:lnTo>
                  <a:pt x="6345" y="330189"/>
                </a:lnTo>
                <a:close/>
              </a:path>
              <a:path w="247650" h="520700">
                <a:moveTo>
                  <a:pt x="12697" y="152400"/>
                </a:moveTo>
                <a:lnTo>
                  <a:pt x="12697" y="139689"/>
                </a:lnTo>
                <a:lnTo>
                  <a:pt x="6345" y="139689"/>
                </a:lnTo>
                <a:lnTo>
                  <a:pt x="6345" y="158739"/>
                </a:lnTo>
                <a:lnTo>
                  <a:pt x="12697" y="152400"/>
                </a:lnTo>
                <a:close/>
              </a:path>
              <a:path w="247650" h="520700">
                <a:moveTo>
                  <a:pt x="12697" y="336544"/>
                </a:moveTo>
                <a:lnTo>
                  <a:pt x="12697" y="323850"/>
                </a:lnTo>
                <a:lnTo>
                  <a:pt x="6345" y="323850"/>
                </a:lnTo>
                <a:lnTo>
                  <a:pt x="6345" y="336544"/>
                </a:lnTo>
                <a:lnTo>
                  <a:pt x="12697" y="336544"/>
                </a:lnTo>
                <a:close/>
              </a:path>
              <a:path w="247650" h="520700">
                <a:moveTo>
                  <a:pt x="228600" y="139689"/>
                </a:moveTo>
                <a:lnTo>
                  <a:pt x="228600" y="126994"/>
                </a:lnTo>
                <a:lnTo>
                  <a:pt x="25395" y="126994"/>
                </a:lnTo>
                <a:lnTo>
                  <a:pt x="19050" y="133350"/>
                </a:lnTo>
                <a:lnTo>
                  <a:pt x="12697" y="133350"/>
                </a:lnTo>
                <a:lnTo>
                  <a:pt x="12697" y="146044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395" y="139689"/>
                </a:lnTo>
                <a:lnTo>
                  <a:pt x="31747" y="133350"/>
                </a:lnTo>
                <a:lnTo>
                  <a:pt x="215895" y="133350"/>
                </a:lnTo>
                <a:lnTo>
                  <a:pt x="222247" y="139689"/>
                </a:lnTo>
                <a:lnTo>
                  <a:pt x="228600" y="139689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7" y="330189"/>
                </a:lnTo>
                <a:lnTo>
                  <a:pt x="12697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45" y="342900"/>
                </a:moveTo>
                <a:lnTo>
                  <a:pt x="25395" y="342900"/>
                </a:lnTo>
                <a:lnTo>
                  <a:pt x="2539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7" y="349239"/>
                </a:lnTo>
                <a:lnTo>
                  <a:pt x="31747" y="355594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45" y="342900"/>
                </a:lnTo>
                <a:close/>
              </a:path>
              <a:path w="247650" h="520700">
                <a:moveTo>
                  <a:pt x="69847" y="507994"/>
                </a:moveTo>
                <a:lnTo>
                  <a:pt x="69847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45" y="342900"/>
                </a:lnTo>
                <a:lnTo>
                  <a:pt x="44445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495" y="196839"/>
                </a:lnTo>
                <a:lnTo>
                  <a:pt x="63495" y="507994"/>
                </a:lnTo>
                <a:lnTo>
                  <a:pt x="69847" y="507994"/>
                </a:lnTo>
                <a:close/>
              </a:path>
              <a:path w="247650" h="520700">
                <a:moveTo>
                  <a:pt x="44445" y="355594"/>
                </a:moveTo>
                <a:lnTo>
                  <a:pt x="4444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45" y="355594"/>
                </a:lnTo>
                <a:close/>
              </a:path>
              <a:path w="247650" h="520700">
                <a:moveTo>
                  <a:pt x="6349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495" y="196839"/>
                </a:lnTo>
                <a:close/>
              </a:path>
              <a:path w="247650" h="520700">
                <a:moveTo>
                  <a:pt x="69847" y="520689"/>
                </a:moveTo>
                <a:lnTo>
                  <a:pt x="69847" y="514350"/>
                </a:lnTo>
                <a:lnTo>
                  <a:pt x="63495" y="507994"/>
                </a:lnTo>
                <a:lnTo>
                  <a:pt x="63495" y="196839"/>
                </a:lnTo>
                <a:lnTo>
                  <a:pt x="57150" y="196839"/>
                </a:lnTo>
                <a:lnTo>
                  <a:pt x="57150" y="520689"/>
                </a:lnTo>
                <a:lnTo>
                  <a:pt x="69847" y="520689"/>
                </a:lnTo>
                <a:close/>
              </a:path>
              <a:path w="247650" h="520700">
                <a:moveTo>
                  <a:pt x="114300" y="507994"/>
                </a:moveTo>
                <a:lnTo>
                  <a:pt x="63495" y="507994"/>
                </a:lnTo>
                <a:lnTo>
                  <a:pt x="69847" y="514350"/>
                </a:lnTo>
                <a:lnTo>
                  <a:pt x="69847" y="520689"/>
                </a:lnTo>
                <a:lnTo>
                  <a:pt x="107947" y="520689"/>
                </a:lnTo>
                <a:lnTo>
                  <a:pt x="107947" y="514350"/>
                </a:lnTo>
                <a:lnTo>
                  <a:pt x="114300" y="507994"/>
                </a:lnTo>
                <a:close/>
              </a:path>
              <a:path w="247650" h="520700">
                <a:moveTo>
                  <a:pt x="120645" y="298444"/>
                </a:moveTo>
                <a:lnTo>
                  <a:pt x="107947" y="298444"/>
                </a:lnTo>
                <a:lnTo>
                  <a:pt x="107947" y="507994"/>
                </a:lnTo>
                <a:lnTo>
                  <a:pt x="114300" y="507994"/>
                </a:lnTo>
                <a:lnTo>
                  <a:pt x="114300" y="304800"/>
                </a:lnTo>
                <a:lnTo>
                  <a:pt x="120645" y="298444"/>
                </a:lnTo>
                <a:close/>
              </a:path>
              <a:path w="247650" h="520700">
                <a:moveTo>
                  <a:pt x="120645" y="520689"/>
                </a:moveTo>
                <a:lnTo>
                  <a:pt x="12064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107947" y="514350"/>
                </a:lnTo>
                <a:lnTo>
                  <a:pt x="107947" y="520689"/>
                </a:lnTo>
                <a:lnTo>
                  <a:pt x="120645" y="520689"/>
                </a:lnTo>
                <a:close/>
              </a:path>
              <a:path w="247650" h="520700">
                <a:moveTo>
                  <a:pt x="133350" y="304800"/>
                </a:moveTo>
                <a:lnTo>
                  <a:pt x="126997" y="298444"/>
                </a:lnTo>
                <a:lnTo>
                  <a:pt x="120645" y="298444"/>
                </a:lnTo>
                <a:lnTo>
                  <a:pt x="114300" y="304800"/>
                </a:lnTo>
                <a:lnTo>
                  <a:pt x="133350" y="304800"/>
                </a:lnTo>
                <a:close/>
              </a:path>
              <a:path w="247650" h="520700">
                <a:moveTo>
                  <a:pt x="139695" y="507994"/>
                </a:moveTo>
                <a:lnTo>
                  <a:pt x="139695" y="298444"/>
                </a:lnTo>
                <a:lnTo>
                  <a:pt x="126997" y="298444"/>
                </a:lnTo>
                <a:lnTo>
                  <a:pt x="133350" y="304800"/>
                </a:lnTo>
                <a:lnTo>
                  <a:pt x="133350" y="507994"/>
                </a:lnTo>
                <a:lnTo>
                  <a:pt x="139695" y="507994"/>
                </a:lnTo>
                <a:close/>
              </a:path>
              <a:path w="247650" h="520700">
                <a:moveTo>
                  <a:pt x="139695" y="520689"/>
                </a:moveTo>
                <a:lnTo>
                  <a:pt x="139695" y="514350"/>
                </a:lnTo>
                <a:lnTo>
                  <a:pt x="133350" y="507994"/>
                </a:lnTo>
                <a:lnTo>
                  <a:pt x="133350" y="304800"/>
                </a:lnTo>
                <a:lnTo>
                  <a:pt x="126997" y="304800"/>
                </a:lnTo>
                <a:lnTo>
                  <a:pt x="126997" y="514350"/>
                </a:lnTo>
                <a:lnTo>
                  <a:pt x="133350" y="520689"/>
                </a:lnTo>
                <a:lnTo>
                  <a:pt x="139695" y="520689"/>
                </a:lnTo>
                <a:close/>
              </a:path>
              <a:path w="247650" h="520700">
                <a:moveTo>
                  <a:pt x="184147" y="507994"/>
                </a:moveTo>
                <a:lnTo>
                  <a:pt x="133350" y="507994"/>
                </a:lnTo>
                <a:lnTo>
                  <a:pt x="139695" y="514350"/>
                </a:lnTo>
                <a:lnTo>
                  <a:pt x="139695" y="520689"/>
                </a:lnTo>
                <a:lnTo>
                  <a:pt x="177795" y="520689"/>
                </a:lnTo>
                <a:lnTo>
                  <a:pt x="177795" y="514350"/>
                </a:lnTo>
                <a:lnTo>
                  <a:pt x="184147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795" y="184144"/>
                </a:lnTo>
                <a:lnTo>
                  <a:pt x="177795" y="507994"/>
                </a:lnTo>
                <a:lnTo>
                  <a:pt x="184147" y="507994"/>
                </a:lnTo>
                <a:lnTo>
                  <a:pt x="184147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196845" y="196839"/>
                </a:lnTo>
                <a:lnTo>
                  <a:pt x="196845" y="190500"/>
                </a:lnTo>
                <a:lnTo>
                  <a:pt x="203197" y="196839"/>
                </a:lnTo>
                <a:lnTo>
                  <a:pt x="203197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14350"/>
                </a:moveTo>
                <a:lnTo>
                  <a:pt x="190500" y="196839"/>
                </a:lnTo>
                <a:lnTo>
                  <a:pt x="184147" y="196839"/>
                </a:lnTo>
                <a:lnTo>
                  <a:pt x="184147" y="507994"/>
                </a:lnTo>
                <a:lnTo>
                  <a:pt x="177795" y="514350"/>
                </a:lnTo>
                <a:lnTo>
                  <a:pt x="177795" y="520689"/>
                </a:lnTo>
                <a:lnTo>
                  <a:pt x="184147" y="520689"/>
                </a:lnTo>
                <a:lnTo>
                  <a:pt x="190500" y="514350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7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03197" y="196839"/>
                </a:moveTo>
                <a:lnTo>
                  <a:pt x="196845" y="190500"/>
                </a:lnTo>
                <a:lnTo>
                  <a:pt x="196845" y="196839"/>
                </a:lnTo>
                <a:lnTo>
                  <a:pt x="203197" y="196839"/>
                </a:lnTo>
                <a:close/>
              </a:path>
              <a:path w="247650" h="520700">
                <a:moveTo>
                  <a:pt x="241297" y="330189"/>
                </a:moveTo>
                <a:lnTo>
                  <a:pt x="241297" y="317494"/>
                </a:lnTo>
                <a:lnTo>
                  <a:pt x="234945" y="317494"/>
                </a:lnTo>
                <a:lnTo>
                  <a:pt x="234945" y="323850"/>
                </a:lnTo>
                <a:lnTo>
                  <a:pt x="228600" y="330189"/>
                </a:lnTo>
                <a:lnTo>
                  <a:pt x="222247" y="330189"/>
                </a:lnTo>
                <a:lnTo>
                  <a:pt x="222247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7" y="342900"/>
                </a:lnTo>
                <a:lnTo>
                  <a:pt x="203197" y="196839"/>
                </a:lnTo>
                <a:lnTo>
                  <a:pt x="196845" y="196839"/>
                </a:lnTo>
                <a:lnTo>
                  <a:pt x="196845" y="349239"/>
                </a:lnTo>
                <a:lnTo>
                  <a:pt x="215895" y="349239"/>
                </a:lnTo>
                <a:lnTo>
                  <a:pt x="222247" y="342900"/>
                </a:lnTo>
                <a:lnTo>
                  <a:pt x="228600" y="342900"/>
                </a:lnTo>
                <a:lnTo>
                  <a:pt x="241297" y="330189"/>
                </a:lnTo>
                <a:close/>
              </a:path>
              <a:path w="247650" h="520700">
                <a:moveTo>
                  <a:pt x="234945" y="146044"/>
                </a:moveTo>
                <a:lnTo>
                  <a:pt x="234945" y="133350"/>
                </a:lnTo>
                <a:lnTo>
                  <a:pt x="228600" y="133350"/>
                </a:lnTo>
                <a:lnTo>
                  <a:pt x="228600" y="146044"/>
                </a:lnTo>
                <a:lnTo>
                  <a:pt x="234945" y="146044"/>
                </a:lnTo>
                <a:close/>
              </a:path>
              <a:path w="247650" h="520700">
                <a:moveTo>
                  <a:pt x="241297" y="158739"/>
                </a:moveTo>
                <a:lnTo>
                  <a:pt x="241297" y="139689"/>
                </a:lnTo>
                <a:lnTo>
                  <a:pt x="234945" y="139689"/>
                </a:lnTo>
                <a:lnTo>
                  <a:pt x="234945" y="152400"/>
                </a:lnTo>
                <a:lnTo>
                  <a:pt x="241297" y="158739"/>
                </a:lnTo>
                <a:close/>
              </a:path>
              <a:path w="247650" h="520700">
                <a:moveTo>
                  <a:pt x="247643" y="323850"/>
                </a:moveTo>
                <a:lnTo>
                  <a:pt x="247643" y="146044"/>
                </a:lnTo>
                <a:lnTo>
                  <a:pt x="241297" y="146044"/>
                </a:lnTo>
                <a:lnTo>
                  <a:pt x="241297" y="323850"/>
                </a:lnTo>
                <a:lnTo>
                  <a:pt x="247643" y="323850"/>
                </a:lnTo>
                <a:close/>
              </a:path>
              <a:path w="247650" h="520700">
                <a:moveTo>
                  <a:pt x="69847" y="76200"/>
                </a:moveTo>
                <a:lnTo>
                  <a:pt x="69847" y="38100"/>
                </a:lnTo>
                <a:lnTo>
                  <a:pt x="63495" y="44439"/>
                </a:lnTo>
                <a:lnTo>
                  <a:pt x="63495" y="69844"/>
                </a:lnTo>
                <a:lnTo>
                  <a:pt x="69847" y="76200"/>
                </a:lnTo>
                <a:close/>
              </a:path>
              <a:path w="247650" h="520700">
                <a:moveTo>
                  <a:pt x="76200" y="88894"/>
                </a:moveTo>
                <a:lnTo>
                  <a:pt x="76200" y="25389"/>
                </a:lnTo>
                <a:lnTo>
                  <a:pt x="69847" y="31744"/>
                </a:lnTo>
                <a:lnTo>
                  <a:pt x="69847" y="82539"/>
                </a:lnTo>
                <a:lnTo>
                  <a:pt x="76200" y="88894"/>
                </a:lnTo>
                <a:close/>
              </a:path>
              <a:path w="247650" h="520700">
                <a:moveTo>
                  <a:pt x="82545" y="38100"/>
                </a:moveTo>
                <a:lnTo>
                  <a:pt x="82545" y="19050"/>
                </a:lnTo>
                <a:lnTo>
                  <a:pt x="76200" y="19050"/>
                </a:lnTo>
                <a:lnTo>
                  <a:pt x="76200" y="38100"/>
                </a:lnTo>
                <a:lnTo>
                  <a:pt x="82545" y="38100"/>
                </a:lnTo>
                <a:close/>
              </a:path>
              <a:path w="247650" h="520700">
                <a:moveTo>
                  <a:pt x="165097" y="88894"/>
                </a:moveTo>
                <a:lnTo>
                  <a:pt x="165097" y="63489"/>
                </a:lnTo>
                <a:lnTo>
                  <a:pt x="158745" y="69844"/>
                </a:lnTo>
                <a:lnTo>
                  <a:pt x="158745" y="82539"/>
                </a:lnTo>
                <a:lnTo>
                  <a:pt x="152400" y="82539"/>
                </a:lnTo>
                <a:lnTo>
                  <a:pt x="152400" y="95250"/>
                </a:lnTo>
                <a:lnTo>
                  <a:pt x="146047" y="95250"/>
                </a:lnTo>
                <a:lnTo>
                  <a:pt x="139695" y="101589"/>
                </a:lnTo>
                <a:lnTo>
                  <a:pt x="133350" y="101589"/>
                </a:lnTo>
                <a:lnTo>
                  <a:pt x="126997" y="107944"/>
                </a:lnTo>
                <a:lnTo>
                  <a:pt x="107947" y="107944"/>
                </a:lnTo>
                <a:lnTo>
                  <a:pt x="107947" y="101589"/>
                </a:lnTo>
                <a:lnTo>
                  <a:pt x="95250" y="101589"/>
                </a:lnTo>
                <a:lnTo>
                  <a:pt x="95250" y="95250"/>
                </a:lnTo>
                <a:lnTo>
                  <a:pt x="88897" y="95250"/>
                </a:lnTo>
                <a:lnTo>
                  <a:pt x="88897" y="88894"/>
                </a:lnTo>
                <a:lnTo>
                  <a:pt x="82545" y="88894"/>
                </a:lnTo>
                <a:lnTo>
                  <a:pt x="82545" y="82539"/>
                </a:lnTo>
                <a:lnTo>
                  <a:pt x="76200" y="76200"/>
                </a:lnTo>
                <a:lnTo>
                  <a:pt x="76200" y="95250"/>
                </a:lnTo>
                <a:lnTo>
                  <a:pt x="88897" y="107944"/>
                </a:lnTo>
                <a:lnTo>
                  <a:pt x="95250" y="107944"/>
                </a:lnTo>
                <a:lnTo>
                  <a:pt x="101595" y="114300"/>
                </a:lnTo>
                <a:lnTo>
                  <a:pt x="133350" y="114300"/>
                </a:lnTo>
                <a:lnTo>
                  <a:pt x="139695" y="107944"/>
                </a:lnTo>
                <a:lnTo>
                  <a:pt x="146047" y="107944"/>
                </a:lnTo>
                <a:lnTo>
                  <a:pt x="165097" y="88894"/>
                </a:lnTo>
                <a:close/>
              </a:path>
              <a:path w="247650" h="520700">
                <a:moveTo>
                  <a:pt x="165097" y="50794"/>
                </a:moveTo>
                <a:lnTo>
                  <a:pt x="165097" y="25389"/>
                </a:lnTo>
                <a:lnTo>
                  <a:pt x="152400" y="12694"/>
                </a:lnTo>
                <a:lnTo>
                  <a:pt x="146047" y="12694"/>
                </a:lnTo>
                <a:lnTo>
                  <a:pt x="146047" y="6339"/>
                </a:lnTo>
                <a:lnTo>
                  <a:pt x="139695" y="6339"/>
                </a:lnTo>
                <a:lnTo>
                  <a:pt x="133350" y="0"/>
                </a:lnTo>
                <a:lnTo>
                  <a:pt x="107947" y="0"/>
                </a:lnTo>
                <a:lnTo>
                  <a:pt x="101595" y="6339"/>
                </a:lnTo>
                <a:lnTo>
                  <a:pt x="95250" y="6339"/>
                </a:lnTo>
                <a:lnTo>
                  <a:pt x="88897" y="12694"/>
                </a:lnTo>
                <a:lnTo>
                  <a:pt x="82545" y="12694"/>
                </a:lnTo>
                <a:lnTo>
                  <a:pt x="82545" y="25389"/>
                </a:lnTo>
                <a:lnTo>
                  <a:pt x="88897" y="25389"/>
                </a:lnTo>
                <a:lnTo>
                  <a:pt x="88897" y="19050"/>
                </a:lnTo>
                <a:lnTo>
                  <a:pt x="95250" y="19050"/>
                </a:lnTo>
                <a:lnTo>
                  <a:pt x="95250" y="12694"/>
                </a:lnTo>
                <a:lnTo>
                  <a:pt x="139695" y="12694"/>
                </a:lnTo>
                <a:lnTo>
                  <a:pt x="152400" y="25389"/>
                </a:lnTo>
                <a:lnTo>
                  <a:pt x="152400" y="31744"/>
                </a:lnTo>
                <a:lnTo>
                  <a:pt x="158745" y="38100"/>
                </a:lnTo>
                <a:lnTo>
                  <a:pt x="158745" y="50794"/>
                </a:lnTo>
                <a:lnTo>
                  <a:pt x="165097" y="50794"/>
                </a:lnTo>
                <a:close/>
              </a:path>
              <a:path w="247650" h="520700">
                <a:moveTo>
                  <a:pt x="101595" y="12694"/>
                </a:moveTo>
                <a:lnTo>
                  <a:pt x="95250" y="12694"/>
                </a:lnTo>
                <a:lnTo>
                  <a:pt x="95250" y="19050"/>
                </a:lnTo>
                <a:lnTo>
                  <a:pt x="101595" y="12694"/>
                </a:lnTo>
                <a:close/>
              </a:path>
              <a:path w="247650" h="520700">
                <a:moveTo>
                  <a:pt x="171450" y="76200"/>
                </a:moveTo>
                <a:lnTo>
                  <a:pt x="171450" y="38100"/>
                </a:lnTo>
                <a:lnTo>
                  <a:pt x="165097" y="38100"/>
                </a:lnTo>
                <a:lnTo>
                  <a:pt x="165097" y="82539"/>
                </a:lnTo>
                <a:lnTo>
                  <a:pt x="171450" y="762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2154052" y="407034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55" y="323850"/>
                </a:moveTo>
                <a:lnTo>
                  <a:pt x="6355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300" h="508635">
                <a:moveTo>
                  <a:pt x="234955" y="317510"/>
                </a:moveTo>
                <a:lnTo>
                  <a:pt x="234955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44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19050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425455"/>
                </a:lnTo>
                <a:lnTo>
                  <a:pt x="133350" y="438150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196855" y="184160"/>
                </a:lnTo>
                <a:lnTo>
                  <a:pt x="196855" y="336560"/>
                </a:lnTo>
                <a:lnTo>
                  <a:pt x="215905" y="336560"/>
                </a:lnTo>
                <a:lnTo>
                  <a:pt x="222244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3505"/>
                </a:moveTo>
                <a:lnTo>
                  <a:pt x="69844" y="38100"/>
                </a:lnTo>
                <a:lnTo>
                  <a:pt x="63505" y="44455"/>
                </a:lnTo>
                <a:lnTo>
                  <a:pt x="63505" y="57150"/>
                </a:lnTo>
                <a:lnTo>
                  <a:pt x="69844" y="63505"/>
                </a:lnTo>
                <a:close/>
              </a:path>
              <a:path w="241300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55" y="76200"/>
                </a:lnTo>
                <a:close/>
              </a:path>
              <a:path w="241300" h="508635">
                <a:moveTo>
                  <a:pt x="165094" y="57150"/>
                </a:moveTo>
                <a:lnTo>
                  <a:pt x="165094" y="44455"/>
                </a:lnTo>
                <a:lnTo>
                  <a:pt x="158755" y="38100"/>
                </a:lnTo>
                <a:lnTo>
                  <a:pt x="158755" y="63505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2147697" y="406400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710" y="158739"/>
                </a:moveTo>
                <a:lnTo>
                  <a:pt x="12710" y="139689"/>
                </a:lnTo>
                <a:lnTo>
                  <a:pt x="6355" y="139689"/>
                </a:lnTo>
                <a:lnTo>
                  <a:pt x="6355" y="165094"/>
                </a:lnTo>
                <a:lnTo>
                  <a:pt x="12710" y="158739"/>
                </a:lnTo>
                <a:close/>
              </a:path>
              <a:path w="247650" h="520700">
                <a:moveTo>
                  <a:pt x="12710" y="336544"/>
                </a:moveTo>
                <a:lnTo>
                  <a:pt x="12710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710" y="336544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710" y="133350"/>
                </a:lnTo>
                <a:lnTo>
                  <a:pt x="12710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60" y="133350"/>
                </a:lnTo>
                <a:lnTo>
                  <a:pt x="222260" y="133350"/>
                </a:lnTo>
                <a:lnTo>
                  <a:pt x="222260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310" y="152400"/>
                </a:lnTo>
                <a:lnTo>
                  <a:pt x="241310" y="330189"/>
                </a:lnTo>
                <a:lnTo>
                  <a:pt x="247650" y="32385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710" y="330189"/>
                </a:lnTo>
                <a:lnTo>
                  <a:pt x="12710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60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60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60" y="507994"/>
                </a:moveTo>
                <a:lnTo>
                  <a:pt x="69860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810" y="190500"/>
                </a:lnTo>
                <a:lnTo>
                  <a:pt x="50810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60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810" y="196839"/>
                </a:moveTo>
                <a:lnTo>
                  <a:pt x="50810" y="190500"/>
                </a:lnTo>
                <a:lnTo>
                  <a:pt x="44455" y="196839"/>
                </a:lnTo>
                <a:lnTo>
                  <a:pt x="50810" y="196839"/>
                </a:lnTo>
                <a:close/>
              </a:path>
              <a:path w="247650" h="520700">
                <a:moveTo>
                  <a:pt x="50810" y="349239"/>
                </a:moveTo>
                <a:lnTo>
                  <a:pt x="50810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810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60" y="520689"/>
                </a:moveTo>
                <a:lnTo>
                  <a:pt x="69860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60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60" y="514350"/>
                </a:lnTo>
                <a:lnTo>
                  <a:pt x="69860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84160" y="507994"/>
                </a:moveTo>
                <a:lnTo>
                  <a:pt x="139705" y="507994"/>
                </a:ln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60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60" y="507994"/>
                </a:lnTo>
                <a:lnTo>
                  <a:pt x="184160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210" y="196839"/>
                </a:lnTo>
                <a:lnTo>
                  <a:pt x="203210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60" y="196839"/>
                </a:lnTo>
                <a:lnTo>
                  <a:pt x="184160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60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1310" y="330189"/>
                </a:moveTo>
                <a:lnTo>
                  <a:pt x="241310" y="317494"/>
                </a:lnTo>
                <a:lnTo>
                  <a:pt x="222260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210" y="342900"/>
                </a:lnTo>
                <a:lnTo>
                  <a:pt x="203210" y="349239"/>
                </a:lnTo>
                <a:lnTo>
                  <a:pt x="222260" y="349239"/>
                </a:lnTo>
                <a:lnTo>
                  <a:pt x="222260" y="342900"/>
                </a:lnTo>
                <a:lnTo>
                  <a:pt x="228600" y="342900"/>
                </a:lnTo>
                <a:lnTo>
                  <a:pt x="241310" y="330189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60" y="38100"/>
                </a:lnTo>
                <a:lnTo>
                  <a:pt x="69860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110" y="44439"/>
                </a:moveTo>
                <a:lnTo>
                  <a:pt x="165110" y="25389"/>
                </a:lnTo>
                <a:lnTo>
                  <a:pt x="146060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7960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38100"/>
                </a:lnTo>
                <a:lnTo>
                  <a:pt x="165110" y="44439"/>
                </a:lnTo>
                <a:close/>
              </a:path>
              <a:path w="247650" h="520700">
                <a:moveTo>
                  <a:pt x="82555" y="95250"/>
                </a:move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55" y="95250"/>
                </a:lnTo>
                <a:close/>
              </a:path>
              <a:path w="247650" h="520700">
                <a:moveTo>
                  <a:pt x="152400" y="107944"/>
                </a:moveTo>
                <a:lnTo>
                  <a:pt x="152400" y="95250"/>
                </a:lnTo>
                <a:lnTo>
                  <a:pt x="146060" y="95250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7010" y="107944"/>
                </a:lnTo>
                <a:lnTo>
                  <a:pt x="114300" y="107944"/>
                </a:lnTo>
                <a:lnTo>
                  <a:pt x="107960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101589"/>
                </a:lnTo>
                <a:lnTo>
                  <a:pt x="88910" y="101589"/>
                </a:lnTo>
                <a:lnTo>
                  <a:pt x="88910" y="107944"/>
                </a:lnTo>
                <a:lnTo>
                  <a:pt x="101605" y="107944"/>
                </a:lnTo>
                <a:lnTo>
                  <a:pt x="107960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52400" y="107944"/>
                </a:lnTo>
                <a:close/>
              </a:path>
              <a:path w="247650" h="520700">
                <a:moveTo>
                  <a:pt x="165110" y="95250"/>
                </a:moveTo>
                <a:lnTo>
                  <a:pt x="165110" y="69844"/>
                </a:lnTo>
                <a:lnTo>
                  <a:pt x="158755" y="76200"/>
                </a:lnTo>
                <a:lnTo>
                  <a:pt x="158755" y="82539"/>
                </a:lnTo>
                <a:lnTo>
                  <a:pt x="152400" y="88894"/>
                </a:lnTo>
                <a:lnTo>
                  <a:pt x="152400" y="101589"/>
                </a:lnTo>
                <a:lnTo>
                  <a:pt x="158755" y="95250"/>
                </a:lnTo>
                <a:lnTo>
                  <a:pt x="165110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110" y="31744"/>
                </a:lnTo>
                <a:lnTo>
                  <a:pt x="165110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646307" y="407034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39" y="323850"/>
                </a:moveTo>
                <a:lnTo>
                  <a:pt x="6339" y="139705"/>
                </a:lnTo>
                <a:lnTo>
                  <a:pt x="0" y="146060"/>
                </a:lnTo>
                <a:lnTo>
                  <a:pt x="0" y="323850"/>
                </a:lnTo>
                <a:lnTo>
                  <a:pt x="6339" y="323850"/>
                </a:lnTo>
                <a:close/>
              </a:path>
              <a:path w="241300" h="508635">
                <a:moveTo>
                  <a:pt x="234939" y="317510"/>
                </a:moveTo>
                <a:lnTo>
                  <a:pt x="234939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25389" y="120655"/>
                </a:lnTo>
                <a:lnTo>
                  <a:pt x="25389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19050" y="336560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508010"/>
                </a:lnTo>
                <a:lnTo>
                  <a:pt x="177789" y="508010"/>
                </a:lnTo>
                <a:lnTo>
                  <a:pt x="177789" y="184160"/>
                </a:lnTo>
                <a:lnTo>
                  <a:pt x="196839" y="184160"/>
                </a:lnTo>
                <a:lnTo>
                  <a:pt x="196839" y="336560"/>
                </a:lnTo>
                <a:lnTo>
                  <a:pt x="215889" y="336560"/>
                </a:lnTo>
                <a:lnTo>
                  <a:pt x="215889" y="330205"/>
                </a:lnTo>
                <a:lnTo>
                  <a:pt x="222244" y="330205"/>
                </a:lnTo>
                <a:lnTo>
                  <a:pt x="234939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39" y="152400"/>
                </a:lnTo>
                <a:lnTo>
                  <a:pt x="234939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9860"/>
                </a:moveTo>
                <a:lnTo>
                  <a:pt x="69844" y="38100"/>
                </a:lnTo>
                <a:lnTo>
                  <a:pt x="63489" y="38100"/>
                </a:lnTo>
                <a:lnTo>
                  <a:pt x="63489" y="63505"/>
                </a:lnTo>
                <a:lnTo>
                  <a:pt x="69844" y="69860"/>
                </a:lnTo>
                <a:close/>
              </a:path>
              <a:path w="241300" h="508635">
                <a:moveTo>
                  <a:pt x="158739" y="76200"/>
                </a:moveTo>
                <a:lnTo>
                  <a:pt x="158739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39" y="88910"/>
                </a:lnTo>
                <a:lnTo>
                  <a:pt x="82539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689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39" y="76200"/>
                </a:lnTo>
                <a:close/>
              </a:path>
              <a:path w="241300" h="508635">
                <a:moveTo>
                  <a:pt x="165094" y="50810"/>
                </a:moveTo>
                <a:lnTo>
                  <a:pt x="158739" y="44455"/>
                </a:lnTo>
                <a:lnTo>
                  <a:pt x="158739" y="57150"/>
                </a:lnTo>
                <a:lnTo>
                  <a:pt x="165094" y="50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639952" y="406400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55" y="139689"/>
                </a:lnTo>
                <a:lnTo>
                  <a:pt x="6355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23850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34955" y="146044"/>
                </a:moveTo>
                <a:lnTo>
                  <a:pt x="234955" y="133350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30189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55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39705" y="507994"/>
                </a:move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07994"/>
                </a:lnTo>
                <a:lnTo>
                  <a:pt x="139705" y="50799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3350" y="507994"/>
                </a:lnTo>
                <a:lnTo>
                  <a:pt x="139705" y="514350"/>
                </a:lnTo>
                <a:lnTo>
                  <a:pt x="139705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139705" y="520689"/>
                </a:moveTo>
                <a:lnTo>
                  <a:pt x="139705" y="514350"/>
                </a:lnTo>
                <a:lnTo>
                  <a:pt x="133350" y="507994"/>
                </a:lnTo>
                <a:lnTo>
                  <a:pt x="133350" y="520689"/>
                </a:lnTo>
                <a:lnTo>
                  <a:pt x="139705" y="520689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1294" y="330205"/>
                </a:move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1294" y="330205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689"/>
                </a:lnTo>
                <a:lnTo>
                  <a:pt x="234955" y="139689"/>
                </a:lnTo>
                <a:lnTo>
                  <a:pt x="234955" y="152400"/>
                </a:lnTo>
                <a:lnTo>
                  <a:pt x="241294" y="152400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50794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7944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44439"/>
                </a:lnTo>
                <a:lnTo>
                  <a:pt x="165094" y="50794"/>
                </a:lnTo>
                <a:close/>
              </a:path>
              <a:path w="247650" h="520700">
                <a:moveTo>
                  <a:pt x="152400" y="107944"/>
                </a:moveTo>
                <a:lnTo>
                  <a:pt x="152400" y="95250"/>
                </a:lnTo>
                <a:lnTo>
                  <a:pt x="146044" y="95250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76200"/>
                </a:lnTo>
                <a:lnTo>
                  <a:pt x="76200" y="69844"/>
                </a:lnTo>
                <a:lnTo>
                  <a:pt x="76200" y="95250"/>
                </a:lnTo>
                <a:lnTo>
                  <a:pt x="82555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605" y="107944"/>
                </a:lnTo>
                <a:lnTo>
                  <a:pt x="101605" y="114300"/>
                </a:lnTo>
                <a:lnTo>
                  <a:pt x="133350" y="114300"/>
                </a:lnTo>
                <a:lnTo>
                  <a:pt x="139705" y="107944"/>
                </a:lnTo>
                <a:lnTo>
                  <a:pt x="152400" y="107944"/>
                </a:lnTo>
                <a:close/>
              </a:path>
              <a:path w="247650" h="520700">
                <a:moveTo>
                  <a:pt x="165094" y="88894"/>
                </a:moveTo>
                <a:lnTo>
                  <a:pt x="165094" y="69844"/>
                </a:lnTo>
                <a:lnTo>
                  <a:pt x="158755" y="69844"/>
                </a:lnTo>
                <a:lnTo>
                  <a:pt x="158755" y="82539"/>
                </a:lnTo>
                <a:lnTo>
                  <a:pt x="152400" y="88894"/>
                </a:lnTo>
                <a:lnTo>
                  <a:pt x="152400" y="101589"/>
                </a:lnTo>
                <a:lnTo>
                  <a:pt x="165094" y="88894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2662047" y="4070344"/>
            <a:ext cx="241935" cy="508634"/>
          </a:xfrm>
          <a:custGeom>
            <a:avLst/>
            <a:gdLst/>
            <a:ahLst/>
            <a:cxnLst/>
            <a:rect l="l" t="t" r="r" b="b"/>
            <a:pathLst>
              <a:path w="241935" h="508635">
                <a:moveTo>
                  <a:pt x="6355" y="323850"/>
                </a:moveTo>
                <a:lnTo>
                  <a:pt x="6355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935" h="508635">
                <a:moveTo>
                  <a:pt x="234955" y="317510"/>
                </a:moveTo>
                <a:lnTo>
                  <a:pt x="234955" y="139705"/>
                </a:lnTo>
                <a:lnTo>
                  <a:pt x="222260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60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710" y="330205"/>
                </a:lnTo>
                <a:lnTo>
                  <a:pt x="12710" y="336560"/>
                </a:lnTo>
                <a:lnTo>
                  <a:pt x="19050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60" y="508010"/>
                </a:lnTo>
                <a:lnTo>
                  <a:pt x="107960" y="292105"/>
                </a:lnTo>
                <a:lnTo>
                  <a:pt x="127010" y="292105"/>
                </a:lnTo>
                <a:lnTo>
                  <a:pt x="127010" y="469910"/>
                </a:lnTo>
                <a:lnTo>
                  <a:pt x="133350" y="476250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196855" y="184160"/>
                </a:lnTo>
                <a:lnTo>
                  <a:pt x="196855" y="336560"/>
                </a:lnTo>
                <a:lnTo>
                  <a:pt x="215905" y="336560"/>
                </a:lnTo>
                <a:lnTo>
                  <a:pt x="222260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935" h="508635">
                <a:moveTo>
                  <a:pt x="241310" y="304800"/>
                </a:moveTo>
                <a:lnTo>
                  <a:pt x="241310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310" y="304800"/>
                </a:lnTo>
                <a:close/>
              </a:path>
              <a:path w="241935" h="508635">
                <a:moveTo>
                  <a:pt x="69860" y="69860"/>
                </a:moveTo>
                <a:lnTo>
                  <a:pt x="69860" y="38100"/>
                </a:lnTo>
                <a:lnTo>
                  <a:pt x="63505" y="38100"/>
                </a:lnTo>
                <a:lnTo>
                  <a:pt x="63505" y="63505"/>
                </a:lnTo>
                <a:lnTo>
                  <a:pt x="69860" y="69860"/>
                </a:lnTo>
                <a:close/>
              </a:path>
              <a:path w="241935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405"/>
                </a:lnTo>
                <a:lnTo>
                  <a:pt x="69860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910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60" y="95250"/>
                </a:lnTo>
                <a:lnTo>
                  <a:pt x="146060" y="88910"/>
                </a:lnTo>
                <a:lnTo>
                  <a:pt x="158755" y="76200"/>
                </a:lnTo>
                <a:close/>
              </a:path>
              <a:path w="241935" h="508635">
                <a:moveTo>
                  <a:pt x="165110" y="57150"/>
                </a:moveTo>
                <a:lnTo>
                  <a:pt x="165110" y="44455"/>
                </a:lnTo>
                <a:lnTo>
                  <a:pt x="158755" y="38100"/>
                </a:lnTo>
                <a:lnTo>
                  <a:pt x="158755" y="63505"/>
                </a:lnTo>
                <a:lnTo>
                  <a:pt x="165110" y="571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2655707" y="406400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39" y="330189"/>
                </a:moveTo>
                <a:lnTo>
                  <a:pt x="6339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39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39" y="139689"/>
                </a:lnTo>
                <a:lnTo>
                  <a:pt x="6339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39" y="317494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5389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389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39" y="146044"/>
                </a:lnTo>
                <a:lnTo>
                  <a:pt x="234939" y="152400"/>
                </a:lnTo>
                <a:lnTo>
                  <a:pt x="241294" y="152400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30189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39" y="342900"/>
                </a:moveTo>
                <a:lnTo>
                  <a:pt x="31744" y="342900"/>
                </a:lnTo>
                <a:lnTo>
                  <a:pt x="25389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39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489" y="196839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39" y="355594"/>
                </a:moveTo>
                <a:lnTo>
                  <a:pt x="44439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39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39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39" y="196839"/>
                </a:lnTo>
                <a:lnTo>
                  <a:pt x="44439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489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489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489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39" y="520689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489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39" y="520689"/>
                </a:lnTo>
                <a:close/>
              </a:path>
              <a:path w="247650" h="520700">
                <a:moveTo>
                  <a:pt x="120639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39" y="29844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689" y="507994"/>
                </a:lnTo>
                <a:lnTo>
                  <a:pt x="139689" y="298444"/>
                </a:lnTo>
                <a:lnTo>
                  <a:pt x="120639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789" y="520689"/>
                </a:lnTo>
                <a:lnTo>
                  <a:pt x="177789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789" y="184144"/>
                </a:lnTo>
                <a:lnTo>
                  <a:pt x="177789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789" y="514350"/>
                </a:lnTo>
                <a:lnTo>
                  <a:pt x="177789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1294" y="330205"/>
                </a:move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1294" y="330205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44439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689" y="6339"/>
                </a:lnTo>
                <a:lnTo>
                  <a:pt x="133350" y="0"/>
                </a:lnTo>
                <a:lnTo>
                  <a:pt x="107944" y="0"/>
                </a:lnTo>
                <a:lnTo>
                  <a:pt x="101589" y="6339"/>
                </a:lnTo>
                <a:lnTo>
                  <a:pt x="95250" y="6339"/>
                </a:lnTo>
                <a:lnTo>
                  <a:pt x="82539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39" y="38100"/>
                </a:lnTo>
                <a:lnTo>
                  <a:pt x="82539" y="31744"/>
                </a:lnTo>
                <a:lnTo>
                  <a:pt x="101589" y="12694"/>
                </a:lnTo>
                <a:lnTo>
                  <a:pt x="139689" y="12694"/>
                </a:lnTo>
                <a:lnTo>
                  <a:pt x="158739" y="31744"/>
                </a:lnTo>
                <a:lnTo>
                  <a:pt x="158739" y="38100"/>
                </a:lnTo>
                <a:lnTo>
                  <a:pt x="165094" y="44439"/>
                </a:lnTo>
                <a:close/>
              </a:path>
              <a:path w="247650" h="520700">
                <a:moveTo>
                  <a:pt x="82539" y="95250"/>
                </a:moveTo>
                <a:lnTo>
                  <a:pt x="82539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39" y="95250"/>
                </a:lnTo>
                <a:close/>
              </a:path>
              <a:path w="247650" h="520700">
                <a:moveTo>
                  <a:pt x="152400" y="107944"/>
                </a:moveTo>
                <a:lnTo>
                  <a:pt x="152400" y="95250"/>
                </a:lnTo>
                <a:lnTo>
                  <a:pt x="146044" y="95250"/>
                </a:lnTo>
                <a:lnTo>
                  <a:pt x="139689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589" y="101589"/>
                </a:lnTo>
                <a:lnTo>
                  <a:pt x="82539" y="82539"/>
                </a:lnTo>
                <a:lnTo>
                  <a:pt x="82539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52400" y="107944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39"/>
                </a:lnTo>
                <a:lnTo>
                  <a:pt x="152400" y="88894"/>
                </a:lnTo>
                <a:lnTo>
                  <a:pt x="152400" y="101589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1627007" y="407034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39" y="323850"/>
                </a:moveTo>
                <a:lnTo>
                  <a:pt x="6339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39" y="323850"/>
                </a:lnTo>
                <a:close/>
              </a:path>
              <a:path w="241300" h="508635">
                <a:moveTo>
                  <a:pt x="234939" y="317510"/>
                </a:moveTo>
                <a:lnTo>
                  <a:pt x="234939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44" y="120655"/>
                </a:lnTo>
                <a:lnTo>
                  <a:pt x="25389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19050" y="336560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425455"/>
                </a:lnTo>
                <a:lnTo>
                  <a:pt x="133350" y="438150"/>
                </a:lnTo>
                <a:lnTo>
                  <a:pt x="133350" y="508010"/>
                </a:lnTo>
                <a:lnTo>
                  <a:pt x="177789" y="508010"/>
                </a:lnTo>
                <a:lnTo>
                  <a:pt x="177789" y="184160"/>
                </a:lnTo>
                <a:lnTo>
                  <a:pt x="196839" y="184160"/>
                </a:lnTo>
                <a:lnTo>
                  <a:pt x="196839" y="336560"/>
                </a:lnTo>
                <a:lnTo>
                  <a:pt x="215889" y="336560"/>
                </a:lnTo>
                <a:lnTo>
                  <a:pt x="222244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39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39" y="146060"/>
                </a:lnTo>
                <a:lnTo>
                  <a:pt x="234939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3505"/>
                </a:moveTo>
                <a:lnTo>
                  <a:pt x="69844" y="38100"/>
                </a:lnTo>
                <a:lnTo>
                  <a:pt x="63489" y="44455"/>
                </a:lnTo>
                <a:lnTo>
                  <a:pt x="63489" y="57150"/>
                </a:lnTo>
                <a:lnTo>
                  <a:pt x="69844" y="63505"/>
                </a:lnTo>
                <a:close/>
              </a:path>
              <a:path w="241300" h="508635">
                <a:moveTo>
                  <a:pt x="158739" y="76200"/>
                </a:moveTo>
                <a:lnTo>
                  <a:pt x="158739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39" y="88910"/>
                </a:lnTo>
                <a:lnTo>
                  <a:pt x="82539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689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39" y="76200"/>
                </a:lnTo>
                <a:close/>
              </a:path>
              <a:path w="241300" h="508635">
                <a:moveTo>
                  <a:pt x="165094" y="57150"/>
                </a:moveTo>
                <a:lnTo>
                  <a:pt x="165094" y="44455"/>
                </a:lnTo>
                <a:lnTo>
                  <a:pt x="158739" y="38100"/>
                </a:lnTo>
                <a:lnTo>
                  <a:pt x="158739" y="63505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620652" y="406400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55" y="139689"/>
                </a:lnTo>
                <a:lnTo>
                  <a:pt x="6355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294" y="152400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30189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55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705" y="507994"/>
                </a:ln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1294" y="330205"/>
                </a:move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1294" y="330205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44439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7944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38100"/>
                </a:lnTo>
                <a:lnTo>
                  <a:pt x="165094" y="44439"/>
                </a:lnTo>
                <a:close/>
              </a:path>
              <a:path w="247650" h="520700">
                <a:moveTo>
                  <a:pt x="82555" y="95250"/>
                </a:move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55" y="95250"/>
                </a:lnTo>
                <a:close/>
              </a:path>
              <a:path w="247650" h="520700">
                <a:moveTo>
                  <a:pt x="152400" y="107944"/>
                </a:moveTo>
                <a:lnTo>
                  <a:pt x="152400" y="95250"/>
                </a:lnTo>
                <a:lnTo>
                  <a:pt x="146044" y="95250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605" y="107944"/>
                </a:lnTo>
                <a:lnTo>
                  <a:pt x="107944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52400" y="107944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55" y="76200"/>
                </a:lnTo>
                <a:lnTo>
                  <a:pt x="158755" y="82539"/>
                </a:lnTo>
                <a:lnTo>
                  <a:pt x="152400" y="88894"/>
                </a:lnTo>
                <a:lnTo>
                  <a:pt x="152400" y="101589"/>
                </a:lnTo>
                <a:lnTo>
                  <a:pt x="158755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3157347" y="4070344"/>
            <a:ext cx="241935" cy="508634"/>
          </a:xfrm>
          <a:custGeom>
            <a:avLst/>
            <a:gdLst/>
            <a:ahLst/>
            <a:cxnLst/>
            <a:rect l="l" t="t" r="r" b="b"/>
            <a:pathLst>
              <a:path w="241935" h="508635">
                <a:moveTo>
                  <a:pt x="6355" y="323850"/>
                </a:moveTo>
                <a:lnTo>
                  <a:pt x="6355" y="146060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935" h="508635">
                <a:moveTo>
                  <a:pt x="234955" y="317510"/>
                </a:moveTo>
                <a:lnTo>
                  <a:pt x="234955" y="139705"/>
                </a:lnTo>
                <a:lnTo>
                  <a:pt x="222260" y="127010"/>
                </a:lnTo>
                <a:lnTo>
                  <a:pt x="215905" y="127010"/>
                </a:lnTo>
                <a:lnTo>
                  <a:pt x="209550" y="120655"/>
                </a:lnTo>
                <a:lnTo>
                  <a:pt x="31760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710" y="330205"/>
                </a:lnTo>
                <a:lnTo>
                  <a:pt x="12710" y="336560"/>
                </a:lnTo>
                <a:lnTo>
                  <a:pt x="19050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60" y="508010"/>
                </a:lnTo>
                <a:lnTo>
                  <a:pt x="107960" y="292105"/>
                </a:lnTo>
                <a:lnTo>
                  <a:pt x="133350" y="292105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203210" y="184160"/>
                </a:lnTo>
                <a:lnTo>
                  <a:pt x="203210" y="336560"/>
                </a:lnTo>
                <a:lnTo>
                  <a:pt x="215905" y="336560"/>
                </a:lnTo>
                <a:lnTo>
                  <a:pt x="222260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935" h="508635">
                <a:moveTo>
                  <a:pt x="114300" y="508010"/>
                </a:moveTo>
                <a:lnTo>
                  <a:pt x="107960" y="292105"/>
                </a:lnTo>
                <a:lnTo>
                  <a:pt x="107960" y="508010"/>
                </a:lnTo>
                <a:lnTo>
                  <a:pt x="114300" y="508010"/>
                </a:lnTo>
                <a:close/>
              </a:path>
              <a:path w="241935" h="508635">
                <a:moveTo>
                  <a:pt x="241310" y="311155"/>
                </a:moveTo>
                <a:lnTo>
                  <a:pt x="241310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310" y="311155"/>
                </a:lnTo>
                <a:close/>
              </a:path>
              <a:path w="241935" h="508635">
                <a:moveTo>
                  <a:pt x="69860" y="63505"/>
                </a:moveTo>
                <a:lnTo>
                  <a:pt x="69860" y="38100"/>
                </a:lnTo>
                <a:lnTo>
                  <a:pt x="63505" y="44455"/>
                </a:lnTo>
                <a:lnTo>
                  <a:pt x="63505" y="57150"/>
                </a:lnTo>
                <a:lnTo>
                  <a:pt x="69860" y="63505"/>
                </a:lnTo>
                <a:close/>
              </a:path>
              <a:path w="241935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405"/>
                </a:lnTo>
                <a:lnTo>
                  <a:pt x="69860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910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60" y="95250"/>
                </a:lnTo>
                <a:lnTo>
                  <a:pt x="146060" y="88910"/>
                </a:lnTo>
                <a:lnTo>
                  <a:pt x="158755" y="76200"/>
                </a:lnTo>
                <a:close/>
              </a:path>
              <a:path w="241935" h="508635">
                <a:moveTo>
                  <a:pt x="165110" y="63505"/>
                </a:moveTo>
                <a:lnTo>
                  <a:pt x="165110" y="38100"/>
                </a:lnTo>
                <a:lnTo>
                  <a:pt x="158755" y="38100"/>
                </a:lnTo>
                <a:lnTo>
                  <a:pt x="158755" y="69860"/>
                </a:lnTo>
                <a:lnTo>
                  <a:pt x="165110" y="6350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151007" y="4064005"/>
            <a:ext cx="254000" cy="520700"/>
          </a:xfrm>
          <a:custGeom>
            <a:avLst/>
            <a:gdLst/>
            <a:ahLst/>
            <a:cxnLst/>
            <a:rect l="l" t="t" r="r" b="b"/>
            <a:pathLst>
              <a:path w="254000" h="520700">
                <a:moveTo>
                  <a:pt x="6339" y="330189"/>
                </a:moveTo>
                <a:lnTo>
                  <a:pt x="6339" y="152400"/>
                </a:lnTo>
                <a:lnTo>
                  <a:pt x="0" y="152400"/>
                </a:lnTo>
                <a:lnTo>
                  <a:pt x="0" y="323850"/>
                </a:lnTo>
                <a:lnTo>
                  <a:pt x="6339" y="330189"/>
                </a:lnTo>
                <a:close/>
              </a:path>
              <a:path w="254000" h="520700">
                <a:moveTo>
                  <a:pt x="12694" y="336544"/>
                </a:moveTo>
                <a:lnTo>
                  <a:pt x="12694" y="139689"/>
                </a:lnTo>
                <a:lnTo>
                  <a:pt x="6339" y="146044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5400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5389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31744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34939" y="146044"/>
                </a:lnTo>
                <a:lnTo>
                  <a:pt x="234939" y="152400"/>
                </a:lnTo>
                <a:lnTo>
                  <a:pt x="241294" y="152400"/>
                </a:lnTo>
                <a:lnTo>
                  <a:pt x="241294" y="330189"/>
                </a:lnTo>
                <a:lnTo>
                  <a:pt x="247650" y="323850"/>
                </a:lnTo>
                <a:close/>
              </a:path>
              <a:path w="254000" h="520700">
                <a:moveTo>
                  <a:pt x="19050" y="342900"/>
                </a:moveTo>
                <a:lnTo>
                  <a:pt x="19050" y="330189"/>
                </a:lnTo>
                <a:lnTo>
                  <a:pt x="12694" y="330189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54000" h="520700">
                <a:moveTo>
                  <a:pt x="44439" y="342900"/>
                </a:moveTo>
                <a:lnTo>
                  <a:pt x="31744" y="342900"/>
                </a:lnTo>
                <a:lnTo>
                  <a:pt x="25389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39" y="342900"/>
                </a:lnTo>
                <a:close/>
              </a:path>
              <a:path w="25400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489" y="196839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54000" h="520700">
                <a:moveTo>
                  <a:pt x="50794" y="349239"/>
                </a:moveTo>
                <a:lnTo>
                  <a:pt x="50794" y="196839"/>
                </a:lnTo>
                <a:lnTo>
                  <a:pt x="44439" y="196839"/>
                </a:lnTo>
                <a:lnTo>
                  <a:pt x="44439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39" y="355594"/>
                </a:lnTo>
                <a:lnTo>
                  <a:pt x="50794" y="349239"/>
                </a:lnTo>
                <a:close/>
              </a:path>
              <a:path w="254000" h="520700">
                <a:moveTo>
                  <a:pt x="50794" y="196839"/>
                </a:moveTo>
                <a:lnTo>
                  <a:pt x="50794" y="190500"/>
                </a:lnTo>
                <a:lnTo>
                  <a:pt x="44439" y="196839"/>
                </a:lnTo>
                <a:lnTo>
                  <a:pt x="50794" y="196839"/>
                </a:lnTo>
                <a:close/>
              </a:path>
              <a:path w="254000" h="520700">
                <a:moveTo>
                  <a:pt x="63489" y="196839"/>
                </a:moveTo>
                <a:lnTo>
                  <a:pt x="57150" y="190500"/>
                </a:lnTo>
                <a:lnTo>
                  <a:pt x="57274" y="196839"/>
                </a:lnTo>
                <a:lnTo>
                  <a:pt x="63489" y="196839"/>
                </a:lnTo>
                <a:close/>
              </a:path>
              <a:path w="254000" h="520700">
                <a:moveTo>
                  <a:pt x="57274" y="196839"/>
                </a:moveTo>
                <a:lnTo>
                  <a:pt x="57150" y="190500"/>
                </a:lnTo>
                <a:lnTo>
                  <a:pt x="57150" y="196839"/>
                </a:lnTo>
                <a:close/>
              </a:path>
              <a:path w="254000" h="520700">
                <a:moveTo>
                  <a:pt x="63489" y="514350"/>
                </a:moveTo>
                <a:lnTo>
                  <a:pt x="63489" y="196839"/>
                </a:lnTo>
                <a:lnTo>
                  <a:pt x="57274" y="196839"/>
                </a:lnTo>
                <a:lnTo>
                  <a:pt x="63489" y="51435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63489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14300" y="520689"/>
                </a:lnTo>
                <a:lnTo>
                  <a:pt x="114300" y="514350"/>
                </a:lnTo>
                <a:lnTo>
                  <a:pt x="120639" y="507994"/>
                </a:lnTo>
                <a:close/>
              </a:path>
              <a:path w="254000" h="520700">
                <a:moveTo>
                  <a:pt x="69844" y="520689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520689"/>
                </a:lnTo>
                <a:lnTo>
                  <a:pt x="69844" y="520689"/>
                </a:lnTo>
                <a:close/>
              </a:path>
              <a:path w="254000" h="520700">
                <a:moveTo>
                  <a:pt x="120639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39" y="298444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3350" y="298444"/>
                </a:lnTo>
                <a:lnTo>
                  <a:pt x="120639" y="298444"/>
                </a:lnTo>
                <a:lnTo>
                  <a:pt x="114300" y="304800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120639" y="507994"/>
                </a:lnTo>
                <a:close/>
              </a:path>
              <a:path w="254000" h="520700">
                <a:moveTo>
                  <a:pt x="120639" y="520689"/>
                </a:moveTo>
                <a:lnTo>
                  <a:pt x="120639" y="507994"/>
                </a:lnTo>
                <a:lnTo>
                  <a:pt x="114300" y="514350"/>
                </a:lnTo>
                <a:lnTo>
                  <a:pt x="114300" y="520689"/>
                </a:lnTo>
                <a:lnTo>
                  <a:pt x="120639" y="520689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9689" y="298444"/>
                </a:lnTo>
                <a:lnTo>
                  <a:pt x="133350" y="298444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39689" y="507994"/>
                </a:lnTo>
                <a:lnTo>
                  <a:pt x="139689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90500" y="520689"/>
                </a:lnTo>
                <a:close/>
              </a:path>
              <a:path w="254000" h="520700">
                <a:moveTo>
                  <a:pt x="209550" y="196839"/>
                </a:moveTo>
                <a:lnTo>
                  <a:pt x="209550" y="184144"/>
                </a:lnTo>
                <a:lnTo>
                  <a:pt x="184144" y="18414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190500"/>
                </a:lnTo>
                <a:lnTo>
                  <a:pt x="209550" y="196839"/>
                </a:lnTo>
                <a:close/>
              </a:path>
              <a:path w="25400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54000" h="520700">
                <a:moveTo>
                  <a:pt x="209550" y="196839"/>
                </a:moveTo>
                <a:lnTo>
                  <a:pt x="203194" y="190500"/>
                </a:lnTo>
                <a:lnTo>
                  <a:pt x="203194" y="196839"/>
                </a:lnTo>
                <a:lnTo>
                  <a:pt x="209550" y="196839"/>
                </a:lnTo>
                <a:close/>
              </a:path>
              <a:path w="254000" h="520700">
                <a:moveTo>
                  <a:pt x="234939" y="342900"/>
                </a:moveTo>
                <a:lnTo>
                  <a:pt x="234939" y="330189"/>
                </a:lnTo>
                <a:lnTo>
                  <a:pt x="228600" y="330189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196839"/>
                </a:lnTo>
                <a:lnTo>
                  <a:pt x="203194" y="196839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34939" y="342900"/>
                </a:lnTo>
                <a:close/>
              </a:path>
              <a:path w="254000" h="520700">
                <a:moveTo>
                  <a:pt x="241294" y="336544"/>
                </a:moveTo>
                <a:lnTo>
                  <a:pt x="241294" y="323850"/>
                </a:lnTo>
                <a:lnTo>
                  <a:pt x="234939" y="323850"/>
                </a:lnTo>
                <a:lnTo>
                  <a:pt x="234939" y="336544"/>
                </a:lnTo>
                <a:lnTo>
                  <a:pt x="241294" y="336544"/>
                </a:lnTo>
                <a:close/>
              </a:path>
              <a:path w="254000" h="520700">
                <a:moveTo>
                  <a:pt x="253989" y="311139"/>
                </a:moveTo>
                <a:lnTo>
                  <a:pt x="253989" y="165094"/>
                </a:lnTo>
                <a:lnTo>
                  <a:pt x="247650" y="158739"/>
                </a:lnTo>
                <a:lnTo>
                  <a:pt x="247650" y="317494"/>
                </a:lnTo>
                <a:lnTo>
                  <a:pt x="253989" y="311139"/>
                </a:lnTo>
                <a:close/>
              </a:path>
              <a:path w="25400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54000" h="520700">
                <a:moveTo>
                  <a:pt x="165094" y="44439"/>
                </a:moveTo>
                <a:lnTo>
                  <a:pt x="165094" y="19050"/>
                </a:lnTo>
                <a:lnTo>
                  <a:pt x="158739" y="19050"/>
                </a:lnTo>
                <a:lnTo>
                  <a:pt x="146044" y="6339"/>
                </a:lnTo>
                <a:lnTo>
                  <a:pt x="139689" y="6339"/>
                </a:lnTo>
                <a:lnTo>
                  <a:pt x="139689" y="0"/>
                </a:lnTo>
                <a:lnTo>
                  <a:pt x="107944" y="0"/>
                </a:lnTo>
                <a:lnTo>
                  <a:pt x="107944" y="6339"/>
                </a:lnTo>
                <a:lnTo>
                  <a:pt x="95250" y="6339"/>
                </a:lnTo>
                <a:lnTo>
                  <a:pt x="76200" y="25389"/>
                </a:lnTo>
                <a:lnTo>
                  <a:pt x="76200" y="50794"/>
                </a:lnTo>
                <a:lnTo>
                  <a:pt x="82539" y="44439"/>
                </a:lnTo>
                <a:lnTo>
                  <a:pt x="82539" y="31744"/>
                </a:lnTo>
                <a:lnTo>
                  <a:pt x="101589" y="12694"/>
                </a:lnTo>
                <a:lnTo>
                  <a:pt x="139689" y="12694"/>
                </a:lnTo>
                <a:lnTo>
                  <a:pt x="158739" y="31744"/>
                </a:lnTo>
                <a:lnTo>
                  <a:pt x="158739" y="38100"/>
                </a:lnTo>
                <a:lnTo>
                  <a:pt x="165094" y="44439"/>
                </a:lnTo>
                <a:close/>
              </a:path>
              <a:path w="254000" h="520700">
                <a:moveTo>
                  <a:pt x="82539" y="95250"/>
                </a:moveTo>
                <a:lnTo>
                  <a:pt x="82539" y="69844"/>
                </a:lnTo>
                <a:lnTo>
                  <a:pt x="76200" y="69844"/>
                </a:lnTo>
                <a:lnTo>
                  <a:pt x="76200" y="88894"/>
                </a:lnTo>
                <a:lnTo>
                  <a:pt x="82539" y="95250"/>
                </a:lnTo>
                <a:close/>
              </a:path>
              <a:path w="254000" h="520700">
                <a:moveTo>
                  <a:pt x="152400" y="107944"/>
                </a:moveTo>
                <a:lnTo>
                  <a:pt x="152400" y="95250"/>
                </a:lnTo>
                <a:lnTo>
                  <a:pt x="146044" y="95250"/>
                </a:lnTo>
                <a:lnTo>
                  <a:pt x="139689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589" y="101589"/>
                </a:lnTo>
                <a:lnTo>
                  <a:pt x="82539" y="82539"/>
                </a:lnTo>
                <a:lnTo>
                  <a:pt x="82539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52400" y="107944"/>
                </a:lnTo>
                <a:close/>
              </a:path>
              <a:path w="25400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39"/>
                </a:lnTo>
                <a:lnTo>
                  <a:pt x="152400" y="88894"/>
                </a:lnTo>
                <a:lnTo>
                  <a:pt x="152400" y="101589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5400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579757" y="4222744"/>
            <a:ext cx="4914900" cy="1168400"/>
          </a:xfrm>
          <a:custGeom>
            <a:avLst/>
            <a:gdLst/>
            <a:ahLst/>
            <a:cxnLst/>
            <a:rect l="l" t="t" r="r" b="b"/>
            <a:pathLst>
              <a:path w="4914900" h="1168400">
                <a:moveTo>
                  <a:pt x="6339" y="330205"/>
                </a:moveTo>
                <a:lnTo>
                  <a:pt x="6339" y="241310"/>
                </a:lnTo>
                <a:lnTo>
                  <a:pt x="0" y="266700"/>
                </a:lnTo>
                <a:lnTo>
                  <a:pt x="0" y="304800"/>
                </a:lnTo>
                <a:lnTo>
                  <a:pt x="6339" y="330205"/>
                </a:lnTo>
                <a:close/>
              </a:path>
              <a:path w="4914900" h="1168400">
                <a:moveTo>
                  <a:pt x="4889495" y="958855"/>
                </a:moveTo>
                <a:lnTo>
                  <a:pt x="4889495" y="800100"/>
                </a:lnTo>
                <a:lnTo>
                  <a:pt x="4870445" y="774710"/>
                </a:lnTo>
                <a:lnTo>
                  <a:pt x="4838700" y="742950"/>
                </a:lnTo>
                <a:lnTo>
                  <a:pt x="4775195" y="692155"/>
                </a:lnTo>
                <a:lnTo>
                  <a:pt x="4730739" y="666750"/>
                </a:lnTo>
                <a:lnTo>
                  <a:pt x="4686300" y="635005"/>
                </a:lnTo>
                <a:lnTo>
                  <a:pt x="4572000" y="584210"/>
                </a:lnTo>
                <a:lnTo>
                  <a:pt x="4514850" y="552450"/>
                </a:lnTo>
                <a:lnTo>
                  <a:pt x="4375145" y="501655"/>
                </a:lnTo>
                <a:lnTo>
                  <a:pt x="4222745" y="450860"/>
                </a:lnTo>
                <a:lnTo>
                  <a:pt x="4140189" y="425455"/>
                </a:lnTo>
                <a:lnTo>
                  <a:pt x="4051295" y="400050"/>
                </a:lnTo>
                <a:lnTo>
                  <a:pt x="3962400" y="368305"/>
                </a:lnTo>
                <a:lnTo>
                  <a:pt x="3867150" y="349255"/>
                </a:lnTo>
                <a:lnTo>
                  <a:pt x="3771900" y="323850"/>
                </a:lnTo>
                <a:lnTo>
                  <a:pt x="3568689" y="273055"/>
                </a:lnTo>
                <a:lnTo>
                  <a:pt x="3460745" y="254005"/>
                </a:lnTo>
                <a:lnTo>
                  <a:pt x="3352800" y="228600"/>
                </a:lnTo>
                <a:lnTo>
                  <a:pt x="3238500" y="209550"/>
                </a:lnTo>
                <a:lnTo>
                  <a:pt x="3124200" y="184160"/>
                </a:lnTo>
                <a:lnTo>
                  <a:pt x="3003545" y="165110"/>
                </a:lnTo>
                <a:lnTo>
                  <a:pt x="2768589" y="127010"/>
                </a:lnTo>
                <a:lnTo>
                  <a:pt x="2514600" y="95250"/>
                </a:lnTo>
                <a:lnTo>
                  <a:pt x="2266950" y="63505"/>
                </a:lnTo>
                <a:lnTo>
                  <a:pt x="2025639" y="38100"/>
                </a:lnTo>
                <a:lnTo>
                  <a:pt x="1790700" y="25405"/>
                </a:lnTo>
                <a:lnTo>
                  <a:pt x="1676400" y="12710"/>
                </a:lnTo>
                <a:lnTo>
                  <a:pt x="1562100" y="12710"/>
                </a:lnTo>
                <a:lnTo>
                  <a:pt x="1454139" y="6355"/>
                </a:lnTo>
                <a:lnTo>
                  <a:pt x="1352550" y="0"/>
                </a:lnTo>
                <a:lnTo>
                  <a:pt x="952500" y="0"/>
                </a:lnTo>
                <a:lnTo>
                  <a:pt x="774694" y="12710"/>
                </a:lnTo>
                <a:lnTo>
                  <a:pt x="692139" y="19050"/>
                </a:lnTo>
                <a:lnTo>
                  <a:pt x="539739" y="31760"/>
                </a:lnTo>
                <a:lnTo>
                  <a:pt x="469894" y="38100"/>
                </a:lnTo>
                <a:lnTo>
                  <a:pt x="342900" y="63505"/>
                </a:lnTo>
                <a:lnTo>
                  <a:pt x="285750" y="76200"/>
                </a:lnTo>
                <a:lnTo>
                  <a:pt x="234939" y="95250"/>
                </a:lnTo>
                <a:lnTo>
                  <a:pt x="184144" y="107960"/>
                </a:lnTo>
                <a:lnTo>
                  <a:pt x="139689" y="127010"/>
                </a:lnTo>
                <a:lnTo>
                  <a:pt x="101589" y="146060"/>
                </a:lnTo>
                <a:lnTo>
                  <a:pt x="69844" y="165110"/>
                </a:lnTo>
                <a:lnTo>
                  <a:pt x="44439" y="184160"/>
                </a:lnTo>
                <a:lnTo>
                  <a:pt x="44439" y="190500"/>
                </a:lnTo>
                <a:lnTo>
                  <a:pt x="19050" y="215905"/>
                </a:lnTo>
                <a:lnTo>
                  <a:pt x="6339" y="234955"/>
                </a:lnTo>
                <a:lnTo>
                  <a:pt x="6339" y="336560"/>
                </a:lnTo>
                <a:lnTo>
                  <a:pt x="19050" y="361950"/>
                </a:lnTo>
                <a:lnTo>
                  <a:pt x="25389" y="361950"/>
                </a:lnTo>
                <a:lnTo>
                  <a:pt x="44439" y="393710"/>
                </a:lnTo>
                <a:lnTo>
                  <a:pt x="57150" y="406420"/>
                </a:lnTo>
                <a:lnTo>
                  <a:pt x="57150" y="266700"/>
                </a:lnTo>
                <a:lnTo>
                  <a:pt x="69844" y="241310"/>
                </a:lnTo>
                <a:lnTo>
                  <a:pt x="69844" y="247650"/>
                </a:lnTo>
                <a:lnTo>
                  <a:pt x="82539" y="228600"/>
                </a:lnTo>
                <a:lnTo>
                  <a:pt x="133350" y="190500"/>
                </a:lnTo>
                <a:lnTo>
                  <a:pt x="165094" y="177805"/>
                </a:lnTo>
                <a:lnTo>
                  <a:pt x="203194" y="158755"/>
                </a:lnTo>
                <a:lnTo>
                  <a:pt x="247650" y="146060"/>
                </a:lnTo>
                <a:lnTo>
                  <a:pt x="298444" y="133350"/>
                </a:lnTo>
                <a:lnTo>
                  <a:pt x="412744" y="107960"/>
                </a:lnTo>
                <a:lnTo>
                  <a:pt x="476250" y="95250"/>
                </a:lnTo>
                <a:lnTo>
                  <a:pt x="546094" y="88910"/>
                </a:lnTo>
                <a:lnTo>
                  <a:pt x="698494" y="76200"/>
                </a:lnTo>
                <a:lnTo>
                  <a:pt x="781050" y="69860"/>
                </a:lnTo>
                <a:lnTo>
                  <a:pt x="958839" y="57150"/>
                </a:lnTo>
                <a:lnTo>
                  <a:pt x="1346194" y="57150"/>
                </a:lnTo>
                <a:lnTo>
                  <a:pt x="1562100" y="69860"/>
                </a:lnTo>
                <a:lnTo>
                  <a:pt x="1676400" y="69860"/>
                </a:lnTo>
                <a:lnTo>
                  <a:pt x="1784344" y="82555"/>
                </a:lnTo>
                <a:lnTo>
                  <a:pt x="2019300" y="95250"/>
                </a:lnTo>
                <a:lnTo>
                  <a:pt x="2260594" y="120655"/>
                </a:lnTo>
                <a:lnTo>
                  <a:pt x="2755895" y="184160"/>
                </a:lnTo>
                <a:lnTo>
                  <a:pt x="2997189" y="222260"/>
                </a:lnTo>
                <a:lnTo>
                  <a:pt x="3111489" y="241310"/>
                </a:lnTo>
                <a:lnTo>
                  <a:pt x="3225789" y="266700"/>
                </a:lnTo>
                <a:lnTo>
                  <a:pt x="3340089" y="285750"/>
                </a:lnTo>
                <a:lnTo>
                  <a:pt x="3448050" y="304800"/>
                </a:lnTo>
                <a:lnTo>
                  <a:pt x="3555995" y="330205"/>
                </a:lnTo>
                <a:lnTo>
                  <a:pt x="3657600" y="355610"/>
                </a:lnTo>
                <a:lnTo>
                  <a:pt x="3759189" y="374660"/>
                </a:lnTo>
                <a:lnTo>
                  <a:pt x="3949689" y="425455"/>
                </a:lnTo>
                <a:lnTo>
                  <a:pt x="4038600" y="450860"/>
                </a:lnTo>
                <a:lnTo>
                  <a:pt x="4286250" y="527060"/>
                </a:lnTo>
                <a:lnTo>
                  <a:pt x="4356095" y="558805"/>
                </a:lnTo>
                <a:lnTo>
                  <a:pt x="4425939" y="584210"/>
                </a:lnTo>
                <a:lnTo>
                  <a:pt x="4552950" y="635005"/>
                </a:lnTo>
                <a:lnTo>
                  <a:pt x="4654539" y="685800"/>
                </a:lnTo>
                <a:lnTo>
                  <a:pt x="4743450" y="736610"/>
                </a:lnTo>
                <a:lnTo>
                  <a:pt x="4775195" y="762000"/>
                </a:lnTo>
                <a:lnTo>
                  <a:pt x="4825989" y="812810"/>
                </a:lnTo>
                <a:lnTo>
                  <a:pt x="4845039" y="838200"/>
                </a:lnTo>
                <a:lnTo>
                  <a:pt x="4845039" y="844539"/>
                </a:lnTo>
                <a:lnTo>
                  <a:pt x="4851395" y="857250"/>
                </a:lnTo>
                <a:lnTo>
                  <a:pt x="4851395" y="850910"/>
                </a:lnTo>
                <a:lnTo>
                  <a:pt x="4857750" y="876300"/>
                </a:lnTo>
                <a:lnTo>
                  <a:pt x="4857750" y="989016"/>
                </a:lnTo>
                <a:lnTo>
                  <a:pt x="4864089" y="984260"/>
                </a:lnTo>
                <a:lnTo>
                  <a:pt x="4864089" y="977905"/>
                </a:lnTo>
                <a:lnTo>
                  <a:pt x="4870445" y="977905"/>
                </a:lnTo>
                <a:lnTo>
                  <a:pt x="4889495" y="958855"/>
                </a:lnTo>
                <a:close/>
              </a:path>
              <a:path w="4914900" h="1168400">
                <a:moveTo>
                  <a:pt x="63489" y="260360"/>
                </a:moveTo>
                <a:lnTo>
                  <a:pt x="57150" y="266700"/>
                </a:lnTo>
                <a:lnTo>
                  <a:pt x="57150" y="279410"/>
                </a:lnTo>
                <a:lnTo>
                  <a:pt x="63489" y="260360"/>
                </a:lnTo>
                <a:close/>
              </a:path>
              <a:path w="4914900" h="1168400">
                <a:moveTo>
                  <a:pt x="63489" y="317510"/>
                </a:moveTo>
                <a:lnTo>
                  <a:pt x="57150" y="292105"/>
                </a:lnTo>
                <a:lnTo>
                  <a:pt x="57150" y="311155"/>
                </a:lnTo>
                <a:lnTo>
                  <a:pt x="63489" y="317510"/>
                </a:lnTo>
                <a:close/>
              </a:path>
              <a:path w="4914900" h="1168400">
                <a:moveTo>
                  <a:pt x="4845039" y="998553"/>
                </a:moveTo>
                <a:lnTo>
                  <a:pt x="4845039" y="920755"/>
                </a:lnTo>
                <a:lnTo>
                  <a:pt x="4806939" y="958855"/>
                </a:lnTo>
                <a:lnTo>
                  <a:pt x="4775195" y="971550"/>
                </a:lnTo>
                <a:lnTo>
                  <a:pt x="4743450" y="990600"/>
                </a:lnTo>
                <a:lnTo>
                  <a:pt x="4705350" y="1003310"/>
                </a:lnTo>
                <a:lnTo>
                  <a:pt x="4660895" y="1022360"/>
                </a:lnTo>
                <a:lnTo>
                  <a:pt x="4559289" y="1047750"/>
                </a:lnTo>
                <a:lnTo>
                  <a:pt x="4495800" y="1060460"/>
                </a:lnTo>
                <a:lnTo>
                  <a:pt x="4432295" y="1066800"/>
                </a:lnTo>
                <a:lnTo>
                  <a:pt x="4362450" y="1079510"/>
                </a:lnTo>
                <a:lnTo>
                  <a:pt x="4210050" y="1092205"/>
                </a:lnTo>
                <a:lnTo>
                  <a:pt x="4044939" y="1104900"/>
                </a:lnTo>
                <a:lnTo>
                  <a:pt x="3956045" y="1104900"/>
                </a:lnTo>
                <a:lnTo>
                  <a:pt x="3860795" y="1111255"/>
                </a:lnTo>
                <a:lnTo>
                  <a:pt x="3663939" y="1111255"/>
                </a:lnTo>
                <a:lnTo>
                  <a:pt x="3562350" y="1104900"/>
                </a:lnTo>
                <a:lnTo>
                  <a:pt x="3454389" y="1104900"/>
                </a:lnTo>
                <a:lnTo>
                  <a:pt x="3238500" y="1092205"/>
                </a:lnTo>
                <a:lnTo>
                  <a:pt x="3124200" y="1085850"/>
                </a:lnTo>
                <a:lnTo>
                  <a:pt x="2889245" y="1066800"/>
                </a:lnTo>
                <a:lnTo>
                  <a:pt x="2647950" y="1041410"/>
                </a:lnTo>
                <a:lnTo>
                  <a:pt x="2400300" y="1016005"/>
                </a:lnTo>
                <a:lnTo>
                  <a:pt x="2152650" y="977905"/>
                </a:lnTo>
                <a:lnTo>
                  <a:pt x="1911339" y="946160"/>
                </a:lnTo>
                <a:lnTo>
                  <a:pt x="1797039" y="920755"/>
                </a:lnTo>
                <a:lnTo>
                  <a:pt x="1568439" y="882655"/>
                </a:lnTo>
                <a:lnTo>
                  <a:pt x="1460494" y="857250"/>
                </a:lnTo>
                <a:lnTo>
                  <a:pt x="1352550" y="838200"/>
                </a:lnTo>
                <a:lnTo>
                  <a:pt x="1250944" y="812810"/>
                </a:lnTo>
                <a:lnTo>
                  <a:pt x="1155694" y="787405"/>
                </a:lnTo>
                <a:lnTo>
                  <a:pt x="1054089" y="762000"/>
                </a:lnTo>
                <a:lnTo>
                  <a:pt x="787389" y="685800"/>
                </a:lnTo>
                <a:lnTo>
                  <a:pt x="704850" y="660410"/>
                </a:lnTo>
                <a:lnTo>
                  <a:pt x="552450" y="609600"/>
                </a:lnTo>
                <a:lnTo>
                  <a:pt x="482589" y="584210"/>
                </a:lnTo>
                <a:lnTo>
                  <a:pt x="419100" y="558805"/>
                </a:lnTo>
                <a:lnTo>
                  <a:pt x="361950" y="533400"/>
                </a:lnTo>
                <a:lnTo>
                  <a:pt x="304800" y="501655"/>
                </a:lnTo>
                <a:lnTo>
                  <a:pt x="253989" y="476250"/>
                </a:lnTo>
                <a:lnTo>
                  <a:pt x="209550" y="450860"/>
                </a:lnTo>
                <a:lnTo>
                  <a:pt x="133350" y="400050"/>
                </a:lnTo>
                <a:lnTo>
                  <a:pt x="107944" y="374660"/>
                </a:lnTo>
                <a:lnTo>
                  <a:pt x="82539" y="355610"/>
                </a:lnTo>
                <a:lnTo>
                  <a:pt x="69844" y="330205"/>
                </a:lnTo>
                <a:lnTo>
                  <a:pt x="69844" y="336560"/>
                </a:lnTo>
                <a:lnTo>
                  <a:pt x="57150" y="311155"/>
                </a:lnTo>
                <a:lnTo>
                  <a:pt x="57150" y="406420"/>
                </a:lnTo>
                <a:lnTo>
                  <a:pt x="101589" y="450860"/>
                </a:lnTo>
                <a:lnTo>
                  <a:pt x="177789" y="501655"/>
                </a:lnTo>
                <a:lnTo>
                  <a:pt x="228600" y="527060"/>
                </a:lnTo>
                <a:lnTo>
                  <a:pt x="279394" y="558805"/>
                </a:lnTo>
                <a:lnTo>
                  <a:pt x="336544" y="584210"/>
                </a:lnTo>
                <a:lnTo>
                  <a:pt x="463539" y="635005"/>
                </a:lnTo>
                <a:lnTo>
                  <a:pt x="533400" y="666750"/>
                </a:lnTo>
                <a:lnTo>
                  <a:pt x="685800" y="717560"/>
                </a:lnTo>
                <a:lnTo>
                  <a:pt x="768339" y="742950"/>
                </a:lnTo>
                <a:lnTo>
                  <a:pt x="946144" y="793760"/>
                </a:lnTo>
                <a:lnTo>
                  <a:pt x="1136644" y="844555"/>
                </a:lnTo>
                <a:lnTo>
                  <a:pt x="1238250" y="869960"/>
                </a:lnTo>
                <a:lnTo>
                  <a:pt x="1346194" y="889010"/>
                </a:lnTo>
                <a:lnTo>
                  <a:pt x="1447800" y="914400"/>
                </a:lnTo>
                <a:lnTo>
                  <a:pt x="1562100" y="939805"/>
                </a:lnTo>
                <a:lnTo>
                  <a:pt x="1670044" y="958855"/>
                </a:lnTo>
                <a:lnTo>
                  <a:pt x="1784344" y="977905"/>
                </a:lnTo>
                <a:lnTo>
                  <a:pt x="2146294" y="1035055"/>
                </a:lnTo>
                <a:lnTo>
                  <a:pt x="2393944" y="1073155"/>
                </a:lnTo>
                <a:lnTo>
                  <a:pt x="2641595" y="1098560"/>
                </a:lnTo>
                <a:lnTo>
                  <a:pt x="2882889" y="1123950"/>
                </a:lnTo>
                <a:lnTo>
                  <a:pt x="3117845" y="1143000"/>
                </a:lnTo>
                <a:lnTo>
                  <a:pt x="3346445" y="1155710"/>
                </a:lnTo>
                <a:lnTo>
                  <a:pt x="3454389" y="1162050"/>
                </a:lnTo>
                <a:lnTo>
                  <a:pt x="3562350" y="1162050"/>
                </a:lnTo>
                <a:lnTo>
                  <a:pt x="3663939" y="1168405"/>
                </a:lnTo>
                <a:lnTo>
                  <a:pt x="3860795" y="1168405"/>
                </a:lnTo>
                <a:lnTo>
                  <a:pt x="3956045" y="1162050"/>
                </a:lnTo>
                <a:lnTo>
                  <a:pt x="4044939" y="1162050"/>
                </a:lnTo>
                <a:lnTo>
                  <a:pt x="4133850" y="1155710"/>
                </a:lnTo>
                <a:lnTo>
                  <a:pt x="4216389" y="1149355"/>
                </a:lnTo>
                <a:lnTo>
                  <a:pt x="4368789" y="1136660"/>
                </a:lnTo>
                <a:lnTo>
                  <a:pt x="4508495" y="1111255"/>
                </a:lnTo>
                <a:lnTo>
                  <a:pt x="4572000" y="1104900"/>
                </a:lnTo>
                <a:lnTo>
                  <a:pt x="4629150" y="1085850"/>
                </a:lnTo>
                <a:lnTo>
                  <a:pt x="4679945" y="1073155"/>
                </a:lnTo>
                <a:lnTo>
                  <a:pt x="4724400" y="1060460"/>
                </a:lnTo>
                <a:lnTo>
                  <a:pt x="4768839" y="1041410"/>
                </a:lnTo>
                <a:lnTo>
                  <a:pt x="4806939" y="1022360"/>
                </a:lnTo>
                <a:lnTo>
                  <a:pt x="4838700" y="1003310"/>
                </a:lnTo>
                <a:lnTo>
                  <a:pt x="4845039" y="998553"/>
                </a:lnTo>
                <a:close/>
              </a:path>
              <a:path w="4914900" h="1168400">
                <a:moveTo>
                  <a:pt x="4845039" y="844539"/>
                </a:moveTo>
                <a:lnTo>
                  <a:pt x="4845039" y="838200"/>
                </a:lnTo>
                <a:lnTo>
                  <a:pt x="4838700" y="831860"/>
                </a:lnTo>
                <a:lnTo>
                  <a:pt x="4845039" y="844539"/>
                </a:lnTo>
                <a:close/>
              </a:path>
              <a:path w="4914900" h="1168400">
                <a:moveTo>
                  <a:pt x="4857750" y="989016"/>
                </a:moveTo>
                <a:lnTo>
                  <a:pt x="4857750" y="882655"/>
                </a:lnTo>
                <a:lnTo>
                  <a:pt x="4851395" y="908060"/>
                </a:lnTo>
                <a:lnTo>
                  <a:pt x="4851395" y="901705"/>
                </a:lnTo>
                <a:lnTo>
                  <a:pt x="4838700" y="920755"/>
                </a:lnTo>
                <a:lnTo>
                  <a:pt x="4845039" y="920755"/>
                </a:lnTo>
                <a:lnTo>
                  <a:pt x="4845039" y="998553"/>
                </a:lnTo>
                <a:lnTo>
                  <a:pt x="4857750" y="989016"/>
                </a:lnTo>
                <a:close/>
              </a:path>
              <a:path w="4914900" h="1168400">
                <a:moveTo>
                  <a:pt x="4914900" y="895350"/>
                </a:moveTo>
                <a:lnTo>
                  <a:pt x="4914900" y="863605"/>
                </a:lnTo>
                <a:lnTo>
                  <a:pt x="4908545" y="838200"/>
                </a:lnTo>
                <a:lnTo>
                  <a:pt x="4902189" y="831860"/>
                </a:lnTo>
                <a:lnTo>
                  <a:pt x="4889495" y="806455"/>
                </a:lnTo>
                <a:lnTo>
                  <a:pt x="4889495" y="952500"/>
                </a:lnTo>
                <a:lnTo>
                  <a:pt x="4902189" y="927110"/>
                </a:lnTo>
                <a:lnTo>
                  <a:pt x="4902189" y="920755"/>
                </a:lnTo>
                <a:lnTo>
                  <a:pt x="4908545" y="901705"/>
                </a:lnTo>
                <a:lnTo>
                  <a:pt x="4914900" y="8953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414647" y="4959355"/>
            <a:ext cx="5067300" cy="1885950"/>
          </a:xfrm>
          <a:custGeom>
            <a:avLst/>
            <a:gdLst/>
            <a:ahLst/>
            <a:cxnLst/>
            <a:rect l="l" t="t" r="r" b="b"/>
            <a:pathLst>
              <a:path w="5067300" h="1885950">
                <a:moveTo>
                  <a:pt x="5060960" y="1727194"/>
                </a:moveTo>
                <a:lnTo>
                  <a:pt x="5060960" y="1650994"/>
                </a:lnTo>
                <a:lnTo>
                  <a:pt x="5054605" y="1625589"/>
                </a:lnTo>
                <a:lnTo>
                  <a:pt x="5054605" y="1619250"/>
                </a:lnTo>
                <a:lnTo>
                  <a:pt x="5035555" y="1581150"/>
                </a:lnTo>
                <a:lnTo>
                  <a:pt x="4984760" y="1511289"/>
                </a:lnTo>
                <a:lnTo>
                  <a:pt x="4914900" y="1441444"/>
                </a:lnTo>
                <a:lnTo>
                  <a:pt x="4870460" y="1403344"/>
                </a:lnTo>
                <a:lnTo>
                  <a:pt x="4819650" y="1365244"/>
                </a:lnTo>
                <a:lnTo>
                  <a:pt x="4768855" y="1320789"/>
                </a:lnTo>
                <a:lnTo>
                  <a:pt x="4641860" y="1244589"/>
                </a:lnTo>
                <a:lnTo>
                  <a:pt x="4502155" y="1155694"/>
                </a:lnTo>
                <a:lnTo>
                  <a:pt x="4419600" y="1117594"/>
                </a:lnTo>
                <a:lnTo>
                  <a:pt x="4254505" y="1028700"/>
                </a:lnTo>
                <a:lnTo>
                  <a:pt x="4165610" y="984244"/>
                </a:lnTo>
                <a:lnTo>
                  <a:pt x="4070360" y="939789"/>
                </a:lnTo>
                <a:lnTo>
                  <a:pt x="3765560" y="806439"/>
                </a:lnTo>
                <a:lnTo>
                  <a:pt x="3657600" y="762000"/>
                </a:lnTo>
                <a:lnTo>
                  <a:pt x="3429000" y="673089"/>
                </a:lnTo>
                <a:lnTo>
                  <a:pt x="3314700" y="634989"/>
                </a:lnTo>
                <a:lnTo>
                  <a:pt x="3073405" y="546094"/>
                </a:lnTo>
                <a:lnTo>
                  <a:pt x="2946410" y="507994"/>
                </a:lnTo>
                <a:lnTo>
                  <a:pt x="2692405" y="425439"/>
                </a:lnTo>
                <a:lnTo>
                  <a:pt x="2438400" y="349239"/>
                </a:lnTo>
                <a:lnTo>
                  <a:pt x="2184410" y="279394"/>
                </a:lnTo>
                <a:lnTo>
                  <a:pt x="1943100" y="215889"/>
                </a:lnTo>
                <a:lnTo>
                  <a:pt x="1822460" y="190500"/>
                </a:lnTo>
                <a:lnTo>
                  <a:pt x="1701805" y="158739"/>
                </a:lnTo>
                <a:lnTo>
                  <a:pt x="1593860" y="139689"/>
                </a:lnTo>
                <a:lnTo>
                  <a:pt x="1479560" y="114300"/>
                </a:lnTo>
                <a:lnTo>
                  <a:pt x="1263655" y="76200"/>
                </a:lnTo>
                <a:lnTo>
                  <a:pt x="1162050" y="57150"/>
                </a:lnTo>
                <a:lnTo>
                  <a:pt x="1060460" y="44439"/>
                </a:lnTo>
                <a:lnTo>
                  <a:pt x="965210" y="31744"/>
                </a:lnTo>
                <a:lnTo>
                  <a:pt x="876300" y="19050"/>
                </a:lnTo>
                <a:lnTo>
                  <a:pt x="698510" y="6339"/>
                </a:lnTo>
                <a:lnTo>
                  <a:pt x="622310" y="0"/>
                </a:lnTo>
                <a:lnTo>
                  <a:pt x="406405" y="0"/>
                </a:lnTo>
                <a:lnTo>
                  <a:pt x="279410" y="12694"/>
                </a:lnTo>
                <a:lnTo>
                  <a:pt x="228600" y="19050"/>
                </a:lnTo>
                <a:lnTo>
                  <a:pt x="177805" y="31744"/>
                </a:lnTo>
                <a:lnTo>
                  <a:pt x="139705" y="44439"/>
                </a:lnTo>
                <a:lnTo>
                  <a:pt x="95250" y="63489"/>
                </a:lnTo>
                <a:lnTo>
                  <a:pt x="69860" y="82539"/>
                </a:lnTo>
                <a:lnTo>
                  <a:pt x="63505" y="82539"/>
                </a:lnTo>
                <a:lnTo>
                  <a:pt x="44455" y="101589"/>
                </a:lnTo>
                <a:lnTo>
                  <a:pt x="38100" y="101589"/>
                </a:lnTo>
                <a:lnTo>
                  <a:pt x="38100" y="107944"/>
                </a:lnTo>
                <a:lnTo>
                  <a:pt x="19050" y="126994"/>
                </a:lnTo>
                <a:lnTo>
                  <a:pt x="19050" y="133350"/>
                </a:lnTo>
                <a:lnTo>
                  <a:pt x="6355" y="158739"/>
                </a:lnTo>
                <a:lnTo>
                  <a:pt x="6355" y="165094"/>
                </a:lnTo>
                <a:lnTo>
                  <a:pt x="0" y="190500"/>
                </a:lnTo>
                <a:lnTo>
                  <a:pt x="0" y="234939"/>
                </a:lnTo>
                <a:lnTo>
                  <a:pt x="12710" y="260344"/>
                </a:lnTo>
                <a:lnTo>
                  <a:pt x="12710" y="266700"/>
                </a:lnTo>
                <a:lnTo>
                  <a:pt x="25405" y="304800"/>
                </a:lnTo>
                <a:lnTo>
                  <a:pt x="50810" y="336544"/>
                </a:lnTo>
                <a:lnTo>
                  <a:pt x="57150" y="346058"/>
                </a:lnTo>
                <a:lnTo>
                  <a:pt x="57150" y="184144"/>
                </a:lnTo>
                <a:lnTo>
                  <a:pt x="63505" y="171442"/>
                </a:lnTo>
                <a:lnTo>
                  <a:pt x="63505" y="165094"/>
                </a:lnTo>
                <a:lnTo>
                  <a:pt x="76200" y="148164"/>
                </a:lnTo>
                <a:lnTo>
                  <a:pt x="76200" y="146044"/>
                </a:lnTo>
                <a:lnTo>
                  <a:pt x="82555" y="139689"/>
                </a:lnTo>
                <a:lnTo>
                  <a:pt x="82555" y="141279"/>
                </a:lnTo>
                <a:lnTo>
                  <a:pt x="101605" y="126994"/>
                </a:lnTo>
                <a:lnTo>
                  <a:pt x="101605" y="129538"/>
                </a:lnTo>
                <a:lnTo>
                  <a:pt x="127010" y="114300"/>
                </a:lnTo>
                <a:lnTo>
                  <a:pt x="158755" y="101589"/>
                </a:lnTo>
                <a:lnTo>
                  <a:pt x="196855" y="88894"/>
                </a:lnTo>
                <a:lnTo>
                  <a:pt x="241310" y="76200"/>
                </a:lnTo>
                <a:lnTo>
                  <a:pt x="292105" y="69844"/>
                </a:lnTo>
                <a:lnTo>
                  <a:pt x="406405" y="57150"/>
                </a:lnTo>
                <a:lnTo>
                  <a:pt x="615955" y="57150"/>
                </a:lnTo>
                <a:lnTo>
                  <a:pt x="781050" y="69844"/>
                </a:lnTo>
                <a:lnTo>
                  <a:pt x="869960" y="76200"/>
                </a:lnTo>
                <a:lnTo>
                  <a:pt x="958855" y="88894"/>
                </a:lnTo>
                <a:lnTo>
                  <a:pt x="1054105" y="101589"/>
                </a:lnTo>
                <a:lnTo>
                  <a:pt x="1155710" y="114300"/>
                </a:lnTo>
                <a:lnTo>
                  <a:pt x="1358905" y="152400"/>
                </a:lnTo>
                <a:lnTo>
                  <a:pt x="1466850" y="171450"/>
                </a:lnTo>
                <a:lnTo>
                  <a:pt x="1581150" y="190500"/>
                </a:lnTo>
                <a:lnTo>
                  <a:pt x="1809750" y="241294"/>
                </a:lnTo>
                <a:lnTo>
                  <a:pt x="1930405" y="273039"/>
                </a:lnTo>
                <a:lnTo>
                  <a:pt x="2171700" y="330189"/>
                </a:lnTo>
                <a:lnTo>
                  <a:pt x="2419350" y="400050"/>
                </a:lnTo>
                <a:lnTo>
                  <a:pt x="2673355" y="476250"/>
                </a:lnTo>
                <a:lnTo>
                  <a:pt x="2927360" y="558789"/>
                </a:lnTo>
                <a:lnTo>
                  <a:pt x="3054355" y="603244"/>
                </a:lnTo>
                <a:lnTo>
                  <a:pt x="3175010" y="641344"/>
                </a:lnTo>
                <a:lnTo>
                  <a:pt x="3295650" y="685800"/>
                </a:lnTo>
                <a:lnTo>
                  <a:pt x="3524250" y="774694"/>
                </a:lnTo>
                <a:lnTo>
                  <a:pt x="3740155" y="863589"/>
                </a:lnTo>
                <a:lnTo>
                  <a:pt x="3848100" y="901689"/>
                </a:lnTo>
                <a:lnTo>
                  <a:pt x="3949705" y="946144"/>
                </a:lnTo>
                <a:lnTo>
                  <a:pt x="4140205" y="1035039"/>
                </a:lnTo>
                <a:lnTo>
                  <a:pt x="4229100" y="1079494"/>
                </a:lnTo>
                <a:lnTo>
                  <a:pt x="4394210" y="1168389"/>
                </a:lnTo>
                <a:lnTo>
                  <a:pt x="4470410" y="1206489"/>
                </a:lnTo>
                <a:lnTo>
                  <a:pt x="4546610" y="1250944"/>
                </a:lnTo>
                <a:lnTo>
                  <a:pt x="4610100" y="1289044"/>
                </a:lnTo>
                <a:lnTo>
                  <a:pt x="4673605" y="1333500"/>
                </a:lnTo>
                <a:lnTo>
                  <a:pt x="4737110" y="1371600"/>
                </a:lnTo>
                <a:lnTo>
                  <a:pt x="4787905" y="1409700"/>
                </a:lnTo>
                <a:lnTo>
                  <a:pt x="4876800" y="1485900"/>
                </a:lnTo>
                <a:lnTo>
                  <a:pt x="4914900" y="1517644"/>
                </a:lnTo>
                <a:lnTo>
                  <a:pt x="4946660" y="1555744"/>
                </a:lnTo>
                <a:lnTo>
                  <a:pt x="4972050" y="1587489"/>
                </a:lnTo>
                <a:lnTo>
                  <a:pt x="4991100" y="1612894"/>
                </a:lnTo>
                <a:lnTo>
                  <a:pt x="5003810" y="1644639"/>
                </a:lnTo>
                <a:lnTo>
                  <a:pt x="5003810" y="1654191"/>
                </a:lnTo>
                <a:lnTo>
                  <a:pt x="5010150" y="1670044"/>
                </a:lnTo>
                <a:lnTo>
                  <a:pt x="5010150" y="1793875"/>
                </a:lnTo>
                <a:lnTo>
                  <a:pt x="5022860" y="1784344"/>
                </a:lnTo>
                <a:lnTo>
                  <a:pt x="5022860" y="1777989"/>
                </a:lnTo>
                <a:lnTo>
                  <a:pt x="5029200" y="1777989"/>
                </a:lnTo>
                <a:lnTo>
                  <a:pt x="5041910" y="1758939"/>
                </a:lnTo>
                <a:lnTo>
                  <a:pt x="5048250" y="1752600"/>
                </a:lnTo>
                <a:lnTo>
                  <a:pt x="5060960" y="1727194"/>
                </a:lnTo>
                <a:close/>
              </a:path>
              <a:path w="5067300" h="1885950">
                <a:moveTo>
                  <a:pt x="5010150" y="1793875"/>
                </a:moveTo>
                <a:lnTo>
                  <a:pt x="5010150" y="1701789"/>
                </a:lnTo>
                <a:lnTo>
                  <a:pt x="4997455" y="1727194"/>
                </a:lnTo>
                <a:lnTo>
                  <a:pt x="4997455" y="1720839"/>
                </a:lnTo>
                <a:lnTo>
                  <a:pt x="4984760" y="1746244"/>
                </a:lnTo>
                <a:lnTo>
                  <a:pt x="4984760" y="1739889"/>
                </a:lnTo>
                <a:lnTo>
                  <a:pt x="4965710" y="1758939"/>
                </a:lnTo>
                <a:lnTo>
                  <a:pt x="4965710" y="1752600"/>
                </a:lnTo>
                <a:lnTo>
                  <a:pt x="4940305" y="1771650"/>
                </a:lnTo>
                <a:lnTo>
                  <a:pt x="4902205" y="1784344"/>
                </a:lnTo>
                <a:lnTo>
                  <a:pt x="4826005" y="1809750"/>
                </a:lnTo>
                <a:lnTo>
                  <a:pt x="4775210" y="1816089"/>
                </a:lnTo>
                <a:lnTo>
                  <a:pt x="4718060" y="1822444"/>
                </a:lnTo>
                <a:lnTo>
                  <a:pt x="4654555" y="1828800"/>
                </a:lnTo>
                <a:lnTo>
                  <a:pt x="4445005" y="1828800"/>
                </a:lnTo>
                <a:lnTo>
                  <a:pt x="4368805" y="1822444"/>
                </a:lnTo>
                <a:lnTo>
                  <a:pt x="4286250" y="1816089"/>
                </a:lnTo>
                <a:lnTo>
                  <a:pt x="4197355" y="1809750"/>
                </a:lnTo>
                <a:lnTo>
                  <a:pt x="3911605" y="1771650"/>
                </a:lnTo>
                <a:lnTo>
                  <a:pt x="3810000" y="1752600"/>
                </a:lnTo>
                <a:lnTo>
                  <a:pt x="3486150" y="1695450"/>
                </a:lnTo>
                <a:lnTo>
                  <a:pt x="3257550" y="1644639"/>
                </a:lnTo>
                <a:lnTo>
                  <a:pt x="2895600" y="1549389"/>
                </a:lnTo>
                <a:lnTo>
                  <a:pt x="2641610" y="1485900"/>
                </a:lnTo>
                <a:lnTo>
                  <a:pt x="2387605" y="1409700"/>
                </a:lnTo>
                <a:lnTo>
                  <a:pt x="2133600" y="1327144"/>
                </a:lnTo>
                <a:lnTo>
                  <a:pt x="2012960" y="1282689"/>
                </a:lnTo>
                <a:lnTo>
                  <a:pt x="1892305" y="1244589"/>
                </a:lnTo>
                <a:lnTo>
                  <a:pt x="1651010" y="1155694"/>
                </a:lnTo>
                <a:lnTo>
                  <a:pt x="1543050" y="1111239"/>
                </a:lnTo>
                <a:lnTo>
                  <a:pt x="1428750" y="1066800"/>
                </a:lnTo>
                <a:lnTo>
                  <a:pt x="1320805" y="1022344"/>
                </a:lnTo>
                <a:lnTo>
                  <a:pt x="1219200" y="984244"/>
                </a:lnTo>
                <a:lnTo>
                  <a:pt x="1117610" y="939789"/>
                </a:lnTo>
                <a:lnTo>
                  <a:pt x="927110" y="850894"/>
                </a:lnTo>
                <a:lnTo>
                  <a:pt x="749305" y="762000"/>
                </a:lnTo>
                <a:lnTo>
                  <a:pt x="673105" y="717544"/>
                </a:lnTo>
                <a:lnTo>
                  <a:pt x="590550" y="679444"/>
                </a:lnTo>
                <a:lnTo>
                  <a:pt x="520705" y="634989"/>
                </a:lnTo>
                <a:lnTo>
                  <a:pt x="450860" y="596889"/>
                </a:lnTo>
                <a:lnTo>
                  <a:pt x="387355" y="552450"/>
                </a:lnTo>
                <a:lnTo>
                  <a:pt x="330205" y="514350"/>
                </a:lnTo>
                <a:lnTo>
                  <a:pt x="228600" y="438150"/>
                </a:lnTo>
                <a:lnTo>
                  <a:pt x="190500" y="400050"/>
                </a:lnTo>
                <a:lnTo>
                  <a:pt x="152400" y="368289"/>
                </a:lnTo>
                <a:lnTo>
                  <a:pt x="120655" y="330189"/>
                </a:lnTo>
                <a:lnTo>
                  <a:pt x="95250" y="298444"/>
                </a:lnTo>
                <a:lnTo>
                  <a:pt x="76200" y="273039"/>
                </a:lnTo>
                <a:lnTo>
                  <a:pt x="63505" y="241294"/>
                </a:lnTo>
                <a:lnTo>
                  <a:pt x="63505" y="247650"/>
                </a:lnTo>
                <a:lnTo>
                  <a:pt x="57150" y="215889"/>
                </a:lnTo>
                <a:lnTo>
                  <a:pt x="57150" y="346058"/>
                </a:lnTo>
                <a:lnTo>
                  <a:pt x="76200" y="374644"/>
                </a:lnTo>
                <a:lnTo>
                  <a:pt x="114300" y="406389"/>
                </a:lnTo>
                <a:lnTo>
                  <a:pt x="152400" y="444489"/>
                </a:lnTo>
                <a:lnTo>
                  <a:pt x="241310" y="520689"/>
                </a:lnTo>
                <a:lnTo>
                  <a:pt x="298460" y="558789"/>
                </a:lnTo>
                <a:lnTo>
                  <a:pt x="355610" y="603244"/>
                </a:lnTo>
                <a:lnTo>
                  <a:pt x="425455" y="641344"/>
                </a:lnTo>
                <a:lnTo>
                  <a:pt x="488960" y="685800"/>
                </a:lnTo>
                <a:lnTo>
                  <a:pt x="565160" y="730239"/>
                </a:lnTo>
                <a:lnTo>
                  <a:pt x="641360" y="768339"/>
                </a:lnTo>
                <a:lnTo>
                  <a:pt x="723900" y="812794"/>
                </a:lnTo>
                <a:lnTo>
                  <a:pt x="901705" y="901689"/>
                </a:lnTo>
                <a:lnTo>
                  <a:pt x="1092205" y="990600"/>
                </a:lnTo>
                <a:lnTo>
                  <a:pt x="1193810" y="1035039"/>
                </a:lnTo>
                <a:lnTo>
                  <a:pt x="1517660" y="1168389"/>
                </a:lnTo>
                <a:lnTo>
                  <a:pt x="1631960" y="1212844"/>
                </a:lnTo>
                <a:lnTo>
                  <a:pt x="1752600" y="1250944"/>
                </a:lnTo>
                <a:lnTo>
                  <a:pt x="1993910" y="1339839"/>
                </a:lnTo>
                <a:lnTo>
                  <a:pt x="2114550" y="1377939"/>
                </a:lnTo>
                <a:lnTo>
                  <a:pt x="2374910" y="1460494"/>
                </a:lnTo>
                <a:lnTo>
                  <a:pt x="2628900" y="1536694"/>
                </a:lnTo>
                <a:lnTo>
                  <a:pt x="2882905" y="1606539"/>
                </a:lnTo>
                <a:lnTo>
                  <a:pt x="3124200" y="1670044"/>
                </a:lnTo>
                <a:lnTo>
                  <a:pt x="3244855" y="1695450"/>
                </a:lnTo>
                <a:lnTo>
                  <a:pt x="3359155" y="1727194"/>
                </a:lnTo>
                <a:lnTo>
                  <a:pt x="3473455" y="1746244"/>
                </a:lnTo>
                <a:lnTo>
                  <a:pt x="3587755" y="1771650"/>
                </a:lnTo>
                <a:lnTo>
                  <a:pt x="3695700" y="1790700"/>
                </a:lnTo>
                <a:lnTo>
                  <a:pt x="3797305" y="1809750"/>
                </a:lnTo>
                <a:lnTo>
                  <a:pt x="3905250" y="1828800"/>
                </a:lnTo>
                <a:lnTo>
                  <a:pt x="4191000" y="1866900"/>
                </a:lnTo>
                <a:lnTo>
                  <a:pt x="4279910" y="1873239"/>
                </a:lnTo>
                <a:lnTo>
                  <a:pt x="4445005" y="1885950"/>
                </a:lnTo>
                <a:lnTo>
                  <a:pt x="4660910" y="1885950"/>
                </a:lnTo>
                <a:lnTo>
                  <a:pt x="4724400" y="1879594"/>
                </a:lnTo>
                <a:lnTo>
                  <a:pt x="4838700" y="1866900"/>
                </a:lnTo>
                <a:lnTo>
                  <a:pt x="4927610" y="1841494"/>
                </a:lnTo>
                <a:lnTo>
                  <a:pt x="4965710" y="1822444"/>
                </a:lnTo>
                <a:lnTo>
                  <a:pt x="4997455" y="1803394"/>
                </a:lnTo>
                <a:lnTo>
                  <a:pt x="5010150" y="1793875"/>
                </a:lnTo>
                <a:close/>
              </a:path>
              <a:path w="5067300" h="1885950">
                <a:moveTo>
                  <a:pt x="69860" y="158739"/>
                </a:moveTo>
                <a:lnTo>
                  <a:pt x="63505" y="165094"/>
                </a:lnTo>
                <a:lnTo>
                  <a:pt x="63505" y="171442"/>
                </a:lnTo>
                <a:lnTo>
                  <a:pt x="69860" y="158739"/>
                </a:lnTo>
                <a:close/>
              </a:path>
              <a:path w="5067300" h="1885950">
                <a:moveTo>
                  <a:pt x="82555" y="139689"/>
                </a:moveTo>
                <a:lnTo>
                  <a:pt x="76200" y="146044"/>
                </a:lnTo>
                <a:lnTo>
                  <a:pt x="79831" y="143321"/>
                </a:lnTo>
                <a:lnTo>
                  <a:pt x="82555" y="139689"/>
                </a:lnTo>
                <a:close/>
              </a:path>
              <a:path w="5067300" h="1885950">
                <a:moveTo>
                  <a:pt x="79831" y="143321"/>
                </a:moveTo>
                <a:lnTo>
                  <a:pt x="76200" y="146044"/>
                </a:lnTo>
                <a:lnTo>
                  <a:pt x="76200" y="148164"/>
                </a:lnTo>
                <a:lnTo>
                  <a:pt x="79831" y="143321"/>
                </a:lnTo>
                <a:close/>
              </a:path>
              <a:path w="5067300" h="1885950">
                <a:moveTo>
                  <a:pt x="82555" y="141279"/>
                </a:moveTo>
                <a:lnTo>
                  <a:pt x="82555" y="139689"/>
                </a:lnTo>
                <a:lnTo>
                  <a:pt x="79831" y="143321"/>
                </a:lnTo>
                <a:lnTo>
                  <a:pt x="82555" y="141279"/>
                </a:lnTo>
                <a:close/>
              </a:path>
              <a:path w="5067300" h="1885950">
                <a:moveTo>
                  <a:pt x="101605" y="129538"/>
                </a:moveTo>
                <a:lnTo>
                  <a:pt x="101605" y="126994"/>
                </a:lnTo>
                <a:lnTo>
                  <a:pt x="95250" y="133350"/>
                </a:lnTo>
                <a:lnTo>
                  <a:pt x="101605" y="129538"/>
                </a:lnTo>
                <a:close/>
              </a:path>
              <a:path w="5067300" h="1885950">
                <a:moveTo>
                  <a:pt x="5003810" y="1654191"/>
                </a:moveTo>
                <a:lnTo>
                  <a:pt x="5003810" y="1644639"/>
                </a:lnTo>
                <a:lnTo>
                  <a:pt x="4997455" y="1638300"/>
                </a:lnTo>
                <a:lnTo>
                  <a:pt x="5003810" y="1654191"/>
                </a:lnTo>
                <a:close/>
              </a:path>
              <a:path w="5067300" h="1885950">
                <a:moveTo>
                  <a:pt x="5010150" y="1701789"/>
                </a:moveTo>
                <a:lnTo>
                  <a:pt x="5010150" y="1682739"/>
                </a:lnTo>
                <a:lnTo>
                  <a:pt x="5003810" y="1708144"/>
                </a:lnTo>
                <a:lnTo>
                  <a:pt x="5010150" y="1701789"/>
                </a:lnTo>
                <a:close/>
              </a:path>
              <a:path w="5067300" h="1885950">
                <a:moveTo>
                  <a:pt x="5067300" y="1695450"/>
                </a:moveTo>
                <a:lnTo>
                  <a:pt x="5067300" y="1657350"/>
                </a:lnTo>
                <a:lnTo>
                  <a:pt x="5060960" y="1657350"/>
                </a:lnTo>
                <a:lnTo>
                  <a:pt x="5060960" y="1720839"/>
                </a:lnTo>
                <a:lnTo>
                  <a:pt x="5067300" y="1695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087255" y="515619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45" y="317510"/>
                </a:moveTo>
                <a:lnTo>
                  <a:pt x="6345" y="146060"/>
                </a:lnTo>
                <a:lnTo>
                  <a:pt x="0" y="146060"/>
                </a:lnTo>
                <a:lnTo>
                  <a:pt x="0" y="317510"/>
                </a:lnTo>
                <a:lnTo>
                  <a:pt x="6345" y="317510"/>
                </a:lnTo>
                <a:close/>
              </a:path>
              <a:path w="241300" h="508635">
                <a:moveTo>
                  <a:pt x="228600" y="330205"/>
                </a:moveTo>
                <a:lnTo>
                  <a:pt x="228600" y="127010"/>
                </a:lnTo>
                <a:lnTo>
                  <a:pt x="215895" y="127010"/>
                </a:lnTo>
                <a:lnTo>
                  <a:pt x="209550" y="120655"/>
                </a:lnTo>
                <a:lnTo>
                  <a:pt x="31747" y="120655"/>
                </a:lnTo>
                <a:lnTo>
                  <a:pt x="25395" y="127010"/>
                </a:lnTo>
                <a:lnTo>
                  <a:pt x="19050" y="127010"/>
                </a:lnTo>
                <a:lnTo>
                  <a:pt x="6345" y="139705"/>
                </a:lnTo>
                <a:lnTo>
                  <a:pt x="6345" y="323850"/>
                </a:lnTo>
                <a:lnTo>
                  <a:pt x="19050" y="336560"/>
                </a:lnTo>
                <a:lnTo>
                  <a:pt x="25395" y="336560"/>
                </a:lnTo>
                <a:lnTo>
                  <a:pt x="31747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14300" y="508010"/>
                </a:lnTo>
                <a:lnTo>
                  <a:pt x="114300" y="292105"/>
                </a:lnTo>
                <a:lnTo>
                  <a:pt x="133350" y="292105"/>
                </a:lnTo>
                <a:lnTo>
                  <a:pt x="133350" y="508010"/>
                </a:lnTo>
                <a:lnTo>
                  <a:pt x="177795" y="508010"/>
                </a:lnTo>
                <a:lnTo>
                  <a:pt x="184147" y="184160"/>
                </a:lnTo>
                <a:lnTo>
                  <a:pt x="203197" y="184160"/>
                </a:lnTo>
                <a:lnTo>
                  <a:pt x="203197" y="336560"/>
                </a:lnTo>
                <a:lnTo>
                  <a:pt x="215895" y="336560"/>
                </a:lnTo>
                <a:lnTo>
                  <a:pt x="222247" y="330205"/>
                </a:lnTo>
                <a:lnTo>
                  <a:pt x="228600" y="330205"/>
                </a:lnTo>
                <a:close/>
              </a:path>
              <a:path w="241300" h="508635">
                <a:moveTo>
                  <a:pt x="234945" y="323850"/>
                </a:moveTo>
                <a:lnTo>
                  <a:pt x="234945" y="133350"/>
                </a:lnTo>
                <a:lnTo>
                  <a:pt x="228600" y="133350"/>
                </a:lnTo>
                <a:lnTo>
                  <a:pt x="228600" y="323850"/>
                </a:lnTo>
                <a:lnTo>
                  <a:pt x="234945" y="323850"/>
                </a:lnTo>
                <a:close/>
              </a:path>
              <a:path w="241300" h="508635">
                <a:moveTo>
                  <a:pt x="241297" y="311155"/>
                </a:moveTo>
                <a:lnTo>
                  <a:pt x="241297" y="146060"/>
                </a:lnTo>
                <a:lnTo>
                  <a:pt x="234945" y="146060"/>
                </a:lnTo>
                <a:lnTo>
                  <a:pt x="234945" y="317510"/>
                </a:lnTo>
                <a:lnTo>
                  <a:pt x="241297" y="311155"/>
                </a:lnTo>
                <a:close/>
              </a:path>
              <a:path w="241300" h="508635">
                <a:moveTo>
                  <a:pt x="76200" y="76200"/>
                </a:moveTo>
                <a:lnTo>
                  <a:pt x="76200" y="25405"/>
                </a:lnTo>
                <a:lnTo>
                  <a:pt x="69847" y="31760"/>
                </a:lnTo>
                <a:lnTo>
                  <a:pt x="69847" y="69860"/>
                </a:lnTo>
                <a:lnTo>
                  <a:pt x="76200" y="76200"/>
                </a:lnTo>
                <a:close/>
              </a:path>
              <a:path w="241300" h="508635">
                <a:moveTo>
                  <a:pt x="95250" y="95250"/>
                </a:moveTo>
                <a:lnTo>
                  <a:pt x="95250" y="6355"/>
                </a:lnTo>
                <a:lnTo>
                  <a:pt x="88897" y="6355"/>
                </a:lnTo>
                <a:lnTo>
                  <a:pt x="76200" y="19050"/>
                </a:lnTo>
                <a:lnTo>
                  <a:pt x="76200" y="82555"/>
                </a:lnTo>
                <a:lnTo>
                  <a:pt x="82545" y="88910"/>
                </a:lnTo>
                <a:lnTo>
                  <a:pt x="82545" y="95250"/>
                </a:lnTo>
                <a:lnTo>
                  <a:pt x="95250" y="95250"/>
                </a:lnTo>
                <a:close/>
              </a:path>
              <a:path w="241300" h="508635">
                <a:moveTo>
                  <a:pt x="152400" y="88910"/>
                </a:moveTo>
                <a:lnTo>
                  <a:pt x="152400" y="12710"/>
                </a:lnTo>
                <a:lnTo>
                  <a:pt x="146047" y="12710"/>
                </a:lnTo>
                <a:lnTo>
                  <a:pt x="146047" y="6355"/>
                </a:lnTo>
                <a:lnTo>
                  <a:pt x="139695" y="6355"/>
                </a:lnTo>
                <a:lnTo>
                  <a:pt x="133350" y="0"/>
                </a:lnTo>
                <a:lnTo>
                  <a:pt x="95250" y="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695" y="95250"/>
                </a:lnTo>
                <a:lnTo>
                  <a:pt x="146047" y="95250"/>
                </a:lnTo>
                <a:lnTo>
                  <a:pt x="152400" y="88910"/>
                </a:lnTo>
                <a:close/>
              </a:path>
              <a:path w="241300" h="508635">
                <a:moveTo>
                  <a:pt x="158745" y="82555"/>
                </a:moveTo>
                <a:lnTo>
                  <a:pt x="158745" y="19050"/>
                </a:lnTo>
                <a:lnTo>
                  <a:pt x="152400" y="19050"/>
                </a:lnTo>
                <a:lnTo>
                  <a:pt x="152400" y="82555"/>
                </a:lnTo>
                <a:lnTo>
                  <a:pt x="158745" y="82555"/>
                </a:lnTo>
                <a:close/>
              </a:path>
              <a:path w="241300" h="508635">
                <a:moveTo>
                  <a:pt x="165097" y="69860"/>
                </a:moveTo>
                <a:lnTo>
                  <a:pt x="165097" y="38100"/>
                </a:lnTo>
                <a:lnTo>
                  <a:pt x="158745" y="31760"/>
                </a:lnTo>
                <a:lnTo>
                  <a:pt x="158745" y="69860"/>
                </a:lnTo>
                <a:lnTo>
                  <a:pt x="165097" y="6986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1080903" y="5149855"/>
            <a:ext cx="254000" cy="520700"/>
          </a:xfrm>
          <a:custGeom>
            <a:avLst/>
            <a:gdLst/>
            <a:ahLst/>
            <a:cxnLst/>
            <a:rect l="l" t="t" r="r" b="b"/>
            <a:pathLst>
              <a:path w="254000" h="520700">
                <a:moveTo>
                  <a:pt x="6352" y="323850"/>
                </a:moveTo>
                <a:lnTo>
                  <a:pt x="6352" y="152400"/>
                </a:lnTo>
                <a:lnTo>
                  <a:pt x="0" y="158739"/>
                </a:lnTo>
                <a:lnTo>
                  <a:pt x="0" y="323850"/>
                </a:lnTo>
                <a:lnTo>
                  <a:pt x="6352" y="323850"/>
                </a:lnTo>
                <a:close/>
              </a:path>
              <a:path w="254000" h="520700">
                <a:moveTo>
                  <a:pt x="241297" y="152400"/>
                </a:moveTo>
                <a:lnTo>
                  <a:pt x="241297" y="133350"/>
                </a:lnTo>
                <a:lnTo>
                  <a:pt x="234952" y="133350"/>
                </a:lnTo>
                <a:lnTo>
                  <a:pt x="228600" y="126994"/>
                </a:lnTo>
                <a:lnTo>
                  <a:pt x="25402" y="126994"/>
                </a:lnTo>
                <a:lnTo>
                  <a:pt x="25402" y="133350"/>
                </a:lnTo>
                <a:lnTo>
                  <a:pt x="19050" y="133350"/>
                </a:lnTo>
                <a:lnTo>
                  <a:pt x="6352" y="146044"/>
                </a:lnTo>
                <a:lnTo>
                  <a:pt x="6352" y="330189"/>
                </a:lnTo>
                <a:lnTo>
                  <a:pt x="12697" y="336535"/>
                </a:lnTo>
                <a:lnTo>
                  <a:pt x="12697" y="152400"/>
                </a:lnTo>
                <a:lnTo>
                  <a:pt x="19050" y="152400"/>
                </a:lnTo>
                <a:lnTo>
                  <a:pt x="19050" y="146044"/>
                </a:lnTo>
                <a:lnTo>
                  <a:pt x="25402" y="139689"/>
                </a:lnTo>
                <a:lnTo>
                  <a:pt x="31747" y="139689"/>
                </a:lnTo>
                <a:lnTo>
                  <a:pt x="31747" y="133350"/>
                </a:lnTo>
                <a:lnTo>
                  <a:pt x="222247" y="133350"/>
                </a:lnTo>
                <a:lnTo>
                  <a:pt x="222247" y="139689"/>
                </a:lnTo>
                <a:lnTo>
                  <a:pt x="228600" y="139689"/>
                </a:lnTo>
                <a:lnTo>
                  <a:pt x="241297" y="152400"/>
                </a:lnTo>
                <a:close/>
              </a:path>
              <a:path w="254000" h="520700">
                <a:moveTo>
                  <a:pt x="44452" y="342900"/>
                </a:moveTo>
                <a:lnTo>
                  <a:pt x="31747" y="342900"/>
                </a:lnTo>
                <a:lnTo>
                  <a:pt x="12697" y="323850"/>
                </a:lnTo>
                <a:lnTo>
                  <a:pt x="12697" y="336535"/>
                </a:lnTo>
                <a:lnTo>
                  <a:pt x="25402" y="349239"/>
                </a:lnTo>
                <a:lnTo>
                  <a:pt x="31747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2" y="342900"/>
                </a:lnTo>
                <a:close/>
              </a:path>
              <a:path w="254000" h="520700">
                <a:moveTo>
                  <a:pt x="69847" y="507994"/>
                </a:moveTo>
                <a:lnTo>
                  <a:pt x="69847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2" y="342900"/>
                </a:lnTo>
                <a:lnTo>
                  <a:pt x="44452" y="196839"/>
                </a:lnTo>
                <a:lnTo>
                  <a:pt x="50797" y="190500"/>
                </a:lnTo>
                <a:lnTo>
                  <a:pt x="50797" y="196839"/>
                </a:lnTo>
                <a:lnTo>
                  <a:pt x="63502" y="196839"/>
                </a:lnTo>
                <a:lnTo>
                  <a:pt x="63502" y="507994"/>
                </a:lnTo>
                <a:lnTo>
                  <a:pt x="69847" y="507994"/>
                </a:lnTo>
                <a:close/>
              </a:path>
              <a:path w="254000" h="520700">
                <a:moveTo>
                  <a:pt x="50797" y="355594"/>
                </a:moveTo>
                <a:lnTo>
                  <a:pt x="50797" y="196839"/>
                </a:lnTo>
                <a:lnTo>
                  <a:pt x="44452" y="196839"/>
                </a:lnTo>
                <a:lnTo>
                  <a:pt x="44452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50797" y="355594"/>
                </a:lnTo>
                <a:close/>
              </a:path>
              <a:path w="254000" h="520700">
                <a:moveTo>
                  <a:pt x="50797" y="196839"/>
                </a:moveTo>
                <a:lnTo>
                  <a:pt x="50797" y="190500"/>
                </a:lnTo>
                <a:lnTo>
                  <a:pt x="44452" y="196839"/>
                </a:lnTo>
                <a:lnTo>
                  <a:pt x="50797" y="196839"/>
                </a:lnTo>
                <a:close/>
              </a:path>
              <a:path w="254000" h="520700">
                <a:moveTo>
                  <a:pt x="120652" y="507994"/>
                </a:moveTo>
                <a:lnTo>
                  <a:pt x="63502" y="507994"/>
                </a:lnTo>
                <a:lnTo>
                  <a:pt x="69847" y="514350"/>
                </a:lnTo>
                <a:lnTo>
                  <a:pt x="69847" y="520689"/>
                </a:lnTo>
                <a:lnTo>
                  <a:pt x="114300" y="520689"/>
                </a:lnTo>
                <a:lnTo>
                  <a:pt x="114300" y="514350"/>
                </a:lnTo>
                <a:lnTo>
                  <a:pt x="120652" y="507994"/>
                </a:lnTo>
                <a:close/>
              </a:path>
              <a:path w="254000" h="520700">
                <a:moveTo>
                  <a:pt x="69847" y="520689"/>
                </a:moveTo>
                <a:lnTo>
                  <a:pt x="69847" y="514350"/>
                </a:lnTo>
                <a:lnTo>
                  <a:pt x="63502" y="507994"/>
                </a:lnTo>
                <a:lnTo>
                  <a:pt x="63502" y="520689"/>
                </a:lnTo>
                <a:lnTo>
                  <a:pt x="69847" y="520689"/>
                </a:lnTo>
                <a:close/>
              </a:path>
              <a:path w="254000" h="520700">
                <a:moveTo>
                  <a:pt x="139702" y="304800"/>
                </a:moveTo>
                <a:lnTo>
                  <a:pt x="133350" y="298444"/>
                </a:lnTo>
                <a:lnTo>
                  <a:pt x="114300" y="298444"/>
                </a:lnTo>
                <a:lnTo>
                  <a:pt x="114300" y="507994"/>
                </a:lnTo>
                <a:lnTo>
                  <a:pt x="120652" y="507994"/>
                </a:lnTo>
                <a:lnTo>
                  <a:pt x="120652" y="304800"/>
                </a:lnTo>
                <a:lnTo>
                  <a:pt x="139702" y="304800"/>
                </a:lnTo>
                <a:close/>
              </a:path>
              <a:path w="254000" h="520700">
                <a:moveTo>
                  <a:pt x="120652" y="520689"/>
                </a:moveTo>
                <a:lnTo>
                  <a:pt x="120652" y="507994"/>
                </a:lnTo>
                <a:lnTo>
                  <a:pt x="114300" y="514350"/>
                </a:lnTo>
                <a:lnTo>
                  <a:pt x="114300" y="520689"/>
                </a:lnTo>
                <a:lnTo>
                  <a:pt x="120652" y="520689"/>
                </a:lnTo>
                <a:close/>
              </a:path>
              <a:path w="254000" h="520700">
                <a:moveTo>
                  <a:pt x="139702" y="304800"/>
                </a:moveTo>
                <a:lnTo>
                  <a:pt x="139702" y="298444"/>
                </a:lnTo>
                <a:lnTo>
                  <a:pt x="133350" y="298444"/>
                </a:lnTo>
                <a:lnTo>
                  <a:pt x="139702" y="304800"/>
                </a:lnTo>
                <a:close/>
              </a:path>
              <a:path w="254000" h="520700">
                <a:moveTo>
                  <a:pt x="146047" y="520689"/>
                </a:moveTo>
                <a:lnTo>
                  <a:pt x="146047" y="514350"/>
                </a:lnTo>
                <a:lnTo>
                  <a:pt x="139702" y="507994"/>
                </a:lnTo>
                <a:lnTo>
                  <a:pt x="139702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46047" y="520689"/>
                </a:lnTo>
                <a:close/>
              </a:path>
              <a:path w="254000" h="520700">
                <a:moveTo>
                  <a:pt x="146047" y="507994"/>
                </a:moveTo>
                <a:lnTo>
                  <a:pt x="146047" y="406389"/>
                </a:lnTo>
                <a:lnTo>
                  <a:pt x="139702" y="393694"/>
                </a:lnTo>
                <a:lnTo>
                  <a:pt x="139702" y="507994"/>
                </a:lnTo>
                <a:lnTo>
                  <a:pt x="146047" y="507994"/>
                </a:lnTo>
                <a:close/>
              </a:path>
              <a:path w="254000" h="520700">
                <a:moveTo>
                  <a:pt x="215902" y="336544"/>
                </a:moveTo>
                <a:lnTo>
                  <a:pt x="215902" y="184144"/>
                </a:lnTo>
                <a:lnTo>
                  <a:pt x="184147" y="184144"/>
                </a:lnTo>
                <a:lnTo>
                  <a:pt x="184147" y="507994"/>
                </a:lnTo>
                <a:lnTo>
                  <a:pt x="139702" y="507994"/>
                </a:lnTo>
                <a:lnTo>
                  <a:pt x="146047" y="514350"/>
                </a:lnTo>
                <a:lnTo>
                  <a:pt x="146047" y="520689"/>
                </a:lnTo>
                <a:lnTo>
                  <a:pt x="190500" y="520689"/>
                </a:lnTo>
                <a:lnTo>
                  <a:pt x="190500" y="196839"/>
                </a:lnTo>
                <a:lnTo>
                  <a:pt x="203197" y="196839"/>
                </a:lnTo>
                <a:lnTo>
                  <a:pt x="203197" y="190500"/>
                </a:lnTo>
                <a:lnTo>
                  <a:pt x="209550" y="196839"/>
                </a:lnTo>
                <a:lnTo>
                  <a:pt x="209550" y="342900"/>
                </a:lnTo>
                <a:lnTo>
                  <a:pt x="215902" y="336544"/>
                </a:lnTo>
                <a:close/>
              </a:path>
              <a:path w="254000" h="520700">
                <a:moveTo>
                  <a:pt x="209550" y="196839"/>
                </a:moveTo>
                <a:lnTo>
                  <a:pt x="203197" y="190500"/>
                </a:lnTo>
                <a:lnTo>
                  <a:pt x="203197" y="196839"/>
                </a:lnTo>
                <a:lnTo>
                  <a:pt x="209550" y="196839"/>
                </a:lnTo>
                <a:close/>
              </a:path>
              <a:path w="254000" h="520700">
                <a:moveTo>
                  <a:pt x="215902" y="349239"/>
                </a:moveTo>
                <a:lnTo>
                  <a:pt x="215902" y="342900"/>
                </a:lnTo>
                <a:lnTo>
                  <a:pt x="209550" y="342900"/>
                </a:lnTo>
                <a:lnTo>
                  <a:pt x="209550" y="196839"/>
                </a:lnTo>
                <a:lnTo>
                  <a:pt x="203197" y="196839"/>
                </a:lnTo>
                <a:lnTo>
                  <a:pt x="203197" y="349239"/>
                </a:lnTo>
                <a:lnTo>
                  <a:pt x="215902" y="349239"/>
                </a:lnTo>
                <a:close/>
              </a:path>
              <a:path w="254000" h="520700">
                <a:moveTo>
                  <a:pt x="234952" y="342900"/>
                </a:moveTo>
                <a:lnTo>
                  <a:pt x="234952" y="330189"/>
                </a:lnTo>
                <a:lnTo>
                  <a:pt x="228600" y="330189"/>
                </a:lnTo>
                <a:lnTo>
                  <a:pt x="222247" y="336544"/>
                </a:lnTo>
                <a:lnTo>
                  <a:pt x="215902" y="336544"/>
                </a:lnTo>
                <a:lnTo>
                  <a:pt x="209550" y="342900"/>
                </a:lnTo>
                <a:lnTo>
                  <a:pt x="215902" y="342900"/>
                </a:lnTo>
                <a:lnTo>
                  <a:pt x="215902" y="349239"/>
                </a:lnTo>
                <a:lnTo>
                  <a:pt x="222247" y="349239"/>
                </a:lnTo>
                <a:lnTo>
                  <a:pt x="228600" y="342900"/>
                </a:lnTo>
                <a:lnTo>
                  <a:pt x="234952" y="342900"/>
                </a:lnTo>
                <a:close/>
              </a:path>
              <a:path w="254000" h="520700">
                <a:moveTo>
                  <a:pt x="241297" y="336544"/>
                </a:moveTo>
                <a:lnTo>
                  <a:pt x="241297" y="323850"/>
                </a:lnTo>
                <a:lnTo>
                  <a:pt x="234952" y="323850"/>
                </a:lnTo>
                <a:lnTo>
                  <a:pt x="234952" y="336544"/>
                </a:lnTo>
                <a:lnTo>
                  <a:pt x="241297" y="336544"/>
                </a:lnTo>
                <a:close/>
              </a:path>
              <a:path w="254000" h="520700">
                <a:moveTo>
                  <a:pt x="247650" y="330189"/>
                </a:moveTo>
                <a:lnTo>
                  <a:pt x="247650" y="139689"/>
                </a:lnTo>
                <a:lnTo>
                  <a:pt x="241297" y="139689"/>
                </a:lnTo>
                <a:lnTo>
                  <a:pt x="241297" y="330189"/>
                </a:lnTo>
                <a:lnTo>
                  <a:pt x="247650" y="330189"/>
                </a:lnTo>
                <a:close/>
              </a:path>
              <a:path w="254000" h="520700">
                <a:moveTo>
                  <a:pt x="254002" y="317494"/>
                </a:moveTo>
                <a:lnTo>
                  <a:pt x="254002" y="152400"/>
                </a:lnTo>
                <a:lnTo>
                  <a:pt x="247650" y="152400"/>
                </a:lnTo>
                <a:lnTo>
                  <a:pt x="247650" y="317494"/>
                </a:lnTo>
                <a:lnTo>
                  <a:pt x="254002" y="317494"/>
                </a:lnTo>
                <a:close/>
              </a:path>
              <a:path w="254000" h="520700">
                <a:moveTo>
                  <a:pt x="76200" y="82539"/>
                </a:moveTo>
                <a:lnTo>
                  <a:pt x="76200" y="38100"/>
                </a:lnTo>
                <a:lnTo>
                  <a:pt x="69847" y="38100"/>
                </a:lnTo>
                <a:lnTo>
                  <a:pt x="69847" y="76200"/>
                </a:lnTo>
                <a:lnTo>
                  <a:pt x="76200" y="82539"/>
                </a:lnTo>
                <a:close/>
              </a:path>
              <a:path w="254000" h="520700">
                <a:moveTo>
                  <a:pt x="158752" y="25389"/>
                </a:moveTo>
                <a:lnTo>
                  <a:pt x="158752" y="12694"/>
                </a:lnTo>
                <a:lnTo>
                  <a:pt x="152400" y="12694"/>
                </a:lnTo>
                <a:lnTo>
                  <a:pt x="139702" y="0"/>
                </a:lnTo>
                <a:lnTo>
                  <a:pt x="107947" y="0"/>
                </a:lnTo>
                <a:lnTo>
                  <a:pt x="101602" y="6339"/>
                </a:lnTo>
                <a:lnTo>
                  <a:pt x="95250" y="6339"/>
                </a:lnTo>
                <a:lnTo>
                  <a:pt x="95250" y="12694"/>
                </a:lnTo>
                <a:lnTo>
                  <a:pt x="88897" y="12694"/>
                </a:lnTo>
                <a:lnTo>
                  <a:pt x="76200" y="25389"/>
                </a:lnTo>
                <a:lnTo>
                  <a:pt x="76200" y="50794"/>
                </a:lnTo>
                <a:lnTo>
                  <a:pt x="82552" y="50794"/>
                </a:lnTo>
                <a:lnTo>
                  <a:pt x="82552" y="31744"/>
                </a:lnTo>
                <a:lnTo>
                  <a:pt x="88897" y="31744"/>
                </a:lnTo>
                <a:lnTo>
                  <a:pt x="88897" y="25389"/>
                </a:lnTo>
                <a:lnTo>
                  <a:pt x="101602" y="12694"/>
                </a:lnTo>
                <a:lnTo>
                  <a:pt x="146047" y="12694"/>
                </a:lnTo>
                <a:lnTo>
                  <a:pt x="146047" y="19050"/>
                </a:lnTo>
                <a:lnTo>
                  <a:pt x="152400" y="19050"/>
                </a:lnTo>
                <a:lnTo>
                  <a:pt x="152400" y="25389"/>
                </a:lnTo>
                <a:lnTo>
                  <a:pt x="158752" y="25389"/>
                </a:lnTo>
                <a:close/>
              </a:path>
              <a:path w="254000" h="520700">
                <a:moveTo>
                  <a:pt x="82552" y="95250"/>
                </a:moveTo>
                <a:lnTo>
                  <a:pt x="82552" y="69844"/>
                </a:lnTo>
                <a:lnTo>
                  <a:pt x="76200" y="63489"/>
                </a:lnTo>
                <a:lnTo>
                  <a:pt x="76200" y="88894"/>
                </a:lnTo>
                <a:lnTo>
                  <a:pt x="82552" y="95250"/>
                </a:lnTo>
                <a:close/>
              </a:path>
              <a:path w="254000" h="520700">
                <a:moveTo>
                  <a:pt x="158752" y="101589"/>
                </a:moveTo>
                <a:lnTo>
                  <a:pt x="158752" y="88894"/>
                </a:lnTo>
                <a:lnTo>
                  <a:pt x="152400" y="88894"/>
                </a:lnTo>
                <a:lnTo>
                  <a:pt x="152400" y="95250"/>
                </a:lnTo>
                <a:lnTo>
                  <a:pt x="146047" y="95250"/>
                </a:lnTo>
                <a:lnTo>
                  <a:pt x="139702" y="101589"/>
                </a:lnTo>
                <a:lnTo>
                  <a:pt x="133350" y="101589"/>
                </a:lnTo>
                <a:lnTo>
                  <a:pt x="133350" y="107944"/>
                </a:lnTo>
                <a:lnTo>
                  <a:pt x="114300" y="107944"/>
                </a:lnTo>
                <a:lnTo>
                  <a:pt x="107947" y="101589"/>
                </a:lnTo>
                <a:lnTo>
                  <a:pt x="101602" y="101589"/>
                </a:lnTo>
                <a:lnTo>
                  <a:pt x="88897" y="88894"/>
                </a:lnTo>
                <a:lnTo>
                  <a:pt x="88897" y="82539"/>
                </a:lnTo>
                <a:lnTo>
                  <a:pt x="82552" y="82539"/>
                </a:lnTo>
                <a:lnTo>
                  <a:pt x="82552" y="101589"/>
                </a:lnTo>
                <a:lnTo>
                  <a:pt x="88897" y="101589"/>
                </a:lnTo>
                <a:lnTo>
                  <a:pt x="95250" y="107944"/>
                </a:lnTo>
                <a:lnTo>
                  <a:pt x="101602" y="107944"/>
                </a:lnTo>
                <a:lnTo>
                  <a:pt x="107947" y="114300"/>
                </a:lnTo>
                <a:lnTo>
                  <a:pt x="139702" y="114300"/>
                </a:lnTo>
                <a:lnTo>
                  <a:pt x="146047" y="107944"/>
                </a:lnTo>
                <a:lnTo>
                  <a:pt x="152400" y="107944"/>
                </a:lnTo>
                <a:lnTo>
                  <a:pt x="158752" y="101589"/>
                </a:lnTo>
                <a:close/>
              </a:path>
              <a:path w="254000" h="520700">
                <a:moveTo>
                  <a:pt x="165097" y="38100"/>
                </a:moveTo>
                <a:lnTo>
                  <a:pt x="165097" y="19050"/>
                </a:lnTo>
                <a:lnTo>
                  <a:pt x="158752" y="19050"/>
                </a:lnTo>
                <a:lnTo>
                  <a:pt x="158752" y="38100"/>
                </a:lnTo>
                <a:lnTo>
                  <a:pt x="165097" y="38100"/>
                </a:lnTo>
                <a:close/>
              </a:path>
              <a:path w="254000" h="520700">
                <a:moveTo>
                  <a:pt x="165097" y="95250"/>
                </a:moveTo>
                <a:lnTo>
                  <a:pt x="165097" y="76200"/>
                </a:lnTo>
                <a:lnTo>
                  <a:pt x="158752" y="82539"/>
                </a:lnTo>
                <a:lnTo>
                  <a:pt x="158752" y="95250"/>
                </a:lnTo>
                <a:lnTo>
                  <a:pt x="165097" y="95250"/>
                </a:lnTo>
                <a:close/>
              </a:path>
              <a:path w="254000" h="520700">
                <a:moveTo>
                  <a:pt x="171450" y="82539"/>
                </a:moveTo>
                <a:lnTo>
                  <a:pt x="171450" y="31744"/>
                </a:lnTo>
                <a:lnTo>
                  <a:pt x="165097" y="25389"/>
                </a:lnTo>
                <a:lnTo>
                  <a:pt x="165097" y="88894"/>
                </a:lnTo>
                <a:lnTo>
                  <a:pt x="171450" y="82539"/>
                </a:lnTo>
                <a:close/>
              </a:path>
              <a:path w="254000" h="520700">
                <a:moveTo>
                  <a:pt x="177802" y="63489"/>
                </a:moveTo>
                <a:lnTo>
                  <a:pt x="177802" y="50794"/>
                </a:lnTo>
                <a:lnTo>
                  <a:pt x="171450" y="44439"/>
                </a:lnTo>
                <a:lnTo>
                  <a:pt x="171450" y="69844"/>
                </a:lnTo>
                <a:lnTo>
                  <a:pt x="177802" y="6348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2154052" y="515619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55" y="323850"/>
                </a:moveTo>
                <a:lnTo>
                  <a:pt x="6355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300" h="508635">
                <a:moveTo>
                  <a:pt x="234955" y="317510"/>
                </a:moveTo>
                <a:lnTo>
                  <a:pt x="234955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44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25405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425455"/>
                </a:lnTo>
                <a:lnTo>
                  <a:pt x="133350" y="438150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196855" y="184160"/>
                </a:lnTo>
                <a:lnTo>
                  <a:pt x="196855" y="336560"/>
                </a:lnTo>
                <a:lnTo>
                  <a:pt x="215905" y="336560"/>
                </a:lnTo>
                <a:lnTo>
                  <a:pt x="222244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3505"/>
                </a:moveTo>
                <a:lnTo>
                  <a:pt x="69844" y="38100"/>
                </a:lnTo>
                <a:lnTo>
                  <a:pt x="63505" y="44455"/>
                </a:lnTo>
                <a:lnTo>
                  <a:pt x="63505" y="57150"/>
                </a:lnTo>
                <a:lnTo>
                  <a:pt x="69844" y="63505"/>
                </a:lnTo>
                <a:close/>
              </a:path>
              <a:path w="241300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55" y="76200"/>
                </a:lnTo>
                <a:close/>
              </a:path>
              <a:path w="241300" h="508635">
                <a:moveTo>
                  <a:pt x="165094" y="57150"/>
                </a:moveTo>
                <a:lnTo>
                  <a:pt x="165094" y="44455"/>
                </a:lnTo>
                <a:lnTo>
                  <a:pt x="158755" y="38100"/>
                </a:lnTo>
                <a:lnTo>
                  <a:pt x="158755" y="63505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2147697" y="514985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710" y="158739"/>
                </a:moveTo>
                <a:lnTo>
                  <a:pt x="12710" y="139689"/>
                </a:lnTo>
                <a:lnTo>
                  <a:pt x="6355" y="139689"/>
                </a:lnTo>
                <a:lnTo>
                  <a:pt x="6355" y="165094"/>
                </a:lnTo>
                <a:lnTo>
                  <a:pt x="12710" y="158739"/>
                </a:lnTo>
                <a:close/>
              </a:path>
              <a:path w="247650" h="520700">
                <a:moveTo>
                  <a:pt x="12710" y="336544"/>
                </a:moveTo>
                <a:lnTo>
                  <a:pt x="12710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710" y="336544"/>
                </a:lnTo>
                <a:close/>
              </a:path>
              <a:path w="247650" h="520700">
                <a:moveTo>
                  <a:pt x="241310" y="152400"/>
                </a:moveTo>
                <a:lnTo>
                  <a:pt x="241310" y="133350"/>
                </a:lnTo>
                <a:lnTo>
                  <a:pt x="234955" y="133350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710" y="133350"/>
                </a:lnTo>
                <a:lnTo>
                  <a:pt x="12710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60" y="133350"/>
                </a:lnTo>
                <a:lnTo>
                  <a:pt x="222260" y="133350"/>
                </a:lnTo>
                <a:lnTo>
                  <a:pt x="222260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310" y="15240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710" y="323850"/>
                </a:lnTo>
                <a:lnTo>
                  <a:pt x="12710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60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60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60" y="507994"/>
                </a:moveTo>
                <a:lnTo>
                  <a:pt x="69860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810" y="190500"/>
                </a:lnTo>
                <a:lnTo>
                  <a:pt x="50810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60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810" y="196839"/>
                </a:moveTo>
                <a:lnTo>
                  <a:pt x="50810" y="190500"/>
                </a:lnTo>
                <a:lnTo>
                  <a:pt x="44455" y="196839"/>
                </a:lnTo>
                <a:lnTo>
                  <a:pt x="50810" y="196839"/>
                </a:lnTo>
                <a:close/>
              </a:path>
              <a:path w="247650" h="520700">
                <a:moveTo>
                  <a:pt x="50810" y="349239"/>
                </a:moveTo>
                <a:lnTo>
                  <a:pt x="50810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810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60" y="520689"/>
                </a:moveTo>
                <a:lnTo>
                  <a:pt x="69860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60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60" y="514350"/>
                </a:lnTo>
                <a:lnTo>
                  <a:pt x="69860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84160" y="507994"/>
                </a:moveTo>
                <a:lnTo>
                  <a:pt x="139705" y="507994"/>
                </a:ln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60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60" y="507994"/>
                </a:lnTo>
                <a:lnTo>
                  <a:pt x="184160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210" y="196839"/>
                </a:lnTo>
                <a:lnTo>
                  <a:pt x="203210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60" y="196839"/>
                </a:lnTo>
                <a:lnTo>
                  <a:pt x="184160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60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310" y="139689"/>
                </a:lnTo>
                <a:lnTo>
                  <a:pt x="241310" y="317494"/>
                </a:lnTo>
                <a:lnTo>
                  <a:pt x="222260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210" y="342900"/>
                </a:lnTo>
                <a:lnTo>
                  <a:pt x="203210" y="349239"/>
                </a:lnTo>
                <a:lnTo>
                  <a:pt x="222260" y="349239"/>
                </a:lnTo>
                <a:lnTo>
                  <a:pt x="222260" y="342900"/>
                </a:lnTo>
                <a:lnTo>
                  <a:pt x="228600" y="342900"/>
                </a:lnTo>
                <a:lnTo>
                  <a:pt x="247650" y="323850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60" y="38100"/>
                </a:lnTo>
                <a:lnTo>
                  <a:pt x="69860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110" y="44439"/>
                </a:moveTo>
                <a:lnTo>
                  <a:pt x="165110" y="25389"/>
                </a:lnTo>
                <a:lnTo>
                  <a:pt x="146060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38100"/>
                </a:lnTo>
                <a:lnTo>
                  <a:pt x="165110" y="44439"/>
                </a:lnTo>
                <a:close/>
              </a:path>
              <a:path w="247650" h="520700">
                <a:moveTo>
                  <a:pt x="82555" y="95250"/>
                </a:move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55" y="95250"/>
                </a:lnTo>
                <a:close/>
              </a:path>
              <a:path w="247650" h="520700">
                <a:moveTo>
                  <a:pt x="165110" y="95250"/>
                </a:moveTo>
                <a:lnTo>
                  <a:pt x="165110" y="69844"/>
                </a:lnTo>
                <a:lnTo>
                  <a:pt x="158755" y="76200"/>
                </a:lnTo>
                <a:lnTo>
                  <a:pt x="158755" y="82539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7010" y="107944"/>
                </a:lnTo>
                <a:lnTo>
                  <a:pt x="114300" y="107944"/>
                </a:lnTo>
                <a:lnTo>
                  <a:pt x="107960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101589"/>
                </a:lnTo>
                <a:lnTo>
                  <a:pt x="88910" y="101589"/>
                </a:lnTo>
                <a:lnTo>
                  <a:pt x="88910" y="107944"/>
                </a:lnTo>
                <a:lnTo>
                  <a:pt x="101605" y="107944"/>
                </a:lnTo>
                <a:lnTo>
                  <a:pt x="107960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52400" y="107944"/>
                </a:lnTo>
                <a:lnTo>
                  <a:pt x="152400" y="101589"/>
                </a:lnTo>
                <a:lnTo>
                  <a:pt x="158755" y="95250"/>
                </a:lnTo>
                <a:lnTo>
                  <a:pt x="165110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110" y="31744"/>
                </a:lnTo>
                <a:lnTo>
                  <a:pt x="165110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646307" y="515619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39" y="323850"/>
                </a:moveTo>
                <a:lnTo>
                  <a:pt x="6339" y="139705"/>
                </a:lnTo>
                <a:lnTo>
                  <a:pt x="0" y="146060"/>
                </a:lnTo>
                <a:lnTo>
                  <a:pt x="0" y="323850"/>
                </a:lnTo>
                <a:lnTo>
                  <a:pt x="6339" y="323850"/>
                </a:lnTo>
                <a:close/>
              </a:path>
              <a:path w="241300" h="508635">
                <a:moveTo>
                  <a:pt x="25389" y="336560"/>
                </a:moveTo>
                <a:lnTo>
                  <a:pt x="25389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25389" y="336560"/>
                </a:lnTo>
                <a:close/>
              </a:path>
              <a:path w="241300" h="508635">
                <a:moveTo>
                  <a:pt x="234939" y="317510"/>
                </a:moveTo>
                <a:lnTo>
                  <a:pt x="234939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25389" y="120655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508010"/>
                </a:lnTo>
                <a:lnTo>
                  <a:pt x="177789" y="508010"/>
                </a:lnTo>
                <a:lnTo>
                  <a:pt x="177789" y="184160"/>
                </a:lnTo>
                <a:lnTo>
                  <a:pt x="196839" y="184160"/>
                </a:lnTo>
                <a:lnTo>
                  <a:pt x="196839" y="336560"/>
                </a:lnTo>
                <a:lnTo>
                  <a:pt x="215889" y="336560"/>
                </a:lnTo>
                <a:lnTo>
                  <a:pt x="215889" y="330205"/>
                </a:lnTo>
                <a:lnTo>
                  <a:pt x="222244" y="330205"/>
                </a:lnTo>
                <a:lnTo>
                  <a:pt x="234939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39" y="152400"/>
                </a:lnTo>
                <a:lnTo>
                  <a:pt x="234939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9860"/>
                </a:moveTo>
                <a:lnTo>
                  <a:pt x="69844" y="38100"/>
                </a:lnTo>
                <a:lnTo>
                  <a:pt x="63489" y="38100"/>
                </a:lnTo>
                <a:lnTo>
                  <a:pt x="63489" y="63505"/>
                </a:lnTo>
                <a:lnTo>
                  <a:pt x="69844" y="69860"/>
                </a:lnTo>
                <a:close/>
              </a:path>
              <a:path w="241300" h="508635">
                <a:moveTo>
                  <a:pt x="158739" y="76200"/>
                </a:moveTo>
                <a:lnTo>
                  <a:pt x="158739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39" y="88910"/>
                </a:lnTo>
                <a:lnTo>
                  <a:pt x="82539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689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39" y="76200"/>
                </a:lnTo>
                <a:close/>
              </a:path>
              <a:path w="241300" h="508635">
                <a:moveTo>
                  <a:pt x="165094" y="50810"/>
                </a:moveTo>
                <a:lnTo>
                  <a:pt x="158739" y="44455"/>
                </a:lnTo>
                <a:lnTo>
                  <a:pt x="158739" y="57150"/>
                </a:lnTo>
                <a:lnTo>
                  <a:pt x="165094" y="50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3639952" y="514985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55" y="139689"/>
                </a:lnTo>
                <a:lnTo>
                  <a:pt x="6355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23850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294" y="152400"/>
                </a:lnTo>
                <a:lnTo>
                  <a:pt x="241294" y="330205"/>
                </a:lnTo>
                <a:lnTo>
                  <a:pt x="247650" y="32385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30189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55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39705" y="507994"/>
                </a:move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07994"/>
                </a:lnTo>
                <a:lnTo>
                  <a:pt x="139705" y="50799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3350" y="507994"/>
                </a:lnTo>
                <a:lnTo>
                  <a:pt x="139705" y="514350"/>
                </a:lnTo>
                <a:lnTo>
                  <a:pt x="139705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139705" y="520689"/>
                </a:moveTo>
                <a:lnTo>
                  <a:pt x="139705" y="514350"/>
                </a:lnTo>
                <a:lnTo>
                  <a:pt x="133350" y="507994"/>
                </a:lnTo>
                <a:lnTo>
                  <a:pt x="133350" y="520689"/>
                </a:lnTo>
                <a:lnTo>
                  <a:pt x="139705" y="520689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1294" y="330205"/>
                </a:move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1294" y="330205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50794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44439"/>
                </a:lnTo>
                <a:lnTo>
                  <a:pt x="165094" y="50794"/>
                </a:lnTo>
                <a:close/>
              </a:path>
              <a:path w="247650" h="520700">
                <a:moveTo>
                  <a:pt x="165094" y="88894"/>
                </a:moveTo>
                <a:lnTo>
                  <a:pt x="165094" y="69844"/>
                </a:lnTo>
                <a:lnTo>
                  <a:pt x="158755" y="69844"/>
                </a:lnTo>
                <a:lnTo>
                  <a:pt x="158755" y="82539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76200"/>
                </a:lnTo>
                <a:lnTo>
                  <a:pt x="76200" y="69844"/>
                </a:lnTo>
                <a:lnTo>
                  <a:pt x="76200" y="95250"/>
                </a:lnTo>
                <a:lnTo>
                  <a:pt x="82555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605" y="107944"/>
                </a:lnTo>
                <a:lnTo>
                  <a:pt x="101605" y="114300"/>
                </a:lnTo>
                <a:lnTo>
                  <a:pt x="133350" y="114300"/>
                </a:lnTo>
                <a:lnTo>
                  <a:pt x="139705" y="107944"/>
                </a:lnTo>
                <a:lnTo>
                  <a:pt x="152400" y="107944"/>
                </a:lnTo>
                <a:lnTo>
                  <a:pt x="152400" y="101589"/>
                </a:lnTo>
                <a:lnTo>
                  <a:pt x="165094" y="88894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2662047" y="5156194"/>
            <a:ext cx="241935" cy="508634"/>
          </a:xfrm>
          <a:custGeom>
            <a:avLst/>
            <a:gdLst/>
            <a:ahLst/>
            <a:cxnLst/>
            <a:rect l="l" t="t" r="r" b="b"/>
            <a:pathLst>
              <a:path w="241935" h="508635">
                <a:moveTo>
                  <a:pt x="6355" y="323850"/>
                </a:moveTo>
                <a:lnTo>
                  <a:pt x="6355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935" h="508635">
                <a:moveTo>
                  <a:pt x="234955" y="317510"/>
                </a:moveTo>
                <a:lnTo>
                  <a:pt x="234955" y="139705"/>
                </a:lnTo>
                <a:lnTo>
                  <a:pt x="222260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60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710" y="330205"/>
                </a:lnTo>
                <a:lnTo>
                  <a:pt x="12710" y="336560"/>
                </a:lnTo>
                <a:lnTo>
                  <a:pt x="25405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60" y="508010"/>
                </a:lnTo>
                <a:lnTo>
                  <a:pt x="107960" y="292105"/>
                </a:lnTo>
                <a:lnTo>
                  <a:pt x="127010" y="292105"/>
                </a:lnTo>
                <a:lnTo>
                  <a:pt x="127010" y="469910"/>
                </a:lnTo>
                <a:lnTo>
                  <a:pt x="133350" y="476250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196855" y="184160"/>
                </a:lnTo>
                <a:lnTo>
                  <a:pt x="196855" y="336560"/>
                </a:lnTo>
                <a:lnTo>
                  <a:pt x="215905" y="336560"/>
                </a:lnTo>
                <a:lnTo>
                  <a:pt x="222260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935" h="508635">
                <a:moveTo>
                  <a:pt x="241310" y="304800"/>
                </a:moveTo>
                <a:lnTo>
                  <a:pt x="241310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310" y="304800"/>
                </a:lnTo>
                <a:close/>
              </a:path>
              <a:path w="241935" h="508635">
                <a:moveTo>
                  <a:pt x="69860" y="69860"/>
                </a:moveTo>
                <a:lnTo>
                  <a:pt x="69860" y="38100"/>
                </a:lnTo>
                <a:lnTo>
                  <a:pt x="63505" y="38100"/>
                </a:lnTo>
                <a:lnTo>
                  <a:pt x="63505" y="63505"/>
                </a:lnTo>
                <a:lnTo>
                  <a:pt x="69860" y="69860"/>
                </a:lnTo>
                <a:close/>
              </a:path>
              <a:path w="241935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405"/>
                </a:lnTo>
                <a:lnTo>
                  <a:pt x="69860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910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60" y="95250"/>
                </a:lnTo>
                <a:lnTo>
                  <a:pt x="146060" y="88910"/>
                </a:lnTo>
                <a:lnTo>
                  <a:pt x="158755" y="76200"/>
                </a:lnTo>
                <a:close/>
              </a:path>
              <a:path w="241935" h="508635">
                <a:moveTo>
                  <a:pt x="165110" y="57150"/>
                </a:moveTo>
                <a:lnTo>
                  <a:pt x="165110" y="44455"/>
                </a:lnTo>
                <a:lnTo>
                  <a:pt x="158755" y="38100"/>
                </a:lnTo>
                <a:lnTo>
                  <a:pt x="158755" y="63505"/>
                </a:lnTo>
                <a:lnTo>
                  <a:pt x="165110" y="571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2655707" y="514985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39" y="330189"/>
                </a:moveTo>
                <a:lnTo>
                  <a:pt x="6339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39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39" y="139689"/>
                </a:lnTo>
                <a:lnTo>
                  <a:pt x="6339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39" y="317494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41294" y="152400"/>
                </a:moveTo>
                <a:lnTo>
                  <a:pt x="241294" y="133350"/>
                </a:lnTo>
                <a:lnTo>
                  <a:pt x="234939" y="133350"/>
                </a:lnTo>
                <a:lnTo>
                  <a:pt x="228600" y="126994"/>
                </a:lnTo>
                <a:lnTo>
                  <a:pt x="25389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389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39" y="146044"/>
                </a:lnTo>
                <a:lnTo>
                  <a:pt x="234939" y="152400"/>
                </a:lnTo>
                <a:lnTo>
                  <a:pt x="241294" y="15240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39" y="342900"/>
                </a:moveTo>
                <a:lnTo>
                  <a:pt x="31744" y="342900"/>
                </a:lnTo>
                <a:lnTo>
                  <a:pt x="25389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39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489" y="196839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39" y="355594"/>
                </a:moveTo>
                <a:lnTo>
                  <a:pt x="44439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39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39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39" y="196839"/>
                </a:lnTo>
                <a:lnTo>
                  <a:pt x="44439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489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489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489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39" y="520689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489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39" y="520689"/>
                </a:lnTo>
                <a:close/>
              </a:path>
              <a:path w="247650" h="520700">
                <a:moveTo>
                  <a:pt x="120639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39" y="29844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689" y="507994"/>
                </a:lnTo>
                <a:lnTo>
                  <a:pt x="139689" y="298444"/>
                </a:lnTo>
                <a:lnTo>
                  <a:pt x="120639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789" y="520689"/>
                </a:lnTo>
                <a:lnTo>
                  <a:pt x="177789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789" y="184144"/>
                </a:lnTo>
                <a:lnTo>
                  <a:pt x="177789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789" y="514350"/>
                </a:lnTo>
                <a:lnTo>
                  <a:pt x="177789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689"/>
                </a:ln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7650" y="323850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44439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689" y="6339"/>
                </a:lnTo>
                <a:lnTo>
                  <a:pt x="133350" y="0"/>
                </a:lnTo>
                <a:lnTo>
                  <a:pt x="101589" y="0"/>
                </a:lnTo>
                <a:lnTo>
                  <a:pt x="101589" y="6339"/>
                </a:lnTo>
                <a:lnTo>
                  <a:pt x="95250" y="6339"/>
                </a:lnTo>
                <a:lnTo>
                  <a:pt x="82539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39" y="38100"/>
                </a:lnTo>
                <a:lnTo>
                  <a:pt x="82539" y="31744"/>
                </a:lnTo>
                <a:lnTo>
                  <a:pt x="101589" y="12694"/>
                </a:lnTo>
                <a:lnTo>
                  <a:pt x="139689" y="12694"/>
                </a:lnTo>
                <a:lnTo>
                  <a:pt x="158739" y="31744"/>
                </a:lnTo>
                <a:lnTo>
                  <a:pt x="158739" y="38100"/>
                </a:lnTo>
                <a:lnTo>
                  <a:pt x="165094" y="44439"/>
                </a:lnTo>
                <a:close/>
              </a:path>
              <a:path w="247650" h="520700">
                <a:moveTo>
                  <a:pt x="82539" y="95250"/>
                </a:moveTo>
                <a:lnTo>
                  <a:pt x="82539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39" y="95250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39"/>
                </a:lnTo>
                <a:lnTo>
                  <a:pt x="139689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589" y="101589"/>
                </a:lnTo>
                <a:lnTo>
                  <a:pt x="82539" y="82539"/>
                </a:lnTo>
                <a:lnTo>
                  <a:pt x="82539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52400" y="107944"/>
                </a:lnTo>
                <a:lnTo>
                  <a:pt x="152400" y="101589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1627007" y="5156194"/>
            <a:ext cx="241300" cy="508634"/>
          </a:xfrm>
          <a:custGeom>
            <a:avLst/>
            <a:gdLst/>
            <a:ahLst/>
            <a:cxnLst/>
            <a:rect l="l" t="t" r="r" b="b"/>
            <a:pathLst>
              <a:path w="241300" h="508635">
                <a:moveTo>
                  <a:pt x="6339" y="323850"/>
                </a:moveTo>
                <a:lnTo>
                  <a:pt x="6339" y="139705"/>
                </a:lnTo>
                <a:lnTo>
                  <a:pt x="0" y="146060"/>
                </a:lnTo>
                <a:lnTo>
                  <a:pt x="0" y="317510"/>
                </a:lnTo>
                <a:lnTo>
                  <a:pt x="6339" y="323850"/>
                </a:lnTo>
                <a:close/>
              </a:path>
              <a:path w="241300" h="508635">
                <a:moveTo>
                  <a:pt x="234939" y="317510"/>
                </a:moveTo>
                <a:lnTo>
                  <a:pt x="234939" y="139705"/>
                </a:lnTo>
                <a:lnTo>
                  <a:pt x="222244" y="127010"/>
                </a:lnTo>
                <a:lnTo>
                  <a:pt x="209550" y="127010"/>
                </a:lnTo>
                <a:lnTo>
                  <a:pt x="209550" y="120655"/>
                </a:lnTo>
                <a:lnTo>
                  <a:pt x="31744" y="120655"/>
                </a:lnTo>
                <a:lnTo>
                  <a:pt x="25389" y="127010"/>
                </a:lnTo>
                <a:lnTo>
                  <a:pt x="19050" y="127010"/>
                </a:lnTo>
                <a:lnTo>
                  <a:pt x="12694" y="133350"/>
                </a:lnTo>
                <a:lnTo>
                  <a:pt x="6339" y="133350"/>
                </a:lnTo>
                <a:lnTo>
                  <a:pt x="6339" y="330205"/>
                </a:lnTo>
                <a:lnTo>
                  <a:pt x="12694" y="330205"/>
                </a:lnTo>
                <a:lnTo>
                  <a:pt x="12694" y="336560"/>
                </a:lnTo>
                <a:lnTo>
                  <a:pt x="25389" y="336560"/>
                </a:lnTo>
                <a:lnTo>
                  <a:pt x="25389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44" y="508010"/>
                </a:lnTo>
                <a:lnTo>
                  <a:pt x="107944" y="292105"/>
                </a:lnTo>
                <a:lnTo>
                  <a:pt x="126994" y="292105"/>
                </a:lnTo>
                <a:lnTo>
                  <a:pt x="126994" y="425455"/>
                </a:lnTo>
                <a:lnTo>
                  <a:pt x="133350" y="438150"/>
                </a:lnTo>
                <a:lnTo>
                  <a:pt x="133350" y="508010"/>
                </a:lnTo>
                <a:lnTo>
                  <a:pt x="177789" y="508010"/>
                </a:lnTo>
                <a:lnTo>
                  <a:pt x="177789" y="184160"/>
                </a:lnTo>
                <a:lnTo>
                  <a:pt x="196839" y="184160"/>
                </a:lnTo>
                <a:lnTo>
                  <a:pt x="196839" y="336560"/>
                </a:lnTo>
                <a:lnTo>
                  <a:pt x="215889" y="336560"/>
                </a:lnTo>
                <a:lnTo>
                  <a:pt x="222244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39" y="317510"/>
                </a:lnTo>
                <a:close/>
              </a:path>
              <a:path w="241300" h="508635">
                <a:moveTo>
                  <a:pt x="241294" y="304800"/>
                </a:moveTo>
                <a:lnTo>
                  <a:pt x="241294" y="152400"/>
                </a:lnTo>
                <a:lnTo>
                  <a:pt x="234939" y="146060"/>
                </a:lnTo>
                <a:lnTo>
                  <a:pt x="234939" y="311155"/>
                </a:lnTo>
                <a:lnTo>
                  <a:pt x="241294" y="304800"/>
                </a:lnTo>
                <a:close/>
              </a:path>
              <a:path w="241300" h="508635">
                <a:moveTo>
                  <a:pt x="69844" y="63505"/>
                </a:moveTo>
                <a:lnTo>
                  <a:pt x="69844" y="38100"/>
                </a:lnTo>
                <a:lnTo>
                  <a:pt x="63489" y="44455"/>
                </a:lnTo>
                <a:lnTo>
                  <a:pt x="63489" y="57150"/>
                </a:lnTo>
                <a:lnTo>
                  <a:pt x="69844" y="63505"/>
                </a:lnTo>
                <a:close/>
              </a:path>
              <a:path w="241300" h="508635">
                <a:moveTo>
                  <a:pt x="158739" y="76200"/>
                </a:moveTo>
                <a:lnTo>
                  <a:pt x="158739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44" y="25405"/>
                </a:lnTo>
                <a:lnTo>
                  <a:pt x="69844" y="76200"/>
                </a:lnTo>
                <a:lnTo>
                  <a:pt x="82539" y="88910"/>
                </a:lnTo>
                <a:lnTo>
                  <a:pt x="82539" y="95250"/>
                </a:lnTo>
                <a:lnTo>
                  <a:pt x="88894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689" y="95250"/>
                </a:lnTo>
                <a:lnTo>
                  <a:pt x="146044" y="95250"/>
                </a:lnTo>
                <a:lnTo>
                  <a:pt x="146044" y="88910"/>
                </a:lnTo>
                <a:lnTo>
                  <a:pt x="158739" y="76200"/>
                </a:lnTo>
                <a:close/>
              </a:path>
              <a:path w="241300" h="508635">
                <a:moveTo>
                  <a:pt x="165094" y="57150"/>
                </a:moveTo>
                <a:lnTo>
                  <a:pt x="165094" y="44455"/>
                </a:lnTo>
                <a:lnTo>
                  <a:pt x="158739" y="38100"/>
                </a:lnTo>
                <a:lnTo>
                  <a:pt x="158739" y="63505"/>
                </a:lnTo>
                <a:lnTo>
                  <a:pt x="165094" y="5715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1620652" y="5149855"/>
            <a:ext cx="247650" cy="520700"/>
          </a:xfrm>
          <a:custGeom>
            <a:avLst/>
            <a:gdLst/>
            <a:ahLst/>
            <a:cxnLst/>
            <a:rect l="l" t="t" r="r" b="b"/>
            <a:pathLst>
              <a:path w="247650" h="520700">
                <a:moveTo>
                  <a:pt x="6355" y="330189"/>
                </a:moveTo>
                <a:lnTo>
                  <a:pt x="6355" y="146044"/>
                </a:lnTo>
                <a:lnTo>
                  <a:pt x="0" y="152400"/>
                </a:lnTo>
                <a:lnTo>
                  <a:pt x="0" y="323850"/>
                </a:lnTo>
                <a:lnTo>
                  <a:pt x="6355" y="330189"/>
                </a:lnTo>
                <a:close/>
              </a:path>
              <a:path w="247650" h="520700">
                <a:moveTo>
                  <a:pt x="12694" y="158739"/>
                </a:moveTo>
                <a:lnTo>
                  <a:pt x="12694" y="139689"/>
                </a:lnTo>
                <a:lnTo>
                  <a:pt x="6355" y="139689"/>
                </a:lnTo>
                <a:lnTo>
                  <a:pt x="6355" y="158739"/>
                </a:lnTo>
                <a:lnTo>
                  <a:pt x="12694" y="158739"/>
                </a:lnTo>
                <a:close/>
              </a:path>
              <a:path w="247650" h="520700">
                <a:moveTo>
                  <a:pt x="12694" y="336544"/>
                </a:moveTo>
                <a:lnTo>
                  <a:pt x="12694" y="317494"/>
                </a:lnTo>
                <a:lnTo>
                  <a:pt x="6355" y="317494"/>
                </a:lnTo>
                <a:lnTo>
                  <a:pt x="6355" y="336544"/>
                </a:lnTo>
                <a:lnTo>
                  <a:pt x="12694" y="336544"/>
                </a:lnTo>
                <a:close/>
              </a:path>
              <a:path w="247650" h="520700">
                <a:moveTo>
                  <a:pt x="241294" y="152400"/>
                </a:moveTo>
                <a:lnTo>
                  <a:pt x="241294" y="133350"/>
                </a:lnTo>
                <a:lnTo>
                  <a:pt x="234955" y="133350"/>
                </a:lnTo>
                <a:lnTo>
                  <a:pt x="228600" y="126994"/>
                </a:lnTo>
                <a:lnTo>
                  <a:pt x="25405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25405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28600" y="146044"/>
                </a:lnTo>
                <a:lnTo>
                  <a:pt x="234955" y="146044"/>
                </a:lnTo>
                <a:lnTo>
                  <a:pt x="234955" y="152400"/>
                </a:lnTo>
                <a:lnTo>
                  <a:pt x="241294" y="152400"/>
                </a:lnTo>
                <a:close/>
              </a:path>
              <a:path w="247650" h="520700">
                <a:moveTo>
                  <a:pt x="19050" y="342900"/>
                </a:moveTo>
                <a:lnTo>
                  <a:pt x="19050" y="330189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47650" h="520700">
                <a:moveTo>
                  <a:pt x="44455" y="342900"/>
                </a:moveTo>
                <a:lnTo>
                  <a:pt x="31744" y="342900"/>
                </a:lnTo>
                <a:lnTo>
                  <a:pt x="25405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55" y="342900"/>
                </a:lnTo>
                <a:close/>
              </a:path>
              <a:path w="24765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55" y="342900"/>
                </a:lnTo>
                <a:lnTo>
                  <a:pt x="44455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505" y="196839"/>
                </a:lnTo>
                <a:lnTo>
                  <a:pt x="63505" y="507994"/>
                </a:lnTo>
                <a:lnTo>
                  <a:pt x="69844" y="507994"/>
                </a:lnTo>
                <a:close/>
              </a:path>
              <a:path w="247650" h="520700">
                <a:moveTo>
                  <a:pt x="44455" y="355594"/>
                </a:moveTo>
                <a:lnTo>
                  <a:pt x="44455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55" y="355594"/>
                </a:lnTo>
                <a:close/>
              </a:path>
              <a:path w="247650" h="520700">
                <a:moveTo>
                  <a:pt x="50794" y="196839"/>
                </a:moveTo>
                <a:lnTo>
                  <a:pt x="50794" y="190500"/>
                </a:lnTo>
                <a:lnTo>
                  <a:pt x="44455" y="196839"/>
                </a:lnTo>
                <a:lnTo>
                  <a:pt x="50794" y="196839"/>
                </a:lnTo>
                <a:close/>
              </a:path>
              <a:path w="247650" h="520700">
                <a:moveTo>
                  <a:pt x="50794" y="349239"/>
                </a:moveTo>
                <a:lnTo>
                  <a:pt x="50794" y="196839"/>
                </a:lnTo>
                <a:lnTo>
                  <a:pt x="44455" y="196839"/>
                </a:lnTo>
                <a:lnTo>
                  <a:pt x="44455" y="349239"/>
                </a:lnTo>
                <a:lnTo>
                  <a:pt x="50794" y="349239"/>
                </a:lnTo>
                <a:close/>
              </a:path>
              <a:path w="247650" h="520700">
                <a:moveTo>
                  <a:pt x="63505" y="196839"/>
                </a:moveTo>
                <a:lnTo>
                  <a:pt x="57150" y="190500"/>
                </a:lnTo>
                <a:lnTo>
                  <a:pt x="57150" y="196839"/>
                </a:lnTo>
                <a:lnTo>
                  <a:pt x="63505" y="196839"/>
                </a:lnTo>
                <a:close/>
              </a:path>
              <a:path w="247650" h="520700">
                <a:moveTo>
                  <a:pt x="69844" y="520689"/>
                </a:moveTo>
                <a:lnTo>
                  <a:pt x="69844" y="514350"/>
                </a:lnTo>
                <a:lnTo>
                  <a:pt x="63505" y="507994"/>
                </a:lnTo>
                <a:lnTo>
                  <a:pt x="63505" y="196839"/>
                </a:lnTo>
                <a:lnTo>
                  <a:pt x="57150" y="196839"/>
                </a:lnTo>
                <a:lnTo>
                  <a:pt x="57150" y="514350"/>
                </a:lnTo>
                <a:lnTo>
                  <a:pt x="63505" y="520689"/>
                </a:lnTo>
                <a:lnTo>
                  <a:pt x="69844" y="520689"/>
                </a:lnTo>
                <a:close/>
              </a:path>
              <a:path w="247650" h="520700">
                <a:moveTo>
                  <a:pt x="120655" y="520689"/>
                </a:moveTo>
                <a:lnTo>
                  <a:pt x="120655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63505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20655" y="520689"/>
                </a:lnTo>
                <a:close/>
              </a:path>
              <a:path w="247650" h="520700">
                <a:moveTo>
                  <a:pt x="120655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55" y="298444"/>
                </a:lnTo>
                <a:close/>
              </a:path>
              <a:path w="247650" h="520700">
                <a:moveTo>
                  <a:pt x="184144" y="507994"/>
                </a:moveTo>
                <a:lnTo>
                  <a:pt x="139705" y="507994"/>
                </a:lnTo>
                <a:lnTo>
                  <a:pt x="139705" y="298444"/>
                </a:lnTo>
                <a:lnTo>
                  <a:pt x="120655" y="298444"/>
                </a:lnTo>
                <a:lnTo>
                  <a:pt x="114300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77805" y="520689"/>
                </a:lnTo>
                <a:lnTo>
                  <a:pt x="177805" y="514350"/>
                </a:lnTo>
                <a:lnTo>
                  <a:pt x="184144" y="507994"/>
                </a:lnTo>
                <a:close/>
              </a:path>
              <a:path w="247650" h="520700">
                <a:moveTo>
                  <a:pt x="209550" y="342900"/>
                </a:moveTo>
                <a:lnTo>
                  <a:pt x="209550" y="184144"/>
                </a:lnTo>
                <a:lnTo>
                  <a:pt x="177805" y="184144"/>
                </a:lnTo>
                <a:lnTo>
                  <a:pt x="177805" y="507994"/>
                </a:lnTo>
                <a:lnTo>
                  <a:pt x="184144" y="50799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342900"/>
                </a:lnTo>
                <a:lnTo>
                  <a:pt x="209550" y="342900"/>
                </a:lnTo>
                <a:close/>
              </a:path>
              <a:path w="24765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77805" y="514350"/>
                </a:lnTo>
                <a:lnTo>
                  <a:pt x="177805" y="520689"/>
                </a:lnTo>
                <a:lnTo>
                  <a:pt x="190500" y="520689"/>
                </a:lnTo>
                <a:close/>
              </a:path>
              <a:path w="24765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4765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689"/>
                </a:lnTo>
                <a:lnTo>
                  <a:pt x="241294" y="317494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342900"/>
                </a:lnTo>
                <a:lnTo>
                  <a:pt x="203194" y="342900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28600" y="342900"/>
                </a:lnTo>
                <a:lnTo>
                  <a:pt x="247650" y="323850"/>
                </a:lnTo>
                <a:close/>
              </a:path>
              <a:path w="24765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47650" h="520700">
                <a:moveTo>
                  <a:pt x="165094" y="44439"/>
                </a:moveTo>
                <a:lnTo>
                  <a:pt x="165094" y="25389"/>
                </a:lnTo>
                <a:lnTo>
                  <a:pt x="146044" y="6339"/>
                </a:lnTo>
                <a:lnTo>
                  <a:pt x="139705" y="6339"/>
                </a:lnTo>
                <a:lnTo>
                  <a:pt x="133350" y="0"/>
                </a:lnTo>
                <a:lnTo>
                  <a:pt x="101605" y="0"/>
                </a:lnTo>
                <a:lnTo>
                  <a:pt x="101605" y="6339"/>
                </a:lnTo>
                <a:lnTo>
                  <a:pt x="95250" y="6339"/>
                </a:lnTo>
                <a:lnTo>
                  <a:pt x="82555" y="19050"/>
                </a:lnTo>
                <a:lnTo>
                  <a:pt x="76200" y="19050"/>
                </a:lnTo>
                <a:lnTo>
                  <a:pt x="76200" y="44439"/>
                </a:lnTo>
                <a:lnTo>
                  <a:pt x="82555" y="38100"/>
                </a:lnTo>
                <a:lnTo>
                  <a:pt x="82555" y="31744"/>
                </a:lnTo>
                <a:lnTo>
                  <a:pt x="101605" y="12694"/>
                </a:lnTo>
                <a:lnTo>
                  <a:pt x="139705" y="12694"/>
                </a:lnTo>
                <a:lnTo>
                  <a:pt x="158755" y="31744"/>
                </a:lnTo>
                <a:lnTo>
                  <a:pt x="158755" y="38100"/>
                </a:lnTo>
                <a:lnTo>
                  <a:pt x="165094" y="44439"/>
                </a:lnTo>
                <a:close/>
              </a:path>
              <a:path w="247650" h="520700">
                <a:moveTo>
                  <a:pt x="82555" y="95250"/>
                </a:moveTo>
                <a:lnTo>
                  <a:pt x="82555" y="76200"/>
                </a:lnTo>
                <a:lnTo>
                  <a:pt x="76200" y="69844"/>
                </a:lnTo>
                <a:lnTo>
                  <a:pt x="76200" y="88894"/>
                </a:lnTo>
                <a:lnTo>
                  <a:pt x="82555" y="95250"/>
                </a:lnTo>
                <a:close/>
              </a:path>
              <a:path w="247650" h="520700">
                <a:moveTo>
                  <a:pt x="165094" y="95250"/>
                </a:moveTo>
                <a:lnTo>
                  <a:pt x="165094" y="69844"/>
                </a:lnTo>
                <a:lnTo>
                  <a:pt x="158755" y="76200"/>
                </a:lnTo>
                <a:lnTo>
                  <a:pt x="158755" y="82539"/>
                </a:lnTo>
                <a:lnTo>
                  <a:pt x="139705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605" y="101589"/>
                </a:lnTo>
                <a:lnTo>
                  <a:pt x="82555" y="82539"/>
                </a:lnTo>
                <a:lnTo>
                  <a:pt x="82555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605" y="107944"/>
                </a:lnTo>
                <a:lnTo>
                  <a:pt x="107944" y="114300"/>
                </a:lnTo>
                <a:lnTo>
                  <a:pt x="139705" y="114300"/>
                </a:lnTo>
                <a:lnTo>
                  <a:pt x="139705" y="107944"/>
                </a:lnTo>
                <a:lnTo>
                  <a:pt x="152400" y="107944"/>
                </a:lnTo>
                <a:lnTo>
                  <a:pt x="152400" y="101589"/>
                </a:lnTo>
                <a:lnTo>
                  <a:pt x="158755" y="95250"/>
                </a:lnTo>
                <a:lnTo>
                  <a:pt x="165094" y="95250"/>
                </a:lnTo>
                <a:close/>
              </a:path>
              <a:path w="24765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157347" y="5156194"/>
            <a:ext cx="241935" cy="508634"/>
          </a:xfrm>
          <a:custGeom>
            <a:avLst/>
            <a:gdLst/>
            <a:ahLst/>
            <a:cxnLst/>
            <a:rect l="l" t="t" r="r" b="b"/>
            <a:pathLst>
              <a:path w="241935" h="508635">
                <a:moveTo>
                  <a:pt x="6355" y="323850"/>
                </a:moveTo>
                <a:lnTo>
                  <a:pt x="6355" y="146060"/>
                </a:lnTo>
                <a:lnTo>
                  <a:pt x="0" y="146060"/>
                </a:lnTo>
                <a:lnTo>
                  <a:pt x="0" y="317510"/>
                </a:lnTo>
                <a:lnTo>
                  <a:pt x="6355" y="323850"/>
                </a:lnTo>
                <a:close/>
              </a:path>
              <a:path w="241935" h="508635">
                <a:moveTo>
                  <a:pt x="234955" y="317510"/>
                </a:moveTo>
                <a:lnTo>
                  <a:pt x="234955" y="139705"/>
                </a:lnTo>
                <a:lnTo>
                  <a:pt x="222260" y="127010"/>
                </a:lnTo>
                <a:lnTo>
                  <a:pt x="215905" y="127010"/>
                </a:lnTo>
                <a:lnTo>
                  <a:pt x="209550" y="120655"/>
                </a:lnTo>
                <a:lnTo>
                  <a:pt x="31760" y="120655"/>
                </a:lnTo>
                <a:lnTo>
                  <a:pt x="25405" y="127010"/>
                </a:lnTo>
                <a:lnTo>
                  <a:pt x="19050" y="127010"/>
                </a:lnTo>
                <a:lnTo>
                  <a:pt x="12710" y="133350"/>
                </a:lnTo>
                <a:lnTo>
                  <a:pt x="6355" y="133350"/>
                </a:lnTo>
                <a:lnTo>
                  <a:pt x="6355" y="330205"/>
                </a:lnTo>
                <a:lnTo>
                  <a:pt x="12710" y="330205"/>
                </a:lnTo>
                <a:lnTo>
                  <a:pt x="12710" y="336560"/>
                </a:lnTo>
                <a:lnTo>
                  <a:pt x="25405" y="336560"/>
                </a:lnTo>
                <a:lnTo>
                  <a:pt x="25405" y="342900"/>
                </a:lnTo>
                <a:lnTo>
                  <a:pt x="38100" y="342900"/>
                </a:lnTo>
                <a:lnTo>
                  <a:pt x="38100" y="184160"/>
                </a:lnTo>
                <a:lnTo>
                  <a:pt x="57150" y="184160"/>
                </a:lnTo>
                <a:lnTo>
                  <a:pt x="57150" y="508010"/>
                </a:lnTo>
                <a:lnTo>
                  <a:pt x="107960" y="508010"/>
                </a:lnTo>
                <a:lnTo>
                  <a:pt x="107960" y="292105"/>
                </a:lnTo>
                <a:lnTo>
                  <a:pt x="133350" y="292105"/>
                </a:lnTo>
                <a:lnTo>
                  <a:pt x="133350" y="508010"/>
                </a:lnTo>
                <a:lnTo>
                  <a:pt x="177805" y="508010"/>
                </a:lnTo>
                <a:lnTo>
                  <a:pt x="177805" y="184160"/>
                </a:lnTo>
                <a:lnTo>
                  <a:pt x="203210" y="184160"/>
                </a:lnTo>
                <a:lnTo>
                  <a:pt x="203210" y="336560"/>
                </a:lnTo>
                <a:lnTo>
                  <a:pt x="215905" y="336560"/>
                </a:lnTo>
                <a:lnTo>
                  <a:pt x="222260" y="330205"/>
                </a:lnTo>
                <a:lnTo>
                  <a:pt x="228600" y="330205"/>
                </a:lnTo>
                <a:lnTo>
                  <a:pt x="228600" y="323850"/>
                </a:lnTo>
                <a:lnTo>
                  <a:pt x="234955" y="317510"/>
                </a:lnTo>
                <a:close/>
              </a:path>
              <a:path w="241935" h="508635">
                <a:moveTo>
                  <a:pt x="114300" y="508010"/>
                </a:moveTo>
                <a:lnTo>
                  <a:pt x="107960" y="292105"/>
                </a:lnTo>
                <a:lnTo>
                  <a:pt x="107960" y="508010"/>
                </a:lnTo>
                <a:lnTo>
                  <a:pt x="114300" y="508010"/>
                </a:lnTo>
                <a:close/>
              </a:path>
              <a:path w="241935" h="508635">
                <a:moveTo>
                  <a:pt x="241310" y="311155"/>
                </a:moveTo>
                <a:lnTo>
                  <a:pt x="241310" y="152400"/>
                </a:lnTo>
                <a:lnTo>
                  <a:pt x="234955" y="146060"/>
                </a:lnTo>
                <a:lnTo>
                  <a:pt x="234955" y="311155"/>
                </a:lnTo>
                <a:lnTo>
                  <a:pt x="241310" y="311155"/>
                </a:lnTo>
                <a:close/>
              </a:path>
              <a:path w="241935" h="508635">
                <a:moveTo>
                  <a:pt x="69860" y="63505"/>
                </a:moveTo>
                <a:lnTo>
                  <a:pt x="69860" y="38100"/>
                </a:lnTo>
                <a:lnTo>
                  <a:pt x="63505" y="44455"/>
                </a:lnTo>
                <a:lnTo>
                  <a:pt x="63505" y="57150"/>
                </a:lnTo>
                <a:lnTo>
                  <a:pt x="69860" y="63505"/>
                </a:lnTo>
                <a:close/>
              </a:path>
              <a:path w="241935" h="508635">
                <a:moveTo>
                  <a:pt x="158755" y="76200"/>
                </a:moveTo>
                <a:lnTo>
                  <a:pt x="158755" y="25405"/>
                </a:lnTo>
                <a:lnTo>
                  <a:pt x="133350" y="0"/>
                </a:lnTo>
                <a:lnTo>
                  <a:pt x="95250" y="0"/>
                </a:lnTo>
                <a:lnTo>
                  <a:pt x="69860" y="25405"/>
                </a:lnTo>
                <a:lnTo>
                  <a:pt x="69860" y="76200"/>
                </a:lnTo>
                <a:lnTo>
                  <a:pt x="82555" y="88910"/>
                </a:lnTo>
                <a:lnTo>
                  <a:pt x="82555" y="95250"/>
                </a:lnTo>
                <a:lnTo>
                  <a:pt x="88910" y="95250"/>
                </a:lnTo>
                <a:lnTo>
                  <a:pt x="95250" y="101605"/>
                </a:lnTo>
                <a:lnTo>
                  <a:pt x="133350" y="101605"/>
                </a:lnTo>
                <a:lnTo>
                  <a:pt x="139705" y="95250"/>
                </a:lnTo>
                <a:lnTo>
                  <a:pt x="146060" y="95250"/>
                </a:lnTo>
                <a:lnTo>
                  <a:pt x="146060" y="88910"/>
                </a:lnTo>
                <a:lnTo>
                  <a:pt x="158755" y="76200"/>
                </a:lnTo>
                <a:close/>
              </a:path>
              <a:path w="241935" h="508635">
                <a:moveTo>
                  <a:pt x="165110" y="63505"/>
                </a:moveTo>
                <a:lnTo>
                  <a:pt x="165110" y="38100"/>
                </a:lnTo>
                <a:lnTo>
                  <a:pt x="158755" y="38100"/>
                </a:lnTo>
                <a:lnTo>
                  <a:pt x="158755" y="69860"/>
                </a:lnTo>
                <a:lnTo>
                  <a:pt x="165110" y="6350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151007" y="5149855"/>
            <a:ext cx="254000" cy="520700"/>
          </a:xfrm>
          <a:custGeom>
            <a:avLst/>
            <a:gdLst/>
            <a:ahLst/>
            <a:cxnLst/>
            <a:rect l="l" t="t" r="r" b="b"/>
            <a:pathLst>
              <a:path w="254000" h="520700">
                <a:moveTo>
                  <a:pt x="6339" y="330189"/>
                </a:moveTo>
                <a:lnTo>
                  <a:pt x="6339" y="152400"/>
                </a:lnTo>
                <a:lnTo>
                  <a:pt x="0" y="152400"/>
                </a:lnTo>
                <a:lnTo>
                  <a:pt x="0" y="323850"/>
                </a:lnTo>
                <a:lnTo>
                  <a:pt x="6339" y="330189"/>
                </a:lnTo>
                <a:close/>
              </a:path>
              <a:path w="254000" h="520700">
                <a:moveTo>
                  <a:pt x="12694" y="336544"/>
                </a:moveTo>
                <a:lnTo>
                  <a:pt x="12694" y="139689"/>
                </a:lnTo>
                <a:lnTo>
                  <a:pt x="6339" y="146044"/>
                </a:lnTo>
                <a:lnTo>
                  <a:pt x="6339" y="336544"/>
                </a:lnTo>
                <a:lnTo>
                  <a:pt x="12694" y="336544"/>
                </a:lnTo>
                <a:close/>
              </a:path>
              <a:path w="254000" h="520700">
                <a:moveTo>
                  <a:pt x="241294" y="152400"/>
                </a:moveTo>
                <a:lnTo>
                  <a:pt x="241294" y="133350"/>
                </a:lnTo>
                <a:lnTo>
                  <a:pt x="234939" y="133350"/>
                </a:lnTo>
                <a:lnTo>
                  <a:pt x="228600" y="126994"/>
                </a:lnTo>
                <a:lnTo>
                  <a:pt x="25389" y="126994"/>
                </a:lnTo>
                <a:lnTo>
                  <a:pt x="19050" y="133350"/>
                </a:lnTo>
                <a:lnTo>
                  <a:pt x="12694" y="133350"/>
                </a:lnTo>
                <a:lnTo>
                  <a:pt x="12694" y="152400"/>
                </a:lnTo>
                <a:lnTo>
                  <a:pt x="19050" y="146044"/>
                </a:lnTo>
                <a:lnTo>
                  <a:pt x="19050" y="139689"/>
                </a:lnTo>
                <a:lnTo>
                  <a:pt x="31744" y="139689"/>
                </a:lnTo>
                <a:lnTo>
                  <a:pt x="31744" y="133350"/>
                </a:lnTo>
                <a:lnTo>
                  <a:pt x="222244" y="133350"/>
                </a:lnTo>
                <a:lnTo>
                  <a:pt x="222244" y="139689"/>
                </a:lnTo>
                <a:lnTo>
                  <a:pt x="228600" y="139689"/>
                </a:lnTo>
                <a:lnTo>
                  <a:pt x="234939" y="146044"/>
                </a:lnTo>
                <a:lnTo>
                  <a:pt x="234939" y="152400"/>
                </a:lnTo>
                <a:lnTo>
                  <a:pt x="241294" y="152400"/>
                </a:lnTo>
                <a:close/>
              </a:path>
              <a:path w="254000" h="520700">
                <a:moveTo>
                  <a:pt x="19050" y="342900"/>
                </a:moveTo>
                <a:lnTo>
                  <a:pt x="19050" y="330189"/>
                </a:lnTo>
                <a:lnTo>
                  <a:pt x="12694" y="323850"/>
                </a:lnTo>
                <a:lnTo>
                  <a:pt x="12694" y="342900"/>
                </a:lnTo>
                <a:lnTo>
                  <a:pt x="19050" y="342900"/>
                </a:lnTo>
                <a:close/>
              </a:path>
              <a:path w="254000" h="520700">
                <a:moveTo>
                  <a:pt x="44439" y="342900"/>
                </a:moveTo>
                <a:lnTo>
                  <a:pt x="31744" y="342900"/>
                </a:lnTo>
                <a:lnTo>
                  <a:pt x="25389" y="336544"/>
                </a:lnTo>
                <a:lnTo>
                  <a:pt x="19050" y="336544"/>
                </a:lnTo>
                <a:lnTo>
                  <a:pt x="19050" y="349239"/>
                </a:lnTo>
                <a:lnTo>
                  <a:pt x="31744" y="349239"/>
                </a:lnTo>
                <a:lnTo>
                  <a:pt x="38100" y="355594"/>
                </a:lnTo>
                <a:lnTo>
                  <a:pt x="38100" y="349239"/>
                </a:lnTo>
                <a:lnTo>
                  <a:pt x="44439" y="342900"/>
                </a:lnTo>
                <a:close/>
              </a:path>
              <a:path w="254000" h="520700">
                <a:moveTo>
                  <a:pt x="69844" y="507994"/>
                </a:moveTo>
                <a:lnTo>
                  <a:pt x="69844" y="184144"/>
                </a:lnTo>
                <a:lnTo>
                  <a:pt x="38100" y="184144"/>
                </a:lnTo>
                <a:lnTo>
                  <a:pt x="38100" y="342900"/>
                </a:lnTo>
                <a:lnTo>
                  <a:pt x="44439" y="342900"/>
                </a:lnTo>
                <a:lnTo>
                  <a:pt x="44439" y="196839"/>
                </a:lnTo>
                <a:lnTo>
                  <a:pt x="50794" y="190500"/>
                </a:lnTo>
                <a:lnTo>
                  <a:pt x="50794" y="196839"/>
                </a:lnTo>
                <a:lnTo>
                  <a:pt x="57150" y="196839"/>
                </a:lnTo>
                <a:lnTo>
                  <a:pt x="57150" y="190500"/>
                </a:lnTo>
                <a:lnTo>
                  <a:pt x="63489" y="196839"/>
                </a:lnTo>
                <a:lnTo>
                  <a:pt x="63489" y="507994"/>
                </a:lnTo>
                <a:lnTo>
                  <a:pt x="69844" y="507994"/>
                </a:lnTo>
                <a:close/>
              </a:path>
              <a:path w="254000" h="520700">
                <a:moveTo>
                  <a:pt x="50794" y="349239"/>
                </a:moveTo>
                <a:lnTo>
                  <a:pt x="50794" y="196839"/>
                </a:lnTo>
                <a:lnTo>
                  <a:pt x="44439" y="196839"/>
                </a:lnTo>
                <a:lnTo>
                  <a:pt x="44439" y="342900"/>
                </a:lnTo>
                <a:lnTo>
                  <a:pt x="38100" y="349239"/>
                </a:lnTo>
                <a:lnTo>
                  <a:pt x="38100" y="355594"/>
                </a:lnTo>
                <a:lnTo>
                  <a:pt x="44439" y="355594"/>
                </a:lnTo>
                <a:lnTo>
                  <a:pt x="50794" y="349239"/>
                </a:lnTo>
                <a:close/>
              </a:path>
              <a:path w="254000" h="520700">
                <a:moveTo>
                  <a:pt x="50794" y="196839"/>
                </a:moveTo>
                <a:lnTo>
                  <a:pt x="50794" y="190500"/>
                </a:lnTo>
                <a:lnTo>
                  <a:pt x="44439" y="196839"/>
                </a:lnTo>
                <a:lnTo>
                  <a:pt x="50794" y="196839"/>
                </a:lnTo>
                <a:close/>
              </a:path>
              <a:path w="254000" h="520700">
                <a:moveTo>
                  <a:pt x="63489" y="196839"/>
                </a:moveTo>
                <a:lnTo>
                  <a:pt x="57150" y="190500"/>
                </a:lnTo>
                <a:lnTo>
                  <a:pt x="57274" y="196839"/>
                </a:lnTo>
                <a:lnTo>
                  <a:pt x="63489" y="196839"/>
                </a:lnTo>
                <a:close/>
              </a:path>
              <a:path w="254000" h="520700">
                <a:moveTo>
                  <a:pt x="57274" y="196839"/>
                </a:moveTo>
                <a:lnTo>
                  <a:pt x="57150" y="190500"/>
                </a:lnTo>
                <a:lnTo>
                  <a:pt x="57150" y="196839"/>
                </a:lnTo>
                <a:close/>
              </a:path>
              <a:path w="254000" h="520700">
                <a:moveTo>
                  <a:pt x="63489" y="514350"/>
                </a:moveTo>
                <a:lnTo>
                  <a:pt x="63489" y="196839"/>
                </a:lnTo>
                <a:lnTo>
                  <a:pt x="57274" y="196839"/>
                </a:lnTo>
                <a:lnTo>
                  <a:pt x="63489" y="51435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63489" y="507994"/>
                </a:lnTo>
                <a:lnTo>
                  <a:pt x="69844" y="514350"/>
                </a:lnTo>
                <a:lnTo>
                  <a:pt x="69844" y="520689"/>
                </a:lnTo>
                <a:lnTo>
                  <a:pt x="114300" y="520689"/>
                </a:lnTo>
                <a:lnTo>
                  <a:pt x="114300" y="514350"/>
                </a:lnTo>
                <a:lnTo>
                  <a:pt x="120639" y="507994"/>
                </a:lnTo>
                <a:close/>
              </a:path>
              <a:path w="254000" h="520700">
                <a:moveTo>
                  <a:pt x="69844" y="520689"/>
                </a:moveTo>
                <a:lnTo>
                  <a:pt x="69844" y="514350"/>
                </a:lnTo>
                <a:lnTo>
                  <a:pt x="63489" y="507994"/>
                </a:lnTo>
                <a:lnTo>
                  <a:pt x="63489" y="520689"/>
                </a:lnTo>
                <a:lnTo>
                  <a:pt x="69844" y="520689"/>
                </a:lnTo>
                <a:close/>
              </a:path>
              <a:path w="254000" h="520700">
                <a:moveTo>
                  <a:pt x="120639" y="298444"/>
                </a:moveTo>
                <a:lnTo>
                  <a:pt x="114300" y="298444"/>
                </a:lnTo>
                <a:lnTo>
                  <a:pt x="114300" y="304800"/>
                </a:lnTo>
                <a:lnTo>
                  <a:pt x="120639" y="298444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3350" y="298444"/>
                </a:lnTo>
                <a:lnTo>
                  <a:pt x="120639" y="298444"/>
                </a:lnTo>
                <a:lnTo>
                  <a:pt x="114300" y="304800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20639" y="507994"/>
                </a:moveTo>
                <a:lnTo>
                  <a:pt x="120639" y="304800"/>
                </a:lnTo>
                <a:lnTo>
                  <a:pt x="114300" y="304800"/>
                </a:lnTo>
                <a:lnTo>
                  <a:pt x="114300" y="507994"/>
                </a:lnTo>
                <a:lnTo>
                  <a:pt x="120639" y="507994"/>
                </a:lnTo>
                <a:close/>
              </a:path>
              <a:path w="254000" h="520700">
                <a:moveTo>
                  <a:pt x="120639" y="520689"/>
                </a:moveTo>
                <a:lnTo>
                  <a:pt x="120639" y="507994"/>
                </a:lnTo>
                <a:lnTo>
                  <a:pt x="114300" y="514350"/>
                </a:lnTo>
                <a:lnTo>
                  <a:pt x="114300" y="520689"/>
                </a:lnTo>
                <a:lnTo>
                  <a:pt x="120639" y="520689"/>
                </a:lnTo>
                <a:close/>
              </a:path>
              <a:path w="254000" h="520700">
                <a:moveTo>
                  <a:pt x="139689" y="304800"/>
                </a:moveTo>
                <a:lnTo>
                  <a:pt x="139689" y="298444"/>
                </a:lnTo>
                <a:lnTo>
                  <a:pt x="133350" y="298444"/>
                </a:lnTo>
                <a:lnTo>
                  <a:pt x="139689" y="304800"/>
                </a:lnTo>
                <a:close/>
              </a:path>
              <a:path w="254000" h="520700">
                <a:moveTo>
                  <a:pt x="190500" y="520689"/>
                </a:moveTo>
                <a:lnTo>
                  <a:pt x="190500" y="196839"/>
                </a:lnTo>
                <a:lnTo>
                  <a:pt x="184144" y="196839"/>
                </a:lnTo>
                <a:lnTo>
                  <a:pt x="184144" y="507994"/>
                </a:lnTo>
                <a:lnTo>
                  <a:pt x="139689" y="507994"/>
                </a:lnTo>
                <a:lnTo>
                  <a:pt x="139689" y="304800"/>
                </a:lnTo>
                <a:lnTo>
                  <a:pt x="133350" y="304800"/>
                </a:lnTo>
                <a:lnTo>
                  <a:pt x="133350" y="520689"/>
                </a:lnTo>
                <a:lnTo>
                  <a:pt x="190500" y="520689"/>
                </a:lnTo>
                <a:close/>
              </a:path>
              <a:path w="254000" h="520700">
                <a:moveTo>
                  <a:pt x="209550" y="196839"/>
                </a:moveTo>
                <a:lnTo>
                  <a:pt x="209550" y="184144"/>
                </a:lnTo>
                <a:lnTo>
                  <a:pt x="184144" y="184144"/>
                </a:lnTo>
                <a:lnTo>
                  <a:pt x="184144" y="196839"/>
                </a:lnTo>
                <a:lnTo>
                  <a:pt x="190500" y="190500"/>
                </a:lnTo>
                <a:lnTo>
                  <a:pt x="190500" y="196839"/>
                </a:lnTo>
                <a:lnTo>
                  <a:pt x="203194" y="196839"/>
                </a:lnTo>
                <a:lnTo>
                  <a:pt x="203194" y="190500"/>
                </a:lnTo>
                <a:lnTo>
                  <a:pt x="209550" y="196839"/>
                </a:lnTo>
                <a:close/>
              </a:path>
              <a:path w="254000" h="520700">
                <a:moveTo>
                  <a:pt x="190500" y="196839"/>
                </a:moveTo>
                <a:lnTo>
                  <a:pt x="190500" y="190500"/>
                </a:lnTo>
                <a:lnTo>
                  <a:pt x="184144" y="196839"/>
                </a:lnTo>
                <a:lnTo>
                  <a:pt x="190500" y="196839"/>
                </a:lnTo>
                <a:close/>
              </a:path>
              <a:path w="254000" h="520700">
                <a:moveTo>
                  <a:pt x="209550" y="196839"/>
                </a:moveTo>
                <a:lnTo>
                  <a:pt x="203194" y="190500"/>
                </a:lnTo>
                <a:lnTo>
                  <a:pt x="203194" y="196839"/>
                </a:lnTo>
                <a:lnTo>
                  <a:pt x="209550" y="196839"/>
                </a:lnTo>
                <a:close/>
              </a:path>
              <a:path w="254000" h="520700">
                <a:moveTo>
                  <a:pt x="234939" y="342900"/>
                </a:moveTo>
                <a:lnTo>
                  <a:pt x="234939" y="330189"/>
                </a:lnTo>
                <a:lnTo>
                  <a:pt x="228600" y="330189"/>
                </a:lnTo>
                <a:lnTo>
                  <a:pt x="222244" y="336544"/>
                </a:lnTo>
                <a:lnTo>
                  <a:pt x="209550" y="336544"/>
                </a:lnTo>
                <a:lnTo>
                  <a:pt x="209550" y="196839"/>
                </a:lnTo>
                <a:lnTo>
                  <a:pt x="203194" y="196839"/>
                </a:lnTo>
                <a:lnTo>
                  <a:pt x="203194" y="349239"/>
                </a:lnTo>
                <a:lnTo>
                  <a:pt x="222244" y="349239"/>
                </a:lnTo>
                <a:lnTo>
                  <a:pt x="222244" y="342900"/>
                </a:lnTo>
                <a:lnTo>
                  <a:pt x="234939" y="342900"/>
                </a:lnTo>
                <a:close/>
              </a:path>
              <a:path w="254000" h="520700">
                <a:moveTo>
                  <a:pt x="241294" y="336544"/>
                </a:moveTo>
                <a:lnTo>
                  <a:pt x="241294" y="323850"/>
                </a:lnTo>
                <a:lnTo>
                  <a:pt x="234939" y="323850"/>
                </a:lnTo>
                <a:lnTo>
                  <a:pt x="234939" y="336544"/>
                </a:lnTo>
                <a:lnTo>
                  <a:pt x="241294" y="336544"/>
                </a:lnTo>
                <a:close/>
              </a:path>
              <a:path w="254000" h="520700">
                <a:moveTo>
                  <a:pt x="247650" y="323850"/>
                </a:moveTo>
                <a:lnTo>
                  <a:pt x="247650" y="146044"/>
                </a:lnTo>
                <a:lnTo>
                  <a:pt x="241294" y="139689"/>
                </a:lnTo>
                <a:lnTo>
                  <a:pt x="241294" y="330189"/>
                </a:lnTo>
                <a:lnTo>
                  <a:pt x="247650" y="323850"/>
                </a:lnTo>
                <a:close/>
              </a:path>
              <a:path w="254000" h="520700">
                <a:moveTo>
                  <a:pt x="253989" y="311139"/>
                </a:moveTo>
                <a:lnTo>
                  <a:pt x="253989" y="165094"/>
                </a:lnTo>
                <a:lnTo>
                  <a:pt x="247650" y="158739"/>
                </a:lnTo>
                <a:lnTo>
                  <a:pt x="247650" y="311139"/>
                </a:lnTo>
                <a:lnTo>
                  <a:pt x="253989" y="311139"/>
                </a:lnTo>
                <a:close/>
              </a:path>
              <a:path w="254000" h="520700">
                <a:moveTo>
                  <a:pt x="76200" y="82539"/>
                </a:moveTo>
                <a:lnTo>
                  <a:pt x="76200" y="31744"/>
                </a:lnTo>
                <a:lnTo>
                  <a:pt x="69844" y="38100"/>
                </a:lnTo>
                <a:lnTo>
                  <a:pt x="69844" y="82539"/>
                </a:lnTo>
                <a:lnTo>
                  <a:pt x="76200" y="82539"/>
                </a:lnTo>
                <a:close/>
              </a:path>
              <a:path w="254000" h="520700">
                <a:moveTo>
                  <a:pt x="165094" y="44439"/>
                </a:moveTo>
                <a:lnTo>
                  <a:pt x="165094" y="19050"/>
                </a:lnTo>
                <a:lnTo>
                  <a:pt x="158739" y="19050"/>
                </a:lnTo>
                <a:lnTo>
                  <a:pt x="146044" y="6339"/>
                </a:lnTo>
                <a:lnTo>
                  <a:pt x="139689" y="6339"/>
                </a:lnTo>
                <a:lnTo>
                  <a:pt x="139689" y="0"/>
                </a:lnTo>
                <a:lnTo>
                  <a:pt x="107944" y="0"/>
                </a:lnTo>
                <a:lnTo>
                  <a:pt x="101589" y="6339"/>
                </a:lnTo>
                <a:lnTo>
                  <a:pt x="95250" y="6339"/>
                </a:lnTo>
                <a:lnTo>
                  <a:pt x="76200" y="25389"/>
                </a:lnTo>
                <a:lnTo>
                  <a:pt x="76200" y="50794"/>
                </a:lnTo>
                <a:lnTo>
                  <a:pt x="82539" y="44439"/>
                </a:lnTo>
                <a:lnTo>
                  <a:pt x="82539" y="31744"/>
                </a:lnTo>
                <a:lnTo>
                  <a:pt x="101589" y="12694"/>
                </a:lnTo>
                <a:lnTo>
                  <a:pt x="139689" y="12694"/>
                </a:lnTo>
                <a:lnTo>
                  <a:pt x="158739" y="31744"/>
                </a:lnTo>
                <a:lnTo>
                  <a:pt x="158739" y="38100"/>
                </a:lnTo>
                <a:lnTo>
                  <a:pt x="165094" y="44439"/>
                </a:lnTo>
                <a:close/>
              </a:path>
              <a:path w="254000" h="520700">
                <a:moveTo>
                  <a:pt x="82539" y="95250"/>
                </a:moveTo>
                <a:lnTo>
                  <a:pt x="82539" y="69844"/>
                </a:lnTo>
                <a:lnTo>
                  <a:pt x="76200" y="69844"/>
                </a:lnTo>
                <a:lnTo>
                  <a:pt x="76200" y="88894"/>
                </a:lnTo>
                <a:lnTo>
                  <a:pt x="82539" y="95250"/>
                </a:lnTo>
                <a:close/>
              </a:path>
              <a:path w="254000" h="520700">
                <a:moveTo>
                  <a:pt x="165094" y="95250"/>
                </a:moveTo>
                <a:lnTo>
                  <a:pt x="165094" y="69844"/>
                </a:lnTo>
                <a:lnTo>
                  <a:pt x="158739" y="76200"/>
                </a:lnTo>
                <a:lnTo>
                  <a:pt x="158739" y="82539"/>
                </a:lnTo>
                <a:lnTo>
                  <a:pt x="139689" y="101589"/>
                </a:lnTo>
                <a:lnTo>
                  <a:pt x="133350" y="101589"/>
                </a:lnTo>
                <a:lnTo>
                  <a:pt x="126994" y="107944"/>
                </a:lnTo>
                <a:lnTo>
                  <a:pt x="114300" y="107944"/>
                </a:lnTo>
                <a:lnTo>
                  <a:pt x="107944" y="101589"/>
                </a:lnTo>
                <a:lnTo>
                  <a:pt x="101589" y="101589"/>
                </a:lnTo>
                <a:lnTo>
                  <a:pt x="82539" y="82539"/>
                </a:lnTo>
                <a:lnTo>
                  <a:pt x="82539" y="101589"/>
                </a:lnTo>
                <a:lnTo>
                  <a:pt x="88894" y="101589"/>
                </a:lnTo>
                <a:lnTo>
                  <a:pt x="88894" y="107944"/>
                </a:lnTo>
                <a:lnTo>
                  <a:pt x="101589" y="107944"/>
                </a:lnTo>
                <a:lnTo>
                  <a:pt x="107944" y="114300"/>
                </a:lnTo>
                <a:lnTo>
                  <a:pt x="139689" y="114300"/>
                </a:lnTo>
                <a:lnTo>
                  <a:pt x="139689" y="107944"/>
                </a:lnTo>
                <a:lnTo>
                  <a:pt x="152400" y="107944"/>
                </a:lnTo>
                <a:lnTo>
                  <a:pt x="152400" y="101589"/>
                </a:lnTo>
                <a:lnTo>
                  <a:pt x="158739" y="95250"/>
                </a:lnTo>
                <a:lnTo>
                  <a:pt x="165094" y="95250"/>
                </a:lnTo>
                <a:close/>
              </a:path>
              <a:path w="254000" h="520700">
                <a:moveTo>
                  <a:pt x="171450" y="82539"/>
                </a:moveTo>
                <a:lnTo>
                  <a:pt x="171450" y="38100"/>
                </a:lnTo>
                <a:lnTo>
                  <a:pt x="165094" y="31744"/>
                </a:lnTo>
                <a:lnTo>
                  <a:pt x="165094" y="82539"/>
                </a:lnTo>
                <a:lnTo>
                  <a:pt x="171450" y="82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982852" y="4286250"/>
            <a:ext cx="647700" cy="361950"/>
          </a:xfrm>
          <a:custGeom>
            <a:avLst/>
            <a:gdLst/>
            <a:ahLst/>
            <a:cxnLst/>
            <a:rect l="l" t="t" r="r" b="b"/>
            <a:pathLst>
              <a:path w="647700" h="361950">
                <a:moveTo>
                  <a:pt x="469894" y="266700"/>
                </a:moveTo>
                <a:lnTo>
                  <a:pt x="469894" y="88894"/>
                </a:lnTo>
                <a:lnTo>
                  <a:pt x="0" y="88894"/>
                </a:lnTo>
                <a:lnTo>
                  <a:pt x="0" y="266700"/>
                </a:lnTo>
                <a:lnTo>
                  <a:pt x="469894" y="266700"/>
                </a:lnTo>
                <a:close/>
              </a:path>
              <a:path w="647700" h="361950">
                <a:moveTo>
                  <a:pt x="647700" y="177805"/>
                </a:moveTo>
                <a:lnTo>
                  <a:pt x="469894" y="0"/>
                </a:lnTo>
                <a:lnTo>
                  <a:pt x="469894" y="361950"/>
                </a:lnTo>
                <a:lnTo>
                  <a:pt x="647700" y="177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976497" y="4260844"/>
            <a:ext cx="666750" cy="406400"/>
          </a:xfrm>
          <a:custGeom>
            <a:avLst/>
            <a:gdLst/>
            <a:ahLst/>
            <a:cxnLst/>
            <a:rect l="l" t="t" r="r" b="b"/>
            <a:pathLst>
              <a:path w="666750" h="406400">
                <a:moveTo>
                  <a:pt x="476250" y="107960"/>
                </a:moveTo>
                <a:lnTo>
                  <a:pt x="0" y="107960"/>
                </a:lnTo>
                <a:lnTo>
                  <a:pt x="0" y="304800"/>
                </a:lnTo>
                <a:lnTo>
                  <a:pt x="6355" y="304800"/>
                </a:lnTo>
                <a:lnTo>
                  <a:pt x="6355" y="127010"/>
                </a:lnTo>
                <a:lnTo>
                  <a:pt x="19050" y="114300"/>
                </a:lnTo>
                <a:lnTo>
                  <a:pt x="19050" y="127010"/>
                </a:lnTo>
                <a:lnTo>
                  <a:pt x="463555" y="127010"/>
                </a:lnTo>
                <a:lnTo>
                  <a:pt x="463555" y="114300"/>
                </a:lnTo>
                <a:lnTo>
                  <a:pt x="476250" y="107960"/>
                </a:lnTo>
                <a:close/>
              </a:path>
              <a:path w="666750" h="406400">
                <a:moveTo>
                  <a:pt x="19050" y="127010"/>
                </a:moveTo>
                <a:lnTo>
                  <a:pt x="19050" y="114300"/>
                </a:lnTo>
                <a:lnTo>
                  <a:pt x="6355" y="127010"/>
                </a:lnTo>
                <a:lnTo>
                  <a:pt x="19050" y="127010"/>
                </a:lnTo>
                <a:close/>
              </a:path>
              <a:path w="666750" h="406400">
                <a:moveTo>
                  <a:pt x="19050" y="285750"/>
                </a:moveTo>
                <a:lnTo>
                  <a:pt x="19050" y="127010"/>
                </a:lnTo>
                <a:lnTo>
                  <a:pt x="6355" y="127010"/>
                </a:lnTo>
                <a:lnTo>
                  <a:pt x="6355" y="285750"/>
                </a:lnTo>
                <a:lnTo>
                  <a:pt x="19050" y="285750"/>
                </a:lnTo>
                <a:close/>
              </a:path>
              <a:path w="666750" h="406400">
                <a:moveTo>
                  <a:pt x="482605" y="361964"/>
                </a:moveTo>
                <a:lnTo>
                  <a:pt x="482605" y="285750"/>
                </a:lnTo>
                <a:lnTo>
                  <a:pt x="6355" y="285750"/>
                </a:lnTo>
                <a:lnTo>
                  <a:pt x="19050" y="292105"/>
                </a:lnTo>
                <a:lnTo>
                  <a:pt x="19050" y="304800"/>
                </a:lnTo>
                <a:lnTo>
                  <a:pt x="463555" y="304800"/>
                </a:lnTo>
                <a:lnTo>
                  <a:pt x="463555" y="292105"/>
                </a:lnTo>
                <a:lnTo>
                  <a:pt x="476250" y="304800"/>
                </a:lnTo>
                <a:lnTo>
                  <a:pt x="476250" y="368319"/>
                </a:lnTo>
                <a:lnTo>
                  <a:pt x="482605" y="361964"/>
                </a:lnTo>
                <a:close/>
              </a:path>
              <a:path w="666750" h="406400">
                <a:moveTo>
                  <a:pt x="19050" y="304800"/>
                </a:moveTo>
                <a:lnTo>
                  <a:pt x="19050" y="292105"/>
                </a:lnTo>
                <a:lnTo>
                  <a:pt x="6355" y="285750"/>
                </a:lnTo>
                <a:lnTo>
                  <a:pt x="6355" y="304800"/>
                </a:lnTo>
                <a:lnTo>
                  <a:pt x="19050" y="304800"/>
                </a:lnTo>
                <a:close/>
              </a:path>
              <a:path w="666750" h="406400">
                <a:moveTo>
                  <a:pt x="666750" y="203210"/>
                </a:moveTo>
                <a:lnTo>
                  <a:pt x="463555" y="0"/>
                </a:lnTo>
                <a:lnTo>
                  <a:pt x="463555" y="107960"/>
                </a:lnTo>
                <a:lnTo>
                  <a:pt x="469910" y="107960"/>
                </a:lnTo>
                <a:lnTo>
                  <a:pt x="469910" y="31760"/>
                </a:lnTo>
                <a:lnTo>
                  <a:pt x="482605" y="25405"/>
                </a:lnTo>
                <a:lnTo>
                  <a:pt x="482605" y="44455"/>
                </a:lnTo>
                <a:lnTo>
                  <a:pt x="641352" y="203202"/>
                </a:lnTo>
                <a:lnTo>
                  <a:pt x="647700" y="196855"/>
                </a:lnTo>
                <a:lnTo>
                  <a:pt x="647700" y="222260"/>
                </a:lnTo>
                <a:lnTo>
                  <a:pt x="666750" y="203210"/>
                </a:lnTo>
                <a:close/>
              </a:path>
              <a:path w="666750" h="406400">
                <a:moveTo>
                  <a:pt x="476250" y="127010"/>
                </a:moveTo>
                <a:lnTo>
                  <a:pt x="476250" y="107960"/>
                </a:lnTo>
                <a:lnTo>
                  <a:pt x="463555" y="114300"/>
                </a:lnTo>
                <a:lnTo>
                  <a:pt x="463555" y="127010"/>
                </a:lnTo>
                <a:lnTo>
                  <a:pt x="476250" y="127010"/>
                </a:lnTo>
                <a:close/>
              </a:path>
              <a:path w="666750" h="406400">
                <a:moveTo>
                  <a:pt x="476250" y="304800"/>
                </a:moveTo>
                <a:lnTo>
                  <a:pt x="463555" y="292105"/>
                </a:lnTo>
                <a:lnTo>
                  <a:pt x="463555" y="304800"/>
                </a:lnTo>
                <a:lnTo>
                  <a:pt x="476250" y="304800"/>
                </a:lnTo>
                <a:close/>
              </a:path>
              <a:path w="666750" h="406400">
                <a:moveTo>
                  <a:pt x="476250" y="368319"/>
                </a:moveTo>
                <a:lnTo>
                  <a:pt x="476250" y="304800"/>
                </a:lnTo>
                <a:lnTo>
                  <a:pt x="463555" y="304800"/>
                </a:lnTo>
                <a:lnTo>
                  <a:pt x="463555" y="406405"/>
                </a:lnTo>
                <a:lnTo>
                  <a:pt x="469910" y="400050"/>
                </a:lnTo>
                <a:lnTo>
                  <a:pt x="469910" y="374660"/>
                </a:lnTo>
                <a:lnTo>
                  <a:pt x="476250" y="368319"/>
                </a:lnTo>
                <a:close/>
              </a:path>
              <a:path w="666750" h="406400">
                <a:moveTo>
                  <a:pt x="482605" y="44455"/>
                </a:moveTo>
                <a:lnTo>
                  <a:pt x="482605" y="25405"/>
                </a:lnTo>
                <a:lnTo>
                  <a:pt x="469910" y="31760"/>
                </a:lnTo>
                <a:lnTo>
                  <a:pt x="482605" y="44455"/>
                </a:lnTo>
                <a:close/>
              </a:path>
              <a:path w="666750" h="406400">
                <a:moveTo>
                  <a:pt x="482605" y="127010"/>
                </a:moveTo>
                <a:lnTo>
                  <a:pt x="482605" y="44455"/>
                </a:lnTo>
                <a:lnTo>
                  <a:pt x="469910" y="31760"/>
                </a:lnTo>
                <a:lnTo>
                  <a:pt x="469910" y="107960"/>
                </a:lnTo>
                <a:lnTo>
                  <a:pt x="476250" y="107960"/>
                </a:lnTo>
                <a:lnTo>
                  <a:pt x="476250" y="127010"/>
                </a:lnTo>
                <a:lnTo>
                  <a:pt x="482605" y="127010"/>
                </a:lnTo>
                <a:close/>
              </a:path>
              <a:path w="666750" h="406400">
                <a:moveTo>
                  <a:pt x="647700" y="222260"/>
                </a:moveTo>
                <a:lnTo>
                  <a:pt x="647700" y="209550"/>
                </a:lnTo>
                <a:lnTo>
                  <a:pt x="641352" y="203202"/>
                </a:lnTo>
                <a:lnTo>
                  <a:pt x="469910" y="374660"/>
                </a:lnTo>
                <a:lnTo>
                  <a:pt x="482605" y="387355"/>
                </a:lnTo>
                <a:lnTo>
                  <a:pt x="647700" y="222260"/>
                </a:lnTo>
                <a:close/>
              </a:path>
              <a:path w="666750" h="406400">
                <a:moveTo>
                  <a:pt x="482605" y="387355"/>
                </a:moveTo>
                <a:lnTo>
                  <a:pt x="469910" y="374660"/>
                </a:lnTo>
                <a:lnTo>
                  <a:pt x="469910" y="400050"/>
                </a:lnTo>
                <a:lnTo>
                  <a:pt x="482605" y="387355"/>
                </a:lnTo>
                <a:close/>
              </a:path>
              <a:path w="666750" h="406400">
                <a:moveTo>
                  <a:pt x="647700" y="209550"/>
                </a:moveTo>
                <a:lnTo>
                  <a:pt x="647700" y="196855"/>
                </a:lnTo>
                <a:lnTo>
                  <a:pt x="641352" y="203202"/>
                </a:lnTo>
                <a:lnTo>
                  <a:pt x="647700" y="209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982852" y="5365744"/>
            <a:ext cx="793750" cy="361950"/>
          </a:xfrm>
          <a:custGeom>
            <a:avLst/>
            <a:gdLst/>
            <a:ahLst/>
            <a:cxnLst/>
            <a:rect l="l" t="t" r="r" b="b"/>
            <a:pathLst>
              <a:path w="793750" h="361950">
                <a:moveTo>
                  <a:pt x="609600" y="266700"/>
                </a:moveTo>
                <a:lnTo>
                  <a:pt x="609600" y="88910"/>
                </a:lnTo>
                <a:lnTo>
                  <a:pt x="0" y="88910"/>
                </a:lnTo>
                <a:lnTo>
                  <a:pt x="0" y="266700"/>
                </a:lnTo>
                <a:lnTo>
                  <a:pt x="609600" y="266700"/>
                </a:lnTo>
                <a:close/>
              </a:path>
              <a:path w="793750" h="361950">
                <a:moveTo>
                  <a:pt x="793744" y="177805"/>
                </a:moveTo>
                <a:lnTo>
                  <a:pt x="609600" y="0"/>
                </a:lnTo>
                <a:lnTo>
                  <a:pt x="609600" y="361950"/>
                </a:lnTo>
                <a:lnTo>
                  <a:pt x="793744" y="177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976497" y="5340355"/>
            <a:ext cx="813435" cy="406400"/>
          </a:xfrm>
          <a:custGeom>
            <a:avLst/>
            <a:gdLst/>
            <a:ahLst/>
            <a:cxnLst/>
            <a:rect l="l" t="t" r="r" b="b"/>
            <a:pathLst>
              <a:path w="813435" h="406400">
                <a:moveTo>
                  <a:pt x="615955" y="107944"/>
                </a:moveTo>
                <a:lnTo>
                  <a:pt x="0" y="107944"/>
                </a:lnTo>
                <a:lnTo>
                  <a:pt x="0" y="304800"/>
                </a:lnTo>
                <a:lnTo>
                  <a:pt x="6355" y="304800"/>
                </a:lnTo>
                <a:lnTo>
                  <a:pt x="6355" y="126994"/>
                </a:lnTo>
                <a:lnTo>
                  <a:pt x="19050" y="114300"/>
                </a:lnTo>
                <a:lnTo>
                  <a:pt x="19050" y="126994"/>
                </a:lnTo>
                <a:lnTo>
                  <a:pt x="609600" y="126994"/>
                </a:lnTo>
                <a:lnTo>
                  <a:pt x="609600" y="114300"/>
                </a:lnTo>
                <a:lnTo>
                  <a:pt x="615955" y="107944"/>
                </a:lnTo>
                <a:close/>
              </a:path>
              <a:path w="813435" h="406400">
                <a:moveTo>
                  <a:pt x="19050" y="126994"/>
                </a:moveTo>
                <a:lnTo>
                  <a:pt x="19050" y="114300"/>
                </a:lnTo>
                <a:lnTo>
                  <a:pt x="6355" y="126994"/>
                </a:lnTo>
                <a:lnTo>
                  <a:pt x="19050" y="126994"/>
                </a:lnTo>
                <a:close/>
              </a:path>
              <a:path w="813435" h="406400">
                <a:moveTo>
                  <a:pt x="19050" y="285750"/>
                </a:moveTo>
                <a:lnTo>
                  <a:pt x="19050" y="126994"/>
                </a:lnTo>
                <a:lnTo>
                  <a:pt x="6355" y="126994"/>
                </a:lnTo>
                <a:lnTo>
                  <a:pt x="6355" y="285750"/>
                </a:lnTo>
                <a:lnTo>
                  <a:pt x="19050" y="285750"/>
                </a:lnTo>
                <a:close/>
              </a:path>
              <a:path w="813435" h="406400">
                <a:moveTo>
                  <a:pt x="628650" y="361950"/>
                </a:moveTo>
                <a:lnTo>
                  <a:pt x="628650" y="285750"/>
                </a:lnTo>
                <a:lnTo>
                  <a:pt x="6355" y="285750"/>
                </a:lnTo>
                <a:lnTo>
                  <a:pt x="19050" y="292089"/>
                </a:lnTo>
                <a:lnTo>
                  <a:pt x="19050" y="304800"/>
                </a:lnTo>
                <a:lnTo>
                  <a:pt x="609600" y="304800"/>
                </a:lnTo>
                <a:lnTo>
                  <a:pt x="609600" y="292089"/>
                </a:lnTo>
                <a:lnTo>
                  <a:pt x="615955" y="304800"/>
                </a:lnTo>
                <a:lnTo>
                  <a:pt x="615955" y="374644"/>
                </a:lnTo>
                <a:lnTo>
                  <a:pt x="628650" y="361950"/>
                </a:lnTo>
                <a:close/>
              </a:path>
              <a:path w="813435" h="406400">
                <a:moveTo>
                  <a:pt x="19050" y="304800"/>
                </a:moveTo>
                <a:lnTo>
                  <a:pt x="19050" y="292089"/>
                </a:lnTo>
                <a:lnTo>
                  <a:pt x="6355" y="285750"/>
                </a:lnTo>
                <a:lnTo>
                  <a:pt x="6355" y="304800"/>
                </a:lnTo>
                <a:lnTo>
                  <a:pt x="19050" y="304800"/>
                </a:lnTo>
                <a:close/>
              </a:path>
              <a:path w="813435" h="406400">
                <a:moveTo>
                  <a:pt x="812810" y="203194"/>
                </a:moveTo>
                <a:lnTo>
                  <a:pt x="609600" y="0"/>
                </a:lnTo>
                <a:lnTo>
                  <a:pt x="609600" y="31744"/>
                </a:lnTo>
                <a:lnTo>
                  <a:pt x="628650" y="25389"/>
                </a:lnTo>
                <a:lnTo>
                  <a:pt x="628650" y="50137"/>
                </a:lnTo>
                <a:lnTo>
                  <a:pt x="787293" y="203306"/>
                </a:lnTo>
                <a:lnTo>
                  <a:pt x="793760" y="196839"/>
                </a:lnTo>
                <a:lnTo>
                  <a:pt x="793760" y="222243"/>
                </a:lnTo>
                <a:lnTo>
                  <a:pt x="812810" y="203194"/>
                </a:lnTo>
                <a:close/>
              </a:path>
              <a:path w="813435" h="406400">
                <a:moveTo>
                  <a:pt x="628650" y="50137"/>
                </a:moveTo>
                <a:lnTo>
                  <a:pt x="628650" y="25389"/>
                </a:lnTo>
                <a:lnTo>
                  <a:pt x="609600" y="31744"/>
                </a:lnTo>
                <a:lnTo>
                  <a:pt x="628650" y="50137"/>
                </a:lnTo>
                <a:close/>
              </a:path>
              <a:path w="813435" h="406400">
                <a:moveTo>
                  <a:pt x="628650" y="126994"/>
                </a:moveTo>
                <a:lnTo>
                  <a:pt x="628650" y="50137"/>
                </a:lnTo>
                <a:lnTo>
                  <a:pt x="609600" y="31744"/>
                </a:lnTo>
                <a:lnTo>
                  <a:pt x="609600" y="107944"/>
                </a:lnTo>
                <a:lnTo>
                  <a:pt x="615955" y="107944"/>
                </a:lnTo>
                <a:lnTo>
                  <a:pt x="615955" y="126994"/>
                </a:lnTo>
                <a:lnTo>
                  <a:pt x="628650" y="126994"/>
                </a:lnTo>
                <a:close/>
              </a:path>
              <a:path w="813435" h="406400">
                <a:moveTo>
                  <a:pt x="615955" y="126994"/>
                </a:moveTo>
                <a:lnTo>
                  <a:pt x="615955" y="107944"/>
                </a:lnTo>
                <a:lnTo>
                  <a:pt x="609600" y="114300"/>
                </a:lnTo>
                <a:lnTo>
                  <a:pt x="609600" y="126994"/>
                </a:lnTo>
                <a:lnTo>
                  <a:pt x="615955" y="126994"/>
                </a:lnTo>
                <a:close/>
              </a:path>
              <a:path w="813435" h="406400">
                <a:moveTo>
                  <a:pt x="615955" y="304800"/>
                </a:moveTo>
                <a:lnTo>
                  <a:pt x="609600" y="292089"/>
                </a:lnTo>
                <a:lnTo>
                  <a:pt x="609600" y="304800"/>
                </a:lnTo>
                <a:lnTo>
                  <a:pt x="615955" y="304800"/>
                </a:lnTo>
                <a:close/>
              </a:path>
              <a:path w="813435" h="406400">
                <a:moveTo>
                  <a:pt x="615955" y="374644"/>
                </a:moveTo>
                <a:lnTo>
                  <a:pt x="615955" y="304800"/>
                </a:lnTo>
                <a:lnTo>
                  <a:pt x="609600" y="304800"/>
                </a:lnTo>
                <a:lnTo>
                  <a:pt x="609600" y="381000"/>
                </a:lnTo>
                <a:lnTo>
                  <a:pt x="615955" y="374644"/>
                </a:lnTo>
                <a:close/>
              </a:path>
              <a:path w="813435" h="406400">
                <a:moveTo>
                  <a:pt x="793760" y="222243"/>
                </a:moveTo>
                <a:lnTo>
                  <a:pt x="793760" y="209550"/>
                </a:lnTo>
                <a:lnTo>
                  <a:pt x="787293" y="203306"/>
                </a:lnTo>
                <a:lnTo>
                  <a:pt x="609600" y="381000"/>
                </a:lnTo>
                <a:lnTo>
                  <a:pt x="628650" y="387339"/>
                </a:lnTo>
                <a:lnTo>
                  <a:pt x="793760" y="222243"/>
                </a:lnTo>
                <a:close/>
              </a:path>
              <a:path w="813435" h="406400">
                <a:moveTo>
                  <a:pt x="628650" y="387341"/>
                </a:moveTo>
                <a:lnTo>
                  <a:pt x="609600" y="381000"/>
                </a:lnTo>
                <a:lnTo>
                  <a:pt x="609600" y="406389"/>
                </a:lnTo>
                <a:lnTo>
                  <a:pt x="628650" y="387341"/>
                </a:lnTo>
                <a:close/>
              </a:path>
              <a:path w="813435" h="406400">
                <a:moveTo>
                  <a:pt x="793760" y="209550"/>
                </a:moveTo>
                <a:lnTo>
                  <a:pt x="793760" y="196839"/>
                </a:lnTo>
                <a:lnTo>
                  <a:pt x="787293" y="203306"/>
                </a:lnTo>
                <a:lnTo>
                  <a:pt x="793760" y="209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982852" y="3505200"/>
            <a:ext cx="5937250" cy="2076450"/>
          </a:xfrm>
          <a:custGeom>
            <a:avLst/>
            <a:gdLst/>
            <a:ahLst/>
            <a:cxnLst/>
            <a:rect l="l" t="t" r="r" b="b"/>
            <a:pathLst>
              <a:path w="5937250" h="2076450">
                <a:moveTo>
                  <a:pt x="5937245" y="1847850"/>
                </a:moveTo>
                <a:lnTo>
                  <a:pt x="5854705" y="1847850"/>
                </a:lnTo>
                <a:lnTo>
                  <a:pt x="5854705" y="0"/>
                </a:lnTo>
                <a:lnTo>
                  <a:pt x="0" y="0"/>
                </a:lnTo>
                <a:lnTo>
                  <a:pt x="0" y="196855"/>
                </a:lnTo>
                <a:lnTo>
                  <a:pt x="5657850" y="196855"/>
                </a:lnTo>
                <a:lnTo>
                  <a:pt x="5657850" y="1958205"/>
                </a:lnTo>
                <a:lnTo>
                  <a:pt x="5753100" y="2076450"/>
                </a:lnTo>
                <a:lnTo>
                  <a:pt x="5937245" y="1847850"/>
                </a:lnTo>
                <a:close/>
              </a:path>
              <a:path w="5937250" h="2076450">
                <a:moveTo>
                  <a:pt x="5657850" y="1958205"/>
                </a:moveTo>
                <a:lnTo>
                  <a:pt x="5657850" y="1847850"/>
                </a:lnTo>
                <a:lnTo>
                  <a:pt x="5568955" y="1847850"/>
                </a:lnTo>
                <a:lnTo>
                  <a:pt x="5657850" y="19582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976497" y="3492505"/>
            <a:ext cx="5962650" cy="2101850"/>
          </a:xfrm>
          <a:custGeom>
            <a:avLst/>
            <a:gdLst/>
            <a:ahLst/>
            <a:cxnLst/>
            <a:rect l="l" t="t" r="r" b="b"/>
            <a:pathLst>
              <a:path w="5962650" h="2101850">
                <a:moveTo>
                  <a:pt x="5867400" y="1847850"/>
                </a:moveTo>
                <a:lnTo>
                  <a:pt x="5867400" y="0"/>
                </a:lnTo>
                <a:lnTo>
                  <a:pt x="0" y="0"/>
                </a:lnTo>
                <a:lnTo>
                  <a:pt x="0" y="215889"/>
                </a:lnTo>
                <a:lnTo>
                  <a:pt x="6355" y="215889"/>
                </a:lnTo>
                <a:lnTo>
                  <a:pt x="6355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5848350" y="19050"/>
                </a:lnTo>
                <a:lnTo>
                  <a:pt x="5848350" y="12694"/>
                </a:lnTo>
                <a:lnTo>
                  <a:pt x="5861060" y="19050"/>
                </a:lnTo>
                <a:lnTo>
                  <a:pt x="5861060" y="1847850"/>
                </a:lnTo>
                <a:lnTo>
                  <a:pt x="5867400" y="1847850"/>
                </a:lnTo>
                <a:close/>
              </a:path>
              <a:path w="5962650" h="2101850">
                <a:moveTo>
                  <a:pt x="19050" y="19050"/>
                </a:moveTo>
                <a:lnTo>
                  <a:pt x="19050" y="12694"/>
                </a:lnTo>
                <a:lnTo>
                  <a:pt x="6355" y="19050"/>
                </a:lnTo>
                <a:lnTo>
                  <a:pt x="19050" y="19050"/>
                </a:lnTo>
                <a:close/>
              </a:path>
              <a:path w="5962650" h="2101850">
                <a:moveTo>
                  <a:pt x="19050" y="196839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196839"/>
                </a:lnTo>
                <a:lnTo>
                  <a:pt x="19050" y="196839"/>
                </a:lnTo>
                <a:close/>
              </a:path>
              <a:path w="5962650" h="2101850">
                <a:moveTo>
                  <a:pt x="5670560" y="1866900"/>
                </a:moveTo>
                <a:lnTo>
                  <a:pt x="5670560" y="196839"/>
                </a:lnTo>
                <a:lnTo>
                  <a:pt x="6355" y="196839"/>
                </a:lnTo>
                <a:lnTo>
                  <a:pt x="19050" y="209550"/>
                </a:lnTo>
                <a:lnTo>
                  <a:pt x="19050" y="215889"/>
                </a:lnTo>
                <a:lnTo>
                  <a:pt x="5651510" y="215889"/>
                </a:lnTo>
                <a:lnTo>
                  <a:pt x="5651510" y="209550"/>
                </a:lnTo>
                <a:lnTo>
                  <a:pt x="5664205" y="215889"/>
                </a:lnTo>
                <a:lnTo>
                  <a:pt x="5664205" y="1866900"/>
                </a:lnTo>
                <a:lnTo>
                  <a:pt x="5670560" y="1866900"/>
                </a:lnTo>
                <a:close/>
              </a:path>
              <a:path w="5962650" h="2101850">
                <a:moveTo>
                  <a:pt x="19050" y="215889"/>
                </a:moveTo>
                <a:lnTo>
                  <a:pt x="19050" y="209550"/>
                </a:lnTo>
                <a:lnTo>
                  <a:pt x="6355" y="196839"/>
                </a:lnTo>
                <a:lnTo>
                  <a:pt x="6355" y="215889"/>
                </a:lnTo>
                <a:lnTo>
                  <a:pt x="19050" y="215889"/>
                </a:lnTo>
                <a:close/>
              </a:path>
              <a:path w="5962650" h="2101850">
                <a:moveTo>
                  <a:pt x="5664205" y="1847850"/>
                </a:moveTo>
                <a:lnTo>
                  <a:pt x="5556260" y="1847850"/>
                </a:lnTo>
                <a:lnTo>
                  <a:pt x="5575310" y="1871662"/>
                </a:lnTo>
                <a:lnTo>
                  <a:pt x="5575310" y="1866900"/>
                </a:lnTo>
                <a:lnTo>
                  <a:pt x="5581650" y="1854189"/>
                </a:lnTo>
                <a:lnTo>
                  <a:pt x="5591889" y="1866900"/>
                </a:lnTo>
                <a:lnTo>
                  <a:pt x="5651510" y="1866900"/>
                </a:lnTo>
                <a:lnTo>
                  <a:pt x="5651510" y="1860544"/>
                </a:lnTo>
                <a:lnTo>
                  <a:pt x="5664205" y="1847850"/>
                </a:lnTo>
                <a:close/>
              </a:path>
              <a:path w="5962650" h="2101850">
                <a:moveTo>
                  <a:pt x="5591889" y="1866900"/>
                </a:moveTo>
                <a:lnTo>
                  <a:pt x="5581650" y="1854189"/>
                </a:lnTo>
                <a:lnTo>
                  <a:pt x="5575310" y="1866900"/>
                </a:lnTo>
                <a:lnTo>
                  <a:pt x="5591889" y="1866900"/>
                </a:lnTo>
                <a:close/>
              </a:path>
              <a:path w="5962650" h="2101850">
                <a:moveTo>
                  <a:pt x="5759455" y="2074901"/>
                </a:moveTo>
                <a:lnTo>
                  <a:pt x="5591889" y="1866900"/>
                </a:lnTo>
                <a:lnTo>
                  <a:pt x="5575310" y="1866900"/>
                </a:lnTo>
                <a:lnTo>
                  <a:pt x="5575310" y="1871662"/>
                </a:lnTo>
                <a:lnTo>
                  <a:pt x="5753100" y="2093896"/>
                </a:lnTo>
                <a:lnTo>
                  <a:pt x="5753100" y="2082789"/>
                </a:lnTo>
                <a:lnTo>
                  <a:pt x="5759455" y="2074901"/>
                </a:lnTo>
                <a:close/>
              </a:path>
              <a:path w="5962650" h="2101850">
                <a:moveTo>
                  <a:pt x="5664205" y="215889"/>
                </a:moveTo>
                <a:lnTo>
                  <a:pt x="5651510" y="209550"/>
                </a:lnTo>
                <a:lnTo>
                  <a:pt x="5651510" y="215889"/>
                </a:lnTo>
                <a:lnTo>
                  <a:pt x="5664205" y="215889"/>
                </a:lnTo>
                <a:close/>
              </a:path>
              <a:path w="5962650" h="2101850">
                <a:moveTo>
                  <a:pt x="5664205" y="1847850"/>
                </a:moveTo>
                <a:lnTo>
                  <a:pt x="5664205" y="215889"/>
                </a:lnTo>
                <a:lnTo>
                  <a:pt x="5651510" y="215889"/>
                </a:lnTo>
                <a:lnTo>
                  <a:pt x="5651510" y="1847850"/>
                </a:lnTo>
                <a:lnTo>
                  <a:pt x="5664205" y="1847850"/>
                </a:lnTo>
                <a:close/>
              </a:path>
              <a:path w="5962650" h="2101850">
                <a:moveTo>
                  <a:pt x="5664205" y="1866900"/>
                </a:moveTo>
                <a:lnTo>
                  <a:pt x="5664205" y="1847850"/>
                </a:lnTo>
                <a:lnTo>
                  <a:pt x="5651510" y="1860544"/>
                </a:lnTo>
                <a:lnTo>
                  <a:pt x="5651510" y="1866900"/>
                </a:lnTo>
                <a:lnTo>
                  <a:pt x="5664205" y="1866900"/>
                </a:lnTo>
                <a:close/>
              </a:path>
              <a:path w="5962650" h="2101850">
                <a:moveTo>
                  <a:pt x="5765810" y="2082789"/>
                </a:moveTo>
                <a:lnTo>
                  <a:pt x="5759455" y="2074901"/>
                </a:lnTo>
                <a:lnTo>
                  <a:pt x="5753100" y="2082789"/>
                </a:lnTo>
                <a:lnTo>
                  <a:pt x="5765810" y="2082789"/>
                </a:lnTo>
                <a:close/>
              </a:path>
              <a:path w="5962650" h="2101850">
                <a:moveTo>
                  <a:pt x="5765810" y="2093896"/>
                </a:moveTo>
                <a:lnTo>
                  <a:pt x="5765810" y="2082789"/>
                </a:lnTo>
                <a:lnTo>
                  <a:pt x="5753100" y="2082789"/>
                </a:lnTo>
                <a:lnTo>
                  <a:pt x="5753100" y="2093896"/>
                </a:lnTo>
                <a:lnTo>
                  <a:pt x="5759455" y="2101839"/>
                </a:lnTo>
                <a:lnTo>
                  <a:pt x="5765810" y="2093896"/>
                </a:lnTo>
                <a:close/>
              </a:path>
              <a:path w="5962650" h="2101850">
                <a:moveTo>
                  <a:pt x="5943600" y="1871662"/>
                </a:moveTo>
                <a:lnTo>
                  <a:pt x="5943600" y="1866900"/>
                </a:lnTo>
                <a:lnTo>
                  <a:pt x="5927021" y="1866900"/>
                </a:lnTo>
                <a:lnTo>
                  <a:pt x="5759455" y="2074901"/>
                </a:lnTo>
                <a:lnTo>
                  <a:pt x="5765810" y="2082789"/>
                </a:lnTo>
                <a:lnTo>
                  <a:pt x="5765810" y="2093896"/>
                </a:lnTo>
                <a:lnTo>
                  <a:pt x="5943600" y="1871662"/>
                </a:lnTo>
                <a:close/>
              </a:path>
              <a:path w="5962650" h="2101850">
                <a:moveTo>
                  <a:pt x="5861060" y="19050"/>
                </a:moveTo>
                <a:lnTo>
                  <a:pt x="5848350" y="12694"/>
                </a:lnTo>
                <a:lnTo>
                  <a:pt x="5848350" y="19050"/>
                </a:lnTo>
                <a:lnTo>
                  <a:pt x="5861060" y="19050"/>
                </a:lnTo>
                <a:close/>
              </a:path>
              <a:path w="5962650" h="2101850">
                <a:moveTo>
                  <a:pt x="5867400" y="1866900"/>
                </a:moveTo>
                <a:lnTo>
                  <a:pt x="5867400" y="1860544"/>
                </a:lnTo>
                <a:lnTo>
                  <a:pt x="5861060" y="1847850"/>
                </a:lnTo>
                <a:lnTo>
                  <a:pt x="5861060" y="19050"/>
                </a:lnTo>
                <a:lnTo>
                  <a:pt x="5848350" y="19050"/>
                </a:lnTo>
                <a:lnTo>
                  <a:pt x="5848350" y="1866900"/>
                </a:lnTo>
                <a:lnTo>
                  <a:pt x="5867400" y="1866900"/>
                </a:lnTo>
                <a:close/>
              </a:path>
              <a:path w="5962650" h="2101850">
                <a:moveTo>
                  <a:pt x="5962650" y="1847850"/>
                </a:moveTo>
                <a:lnTo>
                  <a:pt x="5861060" y="1847850"/>
                </a:lnTo>
                <a:lnTo>
                  <a:pt x="5867400" y="1860544"/>
                </a:lnTo>
                <a:lnTo>
                  <a:pt x="5867400" y="1866900"/>
                </a:lnTo>
                <a:lnTo>
                  <a:pt x="5927021" y="1866900"/>
                </a:lnTo>
                <a:lnTo>
                  <a:pt x="5937260" y="1854189"/>
                </a:lnTo>
                <a:lnTo>
                  <a:pt x="5943600" y="1866900"/>
                </a:lnTo>
                <a:lnTo>
                  <a:pt x="5943600" y="1871662"/>
                </a:lnTo>
                <a:lnTo>
                  <a:pt x="5962650" y="1847850"/>
                </a:lnTo>
                <a:close/>
              </a:path>
              <a:path w="5962650" h="2101850">
                <a:moveTo>
                  <a:pt x="5943600" y="1866900"/>
                </a:moveTo>
                <a:lnTo>
                  <a:pt x="5937260" y="1854189"/>
                </a:lnTo>
                <a:lnTo>
                  <a:pt x="5927021" y="1866900"/>
                </a:lnTo>
                <a:lnTo>
                  <a:pt x="5943600" y="18669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611005" y="3841744"/>
            <a:ext cx="107947" cy="215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1150751" y="3841744"/>
            <a:ext cx="114300" cy="1308735"/>
          </a:xfrm>
          <a:custGeom>
            <a:avLst/>
            <a:gdLst/>
            <a:ahLst/>
            <a:cxnLst/>
            <a:rect l="l" t="t" r="r" b="b"/>
            <a:pathLst>
              <a:path w="114300" h="1308735">
                <a:moveTo>
                  <a:pt x="44642" y="1250376"/>
                </a:moveTo>
                <a:lnTo>
                  <a:pt x="19050" y="1206505"/>
                </a:lnTo>
                <a:lnTo>
                  <a:pt x="19050" y="1200150"/>
                </a:lnTo>
                <a:lnTo>
                  <a:pt x="12704" y="1200150"/>
                </a:lnTo>
                <a:lnTo>
                  <a:pt x="6352" y="1206505"/>
                </a:lnTo>
                <a:lnTo>
                  <a:pt x="0" y="1206505"/>
                </a:lnTo>
                <a:lnTo>
                  <a:pt x="0" y="1212860"/>
                </a:lnTo>
                <a:lnTo>
                  <a:pt x="6352" y="1219200"/>
                </a:lnTo>
                <a:lnTo>
                  <a:pt x="44467" y="1285912"/>
                </a:lnTo>
                <a:lnTo>
                  <a:pt x="44642" y="1250376"/>
                </a:lnTo>
                <a:close/>
              </a:path>
              <a:path w="114300" h="1308735">
                <a:moveTo>
                  <a:pt x="46265" y="1289060"/>
                </a:moveTo>
                <a:lnTo>
                  <a:pt x="44467" y="1285912"/>
                </a:lnTo>
                <a:lnTo>
                  <a:pt x="44452" y="1289060"/>
                </a:lnTo>
                <a:lnTo>
                  <a:pt x="46265" y="1289060"/>
                </a:lnTo>
                <a:close/>
              </a:path>
              <a:path w="114300" h="1308735">
                <a:moveTo>
                  <a:pt x="57152" y="1271820"/>
                </a:moveTo>
                <a:lnTo>
                  <a:pt x="44642" y="1250376"/>
                </a:lnTo>
                <a:lnTo>
                  <a:pt x="44467" y="1285912"/>
                </a:lnTo>
                <a:lnTo>
                  <a:pt x="46265" y="1289060"/>
                </a:lnTo>
                <a:lnTo>
                  <a:pt x="50804" y="1289060"/>
                </a:lnTo>
                <a:lnTo>
                  <a:pt x="50804" y="1282705"/>
                </a:lnTo>
                <a:lnTo>
                  <a:pt x="57152" y="1271820"/>
                </a:lnTo>
                <a:close/>
              </a:path>
              <a:path w="114300" h="1308735">
                <a:moveTo>
                  <a:pt x="69854" y="0"/>
                </a:moveTo>
                <a:lnTo>
                  <a:pt x="50804" y="0"/>
                </a:lnTo>
                <a:lnTo>
                  <a:pt x="44642" y="1250376"/>
                </a:lnTo>
                <a:lnTo>
                  <a:pt x="57152" y="1271820"/>
                </a:lnTo>
                <a:lnTo>
                  <a:pt x="63641" y="1260695"/>
                </a:lnTo>
                <a:lnTo>
                  <a:pt x="69854" y="0"/>
                </a:lnTo>
                <a:close/>
              </a:path>
              <a:path w="114300" h="1308735">
                <a:moveTo>
                  <a:pt x="114300" y="1212860"/>
                </a:moveTo>
                <a:lnTo>
                  <a:pt x="101602" y="1200150"/>
                </a:lnTo>
                <a:lnTo>
                  <a:pt x="95250" y="1200150"/>
                </a:lnTo>
                <a:lnTo>
                  <a:pt x="95250" y="1206505"/>
                </a:lnTo>
                <a:lnTo>
                  <a:pt x="63641" y="1260695"/>
                </a:lnTo>
                <a:lnTo>
                  <a:pt x="63502" y="1289060"/>
                </a:lnTo>
                <a:lnTo>
                  <a:pt x="46265" y="1289060"/>
                </a:lnTo>
                <a:lnTo>
                  <a:pt x="57150" y="1308110"/>
                </a:lnTo>
                <a:lnTo>
                  <a:pt x="107954" y="1219200"/>
                </a:lnTo>
                <a:lnTo>
                  <a:pt x="114300" y="1212860"/>
                </a:lnTo>
                <a:close/>
              </a:path>
              <a:path w="114300" h="1308735">
                <a:moveTo>
                  <a:pt x="63502" y="1282705"/>
                </a:moveTo>
                <a:lnTo>
                  <a:pt x="57152" y="1271820"/>
                </a:lnTo>
                <a:lnTo>
                  <a:pt x="50804" y="1282705"/>
                </a:lnTo>
                <a:lnTo>
                  <a:pt x="63502" y="1282705"/>
                </a:lnTo>
                <a:close/>
              </a:path>
              <a:path w="114300" h="1308735">
                <a:moveTo>
                  <a:pt x="63502" y="1289060"/>
                </a:moveTo>
                <a:lnTo>
                  <a:pt x="63502" y="1282705"/>
                </a:lnTo>
                <a:lnTo>
                  <a:pt x="50804" y="1282705"/>
                </a:lnTo>
                <a:lnTo>
                  <a:pt x="50804" y="1289060"/>
                </a:lnTo>
                <a:lnTo>
                  <a:pt x="63502" y="1289060"/>
                </a:lnTo>
                <a:close/>
              </a:path>
              <a:path w="114300" h="1308735">
                <a:moveTo>
                  <a:pt x="63641" y="1260695"/>
                </a:moveTo>
                <a:lnTo>
                  <a:pt x="57152" y="1271820"/>
                </a:lnTo>
                <a:lnTo>
                  <a:pt x="63502" y="1282705"/>
                </a:lnTo>
                <a:lnTo>
                  <a:pt x="63502" y="1289060"/>
                </a:lnTo>
                <a:lnTo>
                  <a:pt x="63641" y="126069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484507" y="1752600"/>
            <a:ext cx="4197350" cy="1676400"/>
          </a:xfrm>
          <a:custGeom>
            <a:avLst/>
            <a:gdLst/>
            <a:ahLst/>
            <a:cxnLst/>
            <a:rect l="l" t="t" r="r" b="b"/>
            <a:pathLst>
              <a:path w="4197350" h="1676400">
                <a:moveTo>
                  <a:pt x="4197339" y="1676400"/>
                </a:moveTo>
                <a:lnTo>
                  <a:pt x="4197339" y="6355"/>
                </a:lnTo>
                <a:lnTo>
                  <a:pt x="4191000" y="0"/>
                </a:lnTo>
                <a:lnTo>
                  <a:pt x="6339" y="0"/>
                </a:lnTo>
                <a:lnTo>
                  <a:pt x="0" y="6355"/>
                </a:lnTo>
                <a:lnTo>
                  <a:pt x="0" y="1676400"/>
                </a:lnTo>
                <a:lnTo>
                  <a:pt x="6339" y="1676400"/>
                </a:lnTo>
                <a:lnTo>
                  <a:pt x="6339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4178289" y="19050"/>
                </a:lnTo>
                <a:lnTo>
                  <a:pt x="4178289" y="12694"/>
                </a:lnTo>
                <a:lnTo>
                  <a:pt x="4184645" y="19050"/>
                </a:lnTo>
                <a:lnTo>
                  <a:pt x="4184645" y="1676400"/>
                </a:lnTo>
                <a:lnTo>
                  <a:pt x="4197339" y="1676400"/>
                </a:lnTo>
                <a:close/>
              </a:path>
              <a:path w="4197350" h="1676400">
                <a:moveTo>
                  <a:pt x="19050" y="19050"/>
                </a:moveTo>
                <a:lnTo>
                  <a:pt x="19050" y="12694"/>
                </a:lnTo>
                <a:lnTo>
                  <a:pt x="6339" y="19050"/>
                </a:lnTo>
                <a:lnTo>
                  <a:pt x="19050" y="19050"/>
                </a:lnTo>
                <a:close/>
              </a:path>
              <a:path w="4197350" h="1676400">
                <a:moveTo>
                  <a:pt x="19050" y="1657350"/>
                </a:moveTo>
                <a:lnTo>
                  <a:pt x="19050" y="19050"/>
                </a:lnTo>
                <a:lnTo>
                  <a:pt x="6339" y="19050"/>
                </a:lnTo>
                <a:lnTo>
                  <a:pt x="6339" y="1657350"/>
                </a:lnTo>
                <a:lnTo>
                  <a:pt x="19050" y="1657350"/>
                </a:lnTo>
                <a:close/>
              </a:path>
              <a:path w="4197350" h="1676400">
                <a:moveTo>
                  <a:pt x="4184645" y="1657350"/>
                </a:moveTo>
                <a:lnTo>
                  <a:pt x="6339" y="1657350"/>
                </a:lnTo>
                <a:lnTo>
                  <a:pt x="19050" y="1670044"/>
                </a:lnTo>
                <a:lnTo>
                  <a:pt x="19050" y="1676400"/>
                </a:lnTo>
                <a:lnTo>
                  <a:pt x="4178289" y="1676400"/>
                </a:lnTo>
                <a:lnTo>
                  <a:pt x="4178289" y="1670044"/>
                </a:lnTo>
                <a:lnTo>
                  <a:pt x="4184645" y="1657350"/>
                </a:lnTo>
                <a:close/>
              </a:path>
              <a:path w="4197350" h="1676400">
                <a:moveTo>
                  <a:pt x="19050" y="1676400"/>
                </a:moveTo>
                <a:lnTo>
                  <a:pt x="19050" y="1670044"/>
                </a:lnTo>
                <a:lnTo>
                  <a:pt x="6339" y="1657350"/>
                </a:lnTo>
                <a:lnTo>
                  <a:pt x="6339" y="1676400"/>
                </a:lnTo>
                <a:lnTo>
                  <a:pt x="19050" y="1676400"/>
                </a:lnTo>
                <a:close/>
              </a:path>
              <a:path w="4197350" h="1676400">
                <a:moveTo>
                  <a:pt x="4184645" y="19050"/>
                </a:moveTo>
                <a:lnTo>
                  <a:pt x="4178289" y="12694"/>
                </a:lnTo>
                <a:lnTo>
                  <a:pt x="4178289" y="19050"/>
                </a:lnTo>
                <a:lnTo>
                  <a:pt x="4184645" y="19050"/>
                </a:lnTo>
                <a:close/>
              </a:path>
              <a:path w="4197350" h="1676400">
                <a:moveTo>
                  <a:pt x="4184645" y="1657350"/>
                </a:moveTo>
                <a:lnTo>
                  <a:pt x="4184645" y="19050"/>
                </a:lnTo>
                <a:lnTo>
                  <a:pt x="4178289" y="19050"/>
                </a:lnTo>
                <a:lnTo>
                  <a:pt x="4178289" y="1657350"/>
                </a:lnTo>
                <a:lnTo>
                  <a:pt x="4184645" y="1657350"/>
                </a:lnTo>
                <a:close/>
              </a:path>
              <a:path w="4197350" h="1676400">
                <a:moveTo>
                  <a:pt x="4184645" y="1676400"/>
                </a:moveTo>
                <a:lnTo>
                  <a:pt x="4184645" y="1657350"/>
                </a:lnTo>
                <a:lnTo>
                  <a:pt x="4178289" y="1670044"/>
                </a:lnTo>
                <a:lnTo>
                  <a:pt x="4178289" y="1676400"/>
                </a:lnTo>
                <a:lnTo>
                  <a:pt x="4184645" y="16764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 txBox="1"/>
          <p:nvPr/>
        </p:nvSpPr>
        <p:spPr>
          <a:xfrm>
            <a:off x="4567045" y="1993899"/>
            <a:ext cx="1901825" cy="1117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ATTENTION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900"/>
              </a:lnSpc>
              <a:spcBef>
                <a:spcPts val="130"/>
              </a:spcBef>
            </a:pP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vous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partagez 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les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mêmes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lego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3" name="object 693"/>
          <p:cNvSpPr/>
          <p:nvPr/>
        </p:nvSpPr>
        <p:spPr>
          <a:xfrm>
            <a:off x="6675256" y="2114555"/>
            <a:ext cx="184149" cy="133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6586346" y="1968494"/>
            <a:ext cx="1797059" cy="1250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8846957" y="2324100"/>
            <a:ext cx="1225550" cy="749300"/>
          </a:xfrm>
          <a:custGeom>
            <a:avLst/>
            <a:gdLst/>
            <a:ahLst/>
            <a:cxnLst/>
            <a:rect l="l" t="t" r="r" b="b"/>
            <a:pathLst>
              <a:path w="1225550" h="749300">
                <a:moveTo>
                  <a:pt x="1225539" y="742950"/>
                </a:moveTo>
                <a:lnTo>
                  <a:pt x="1225539" y="0"/>
                </a:lnTo>
                <a:lnTo>
                  <a:pt x="0" y="0"/>
                </a:lnTo>
                <a:lnTo>
                  <a:pt x="0" y="749305"/>
                </a:lnTo>
                <a:lnTo>
                  <a:pt x="6339" y="749305"/>
                </a:lnTo>
                <a:lnTo>
                  <a:pt x="6339" y="6355"/>
                </a:lnTo>
                <a:lnTo>
                  <a:pt x="1219200" y="6355"/>
                </a:lnTo>
                <a:lnTo>
                  <a:pt x="1219200" y="749305"/>
                </a:lnTo>
                <a:lnTo>
                  <a:pt x="1225539" y="742950"/>
                </a:lnTo>
                <a:close/>
              </a:path>
              <a:path w="1225550" h="749300">
                <a:moveTo>
                  <a:pt x="1219200" y="736594"/>
                </a:moveTo>
                <a:lnTo>
                  <a:pt x="6339" y="736594"/>
                </a:lnTo>
                <a:lnTo>
                  <a:pt x="6339" y="749305"/>
                </a:lnTo>
                <a:lnTo>
                  <a:pt x="1212844" y="749305"/>
                </a:lnTo>
                <a:lnTo>
                  <a:pt x="1212844" y="742950"/>
                </a:lnTo>
                <a:lnTo>
                  <a:pt x="1219200" y="736594"/>
                </a:lnTo>
                <a:close/>
              </a:path>
              <a:path w="1225550" h="749300">
                <a:moveTo>
                  <a:pt x="1219200" y="736594"/>
                </a:moveTo>
                <a:lnTo>
                  <a:pt x="1219200" y="6355"/>
                </a:lnTo>
                <a:lnTo>
                  <a:pt x="1212844" y="6355"/>
                </a:lnTo>
                <a:lnTo>
                  <a:pt x="1212844" y="736594"/>
                </a:lnTo>
                <a:lnTo>
                  <a:pt x="1219200" y="736594"/>
                </a:lnTo>
                <a:close/>
              </a:path>
              <a:path w="1225550" h="749300">
                <a:moveTo>
                  <a:pt x="1219200" y="749305"/>
                </a:moveTo>
                <a:lnTo>
                  <a:pt x="1219200" y="736594"/>
                </a:lnTo>
                <a:lnTo>
                  <a:pt x="1212844" y="742950"/>
                </a:lnTo>
                <a:lnTo>
                  <a:pt x="1212844" y="749305"/>
                </a:lnTo>
                <a:lnTo>
                  <a:pt x="1219200" y="7493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 txBox="1"/>
          <p:nvPr/>
        </p:nvSpPr>
        <p:spPr>
          <a:xfrm>
            <a:off x="8929493" y="2349498"/>
            <a:ext cx="99631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400" b="1" spc="5" dirty="0">
                <a:solidFill>
                  <a:srgbClr val="FF0000"/>
                </a:solidFill>
                <a:latin typeface="Arial"/>
                <a:cs typeface="Arial"/>
              </a:rPr>
              <a:t>ramassage 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des </a:t>
            </a:r>
            <a:r>
              <a:rPr sz="1400" b="1" spc="5" dirty="0">
                <a:solidFill>
                  <a:srgbClr val="FF0000"/>
                </a:solidFill>
                <a:latin typeface="Arial"/>
                <a:cs typeface="Arial"/>
              </a:rPr>
              <a:t>lego  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ou</a:t>
            </a:r>
            <a:r>
              <a:rPr sz="1400" b="1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1400" b="1" spc="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7" name="object 6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698" name="object 698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092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-10" dirty="0"/>
              <a:t>quels </a:t>
            </a:r>
            <a:r>
              <a:rPr spc="-5" dirty="0"/>
              <a:t>indicateurs </a:t>
            </a:r>
            <a:r>
              <a:rPr dirty="0"/>
              <a:t>suivre</a:t>
            </a:r>
            <a:r>
              <a:rPr spc="-114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2089149"/>
            <a:ext cx="3842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tenue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délais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2000" spc="-2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sprints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2819399"/>
            <a:ext cx="23761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 coût du</a:t>
            </a:r>
            <a:r>
              <a:rPr sz="2000" spc="-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produit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53" y="3549648"/>
            <a:ext cx="2255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 coût du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53" y="4286248"/>
            <a:ext cx="3164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efforts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restant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</a:t>
            </a:r>
            <a:r>
              <a:rPr sz="2000" spc="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faire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0846" y="301625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5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90846" y="3498848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4657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0846" y="4337044"/>
            <a:ext cx="0" cy="1556385"/>
          </a:xfrm>
          <a:custGeom>
            <a:avLst/>
            <a:gdLst/>
            <a:ahLst/>
            <a:cxnLst/>
            <a:rect l="l" t="t" r="r" b="b"/>
            <a:pathLst>
              <a:path h="1556385">
                <a:moveTo>
                  <a:pt x="0" y="0"/>
                </a:moveTo>
                <a:lnTo>
                  <a:pt x="0" y="1555759"/>
                </a:lnTo>
              </a:path>
            </a:pathLst>
          </a:custGeom>
          <a:ln w="3175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5245" y="2872580"/>
            <a:ext cx="1282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r>
              <a:rPr sz="700" spc="15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97283" y="301625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4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7283" y="3498848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2152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7283" y="4527548"/>
            <a:ext cx="0" cy="1365885"/>
          </a:xfrm>
          <a:custGeom>
            <a:avLst/>
            <a:gdLst/>
            <a:ahLst/>
            <a:cxnLst/>
            <a:rect l="l" t="t" r="r" b="b"/>
            <a:pathLst>
              <a:path h="1365885">
                <a:moveTo>
                  <a:pt x="0" y="0"/>
                </a:moveTo>
                <a:lnTo>
                  <a:pt x="0" y="1365257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173" y="301625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4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173" y="3498848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2152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173" y="4527548"/>
            <a:ext cx="0" cy="1365885"/>
          </a:xfrm>
          <a:custGeom>
            <a:avLst/>
            <a:gdLst/>
            <a:ahLst/>
            <a:cxnLst/>
            <a:rect l="l" t="t" r="r" b="b"/>
            <a:pathLst>
              <a:path h="1365885">
                <a:moveTo>
                  <a:pt x="0" y="0"/>
                </a:moveTo>
                <a:lnTo>
                  <a:pt x="0" y="1365257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1075" y="3016255"/>
            <a:ext cx="0" cy="33020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189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1075" y="3816355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5144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1075" y="4845048"/>
            <a:ext cx="0" cy="1047750"/>
          </a:xfrm>
          <a:custGeom>
            <a:avLst/>
            <a:gdLst/>
            <a:ahLst/>
            <a:cxnLst/>
            <a:rect l="l" t="t" r="r" b="b"/>
            <a:pathLst>
              <a:path h="1047750">
                <a:moveTo>
                  <a:pt x="0" y="0"/>
                </a:moveTo>
                <a:lnTo>
                  <a:pt x="0" y="1047756"/>
                </a:lnTo>
              </a:path>
            </a:pathLst>
          </a:custGeom>
          <a:ln w="6346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60907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1h3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94323" y="3016255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323" y="4000503"/>
            <a:ext cx="0" cy="698500"/>
          </a:xfrm>
          <a:custGeom>
            <a:avLst/>
            <a:gdLst/>
            <a:ahLst/>
            <a:cxnLst/>
            <a:rect l="l" t="t" r="r" b="b"/>
            <a:pathLst>
              <a:path h="698500">
                <a:moveTo>
                  <a:pt x="0" y="0"/>
                </a:moveTo>
                <a:lnTo>
                  <a:pt x="0" y="698491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94323" y="5168905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0"/>
                </a:moveTo>
                <a:lnTo>
                  <a:pt x="0" y="7239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51456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1h4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97583" y="3016255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0"/>
                </a:moveTo>
                <a:lnTo>
                  <a:pt x="0" y="6477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7583" y="4000503"/>
            <a:ext cx="0" cy="1022350"/>
          </a:xfrm>
          <a:custGeom>
            <a:avLst/>
            <a:gdLst/>
            <a:ahLst/>
            <a:cxnLst/>
            <a:rect l="l" t="t" r="r" b="b"/>
            <a:pathLst>
              <a:path h="1022350">
                <a:moveTo>
                  <a:pt x="0" y="0"/>
                </a:moveTo>
                <a:lnTo>
                  <a:pt x="0" y="1022341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7583" y="5486400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405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54693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1h5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94473" y="3016255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94473" y="419100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94473" y="5670544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26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57943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2h0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97733" y="3016255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97733" y="4191000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97733" y="5670544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26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561206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2h1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294623" y="3016255"/>
            <a:ext cx="0" cy="1479550"/>
          </a:xfrm>
          <a:custGeom>
            <a:avLst/>
            <a:gdLst/>
            <a:ahLst/>
            <a:cxnLst/>
            <a:rect l="l" t="t" r="r" b="b"/>
            <a:pathLst>
              <a:path h="1479550">
                <a:moveTo>
                  <a:pt x="0" y="0"/>
                </a:moveTo>
                <a:lnTo>
                  <a:pt x="0" y="1479544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94623" y="4959355"/>
            <a:ext cx="0" cy="933450"/>
          </a:xfrm>
          <a:custGeom>
            <a:avLst/>
            <a:gdLst/>
            <a:ahLst/>
            <a:cxnLst/>
            <a:rect l="l" t="t" r="r" b="b"/>
            <a:pathLst>
              <a:path h="933450">
                <a:moveTo>
                  <a:pt x="0" y="0"/>
                </a:moveTo>
                <a:lnTo>
                  <a:pt x="0" y="933450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158093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2h2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8930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92476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9307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89307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8930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9307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89307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89307" y="3670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89307" y="3708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89307" y="3752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9307" y="3790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89307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9307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89307" y="45656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89307" y="4610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89307" y="4648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89307" y="46863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89307" y="4730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89307" y="4768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89307" y="4813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89307" y="4851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89307" y="4889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89307" y="4933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89307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89307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8930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8930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89307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89307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89307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89307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89307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89307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89307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89307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89307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89307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89307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89307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89307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89307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89307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9307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89307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89307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89307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92551" y="30162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92551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92551" y="31432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2551" y="35052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92551" y="35496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92551" y="35877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92551" y="36321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392551" y="36702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2551" y="37083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92551" y="37528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92551" y="37909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392551" y="38354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92551" y="38735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2551" y="39179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92551" y="39560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92551" y="39941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92551" y="40386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392551" y="40767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2551" y="41211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392551" y="41592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392551" y="45275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392551" y="45656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392551" y="46101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2551" y="46482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92551" y="46863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92551" y="4730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92551" y="47688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392551" y="48132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2551" y="48513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92551" y="48894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92551" y="49339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392551" y="49720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392551" y="50165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2551" y="50546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92551" y="50927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392551" y="51371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92551" y="51752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92551" y="52197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92551" y="52578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92551" y="52959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92551" y="53403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392551" y="53784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92551" y="542289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92551" y="546099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92551" y="55054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92551" y="55435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392551" y="558165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92551" y="562610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392551" y="56642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92551" y="57086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92551" y="57467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392551" y="5784844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392551" y="58293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392551" y="58674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9579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98974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95797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95797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95797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95797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995797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95797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995797" y="38735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95797" y="3917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995797" y="39560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95797" y="3994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99579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995797" y="4076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95797" y="4121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95797" y="4159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95797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95797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95797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95797" y="4851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95797" y="4889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95797" y="4933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995797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995797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9579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9579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95797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95797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95797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995797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995797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995797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995797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95797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995797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95797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95797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95797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95797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95797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995797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995797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95797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95797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95797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9270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95879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592702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592702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92702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592702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592702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592702" y="4000503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46"/>
                </a:moveTo>
                <a:lnTo>
                  <a:pt x="6355" y="19046"/>
                </a:lnTo>
                <a:lnTo>
                  <a:pt x="6355" y="0"/>
                </a:lnTo>
                <a:lnTo>
                  <a:pt x="0" y="0"/>
                </a:lnTo>
                <a:lnTo>
                  <a:pt x="0" y="19046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92702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92702" y="4076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92702" y="4121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92702" y="4159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92702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92702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92702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592702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92702" y="4362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592702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592702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92702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92702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592702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92702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92702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92702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592702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592702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592702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592702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592702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592702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592702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592702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592702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592702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18960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192777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189607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189607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189607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189607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189607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9607" y="3346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189607" y="33845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189607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189607" y="3467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189607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18960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189607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189607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189607" y="4000503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46"/>
                </a:moveTo>
                <a:lnTo>
                  <a:pt x="6339" y="19046"/>
                </a:lnTo>
                <a:lnTo>
                  <a:pt x="6339" y="0"/>
                </a:lnTo>
                <a:lnTo>
                  <a:pt x="0" y="0"/>
                </a:lnTo>
                <a:lnTo>
                  <a:pt x="0" y="19046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18960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189607" y="4076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189607" y="4121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89607" y="4159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89607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189607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189607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189607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189607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189607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89607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189607" y="4483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89607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189607" y="45656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89607" y="4610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89607" y="4648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89607" y="4686300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39" y="12694"/>
                </a:lnTo>
                <a:lnTo>
                  <a:pt x="6339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89607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189607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189607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189607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189607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189607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189607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189607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189607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189607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189607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189607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189607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89607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89607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89607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89607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189607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79285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796029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792852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792852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792852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792852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792852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792852" y="3346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792852" y="33845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792852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792852" y="3467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792852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79285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792852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792852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792852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792852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792852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792852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792852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792852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792852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792852" y="4483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792852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792852" y="45656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792852" y="4610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792852" y="4648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792852" y="46863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792852" y="4730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792852" y="4768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792852" y="4813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792852" y="4851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792852" y="4889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792852" y="4933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792852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792852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792852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792852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792852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792852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792852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792852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792852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792852" y="5670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792852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792852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792852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792852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792852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39609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399274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396097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396097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396097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396097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396097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396097" y="3346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396097" y="33845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396097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396097" y="3467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396097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39609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396097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396097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396097" y="3670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396097" y="3708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396097" y="3752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396097" y="3790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396097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396097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396097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396097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396097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396097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396097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396097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396097" y="4483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396097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396097" y="45656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396097" y="4610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396097" y="4648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396097" y="46863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396097" y="4730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396097" y="4768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396097" y="4813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396097" y="4851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396097" y="4889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396097" y="4933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396097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396097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39609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39609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396097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396097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396097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396097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396097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396097" y="5670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6355" y="19050"/>
                </a:ln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396097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396097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396097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396097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396097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99300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996179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93002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993002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993002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993002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993002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993002" y="3346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993002" y="33845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993002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993002" y="3467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993002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99300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993002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993002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993002" y="3670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993002" y="3708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993002" y="3752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993002" y="3790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993002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993002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993002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993002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993002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993002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993002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993002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993002" y="448310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55" y="12694"/>
                </a:lnTo>
                <a:lnTo>
                  <a:pt x="6355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993002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993002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993002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993002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993002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993002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993002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993002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993002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993002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993002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993002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993002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993002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993002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993002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993002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993002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993002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993002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993002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993002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897883" y="3016255"/>
            <a:ext cx="0" cy="1778000"/>
          </a:xfrm>
          <a:custGeom>
            <a:avLst/>
            <a:gdLst/>
            <a:ahLst/>
            <a:cxnLst/>
            <a:rect l="l" t="t" r="r" b="b"/>
            <a:pathLst>
              <a:path h="1778000">
                <a:moveTo>
                  <a:pt x="0" y="0"/>
                </a:moveTo>
                <a:lnTo>
                  <a:pt x="0" y="1777989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897883" y="4819647"/>
            <a:ext cx="0" cy="1073785"/>
          </a:xfrm>
          <a:custGeom>
            <a:avLst/>
            <a:gdLst/>
            <a:ahLst/>
            <a:cxnLst/>
            <a:rect l="l" t="t" r="r" b="b"/>
            <a:pathLst>
              <a:path h="1073785">
                <a:moveTo>
                  <a:pt x="0" y="0"/>
                </a:moveTo>
                <a:lnTo>
                  <a:pt x="0" y="1073158"/>
                </a:lnTo>
              </a:path>
            </a:pathLst>
          </a:custGeom>
          <a:ln w="6351">
            <a:solidFill>
              <a:srgbClr val="FF6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 txBox="1"/>
          <p:nvPr/>
        </p:nvSpPr>
        <p:spPr>
          <a:xfrm>
            <a:off x="9761356" y="2867868"/>
            <a:ext cx="2774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2h3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9596247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9599424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596247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596247" y="31813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596247" y="32258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596247" y="32639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596247" y="3302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596247" y="33464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596247" y="33845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596247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596247" y="3467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596247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596247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596247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596247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596247" y="3670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596247" y="3708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596247" y="3752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596247" y="3790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596247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596247" y="38735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596247" y="39179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9596247" y="39560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596247" y="3994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596247" y="4038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596247" y="4076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596247" y="4121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596247" y="4159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596247" y="4197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596247" y="4241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596247" y="4279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596247" y="43243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596247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596247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596247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96247" y="448310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694"/>
                </a:moveTo>
                <a:lnTo>
                  <a:pt x="6355" y="12694"/>
                </a:lnTo>
                <a:lnTo>
                  <a:pt x="6355" y="0"/>
                </a:lnTo>
                <a:lnTo>
                  <a:pt x="0" y="0"/>
                </a:lnTo>
                <a:lnTo>
                  <a:pt x="0" y="12694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96247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96247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596247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596247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596247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596247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596247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596247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9596247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9596247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9596247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596247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596247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596247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596247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9596247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596247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596247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596247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596247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596247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9596247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596247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 txBox="1"/>
          <p:nvPr/>
        </p:nvSpPr>
        <p:spPr>
          <a:xfrm>
            <a:off x="4357495" y="2867868"/>
            <a:ext cx="148399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08965" algn="l"/>
                <a:tab pos="1218565" algn="l"/>
              </a:tabLst>
            </a:pP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1h0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r>
              <a:rPr sz="850" dirty="0">
                <a:solidFill>
                  <a:srgbClr val="323299"/>
                </a:solidFill>
                <a:latin typeface="Arial"/>
                <a:cs typeface="Arial"/>
              </a:rPr>
              <a:t>	</a:t>
            </a:r>
            <a:r>
              <a:rPr sz="850" spc="75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h1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r>
              <a:rPr sz="850" dirty="0">
                <a:solidFill>
                  <a:srgbClr val="323299"/>
                </a:solidFill>
                <a:latin typeface="Arial"/>
                <a:cs typeface="Arial"/>
              </a:rPr>
              <a:t>	</a:t>
            </a:r>
            <a:r>
              <a:rPr sz="850" spc="25" dirty="0">
                <a:solidFill>
                  <a:srgbClr val="323299"/>
                </a:solidFill>
                <a:latin typeface="Arial"/>
                <a:cs typeface="Arial"/>
              </a:rPr>
              <a:t>1h2</a:t>
            </a:r>
            <a:r>
              <a:rPr sz="850" spc="1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87" name="object 487"/>
          <p:cNvSpPr/>
          <p:nvPr/>
        </p:nvSpPr>
        <p:spPr>
          <a:xfrm>
            <a:off x="4192402" y="3016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195579" y="306069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505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192402" y="3143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192402" y="3505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192402" y="3549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192402" y="3587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192402" y="3632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192402" y="3670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192402" y="3708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192402" y="37528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192402" y="37909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192402" y="38354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192402" y="43370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5"/>
                </a:moveTo>
                <a:lnTo>
                  <a:pt x="6355" y="6355"/>
                </a:lnTo>
                <a:lnTo>
                  <a:pt x="6355" y="0"/>
                </a:lnTo>
                <a:lnTo>
                  <a:pt x="0" y="0"/>
                </a:lnTo>
                <a:lnTo>
                  <a:pt x="0" y="635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192402" y="43624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192402" y="4400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192402" y="44450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192402" y="44831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192402" y="45275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192402" y="45656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192402" y="4610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192402" y="4648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192402" y="46863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192402" y="4730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192402" y="4768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192402" y="4813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192402" y="4851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192402" y="4889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192402" y="4933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192402" y="49720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192402" y="50165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192402" y="50546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192402" y="5092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192402" y="51371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192402" y="51752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192402" y="5219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192402" y="5257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4192402" y="5295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4192402" y="5340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192402" y="5378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192402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4192402" y="5460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192402" y="55054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192402" y="55435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192402" y="558165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192402" y="562610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192402" y="56642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389"/>
                </a:moveTo>
                <a:lnTo>
                  <a:pt x="6355" y="0"/>
                </a:lnTo>
                <a:lnTo>
                  <a:pt x="0" y="0"/>
                </a:lnTo>
                <a:lnTo>
                  <a:pt x="0" y="25389"/>
                </a:lnTo>
                <a:lnTo>
                  <a:pt x="6355" y="25389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192402" y="570864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192402" y="57467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192402" y="57848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192402" y="5829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55" y="19050"/>
                </a:moveTo>
                <a:lnTo>
                  <a:pt x="6355" y="0"/>
                </a:lnTo>
                <a:lnTo>
                  <a:pt x="0" y="0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192402" y="5867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55" y="25405"/>
                </a:moveTo>
                <a:lnTo>
                  <a:pt x="6355" y="0"/>
                </a:lnTo>
                <a:lnTo>
                  <a:pt x="0" y="0"/>
                </a:lnTo>
                <a:lnTo>
                  <a:pt x="0" y="25405"/>
                </a:lnTo>
                <a:lnTo>
                  <a:pt x="6355" y="254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192402" y="3352800"/>
            <a:ext cx="374650" cy="146050"/>
          </a:xfrm>
          <a:custGeom>
            <a:avLst/>
            <a:gdLst/>
            <a:ahLst/>
            <a:cxnLst/>
            <a:rect l="l" t="t" r="r" b="b"/>
            <a:pathLst>
              <a:path w="374650" h="146050">
                <a:moveTo>
                  <a:pt x="0" y="0"/>
                </a:moveTo>
                <a:lnTo>
                  <a:pt x="0" y="146047"/>
                </a:lnTo>
                <a:lnTo>
                  <a:pt x="374647" y="146047"/>
                </a:lnTo>
                <a:lnTo>
                  <a:pt x="3746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567047" y="3352800"/>
            <a:ext cx="1060450" cy="146050"/>
          </a:xfrm>
          <a:custGeom>
            <a:avLst/>
            <a:gdLst/>
            <a:ahLst/>
            <a:cxnLst/>
            <a:rect l="l" t="t" r="r" b="b"/>
            <a:pathLst>
              <a:path w="1060450" h="146050">
                <a:moveTo>
                  <a:pt x="0" y="0"/>
                </a:moveTo>
                <a:lnTo>
                  <a:pt x="0" y="146047"/>
                </a:lnTo>
                <a:lnTo>
                  <a:pt x="1060448" y="146047"/>
                </a:lnTo>
                <a:lnTo>
                  <a:pt x="1060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5627507" y="3352800"/>
            <a:ext cx="368300" cy="146050"/>
          </a:xfrm>
          <a:custGeom>
            <a:avLst/>
            <a:gdLst/>
            <a:ahLst/>
            <a:cxnLst/>
            <a:rect l="l" t="t" r="r" b="b"/>
            <a:pathLst>
              <a:path w="368300" h="146050">
                <a:moveTo>
                  <a:pt x="0" y="0"/>
                </a:moveTo>
                <a:lnTo>
                  <a:pt x="0" y="146047"/>
                </a:lnTo>
                <a:lnTo>
                  <a:pt x="368302" y="146047"/>
                </a:lnTo>
                <a:lnTo>
                  <a:pt x="36830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570222" y="3340105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0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5630683" y="3340105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0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186047" y="3352803"/>
            <a:ext cx="1816100" cy="0"/>
          </a:xfrm>
          <a:custGeom>
            <a:avLst/>
            <a:gdLst/>
            <a:ahLst/>
            <a:cxnLst/>
            <a:rect l="l" t="t" r="r" b="b"/>
            <a:pathLst>
              <a:path w="1816100">
                <a:moveTo>
                  <a:pt x="0" y="0"/>
                </a:moveTo>
                <a:lnTo>
                  <a:pt x="1816105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195575" y="316230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5998973" y="3162300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414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192402" y="3165476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192402" y="3502021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 txBox="1"/>
          <p:nvPr/>
        </p:nvSpPr>
        <p:spPr>
          <a:xfrm>
            <a:off x="4198748" y="3165476"/>
            <a:ext cx="1797050" cy="174625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2857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25"/>
              </a:spcBef>
            </a:pP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5995797" y="3346444"/>
            <a:ext cx="603250" cy="304800"/>
          </a:xfrm>
          <a:custGeom>
            <a:avLst/>
            <a:gdLst/>
            <a:ahLst/>
            <a:cxnLst/>
            <a:rect l="l" t="t" r="r" b="b"/>
            <a:pathLst>
              <a:path w="603250" h="304800">
                <a:moveTo>
                  <a:pt x="0" y="304800"/>
                </a:moveTo>
                <a:lnTo>
                  <a:pt x="603247" y="304800"/>
                </a:lnTo>
                <a:lnTo>
                  <a:pt x="603247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995797" y="3676646"/>
            <a:ext cx="158750" cy="140335"/>
          </a:xfrm>
          <a:custGeom>
            <a:avLst/>
            <a:gdLst/>
            <a:ahLst/>
            <a:cxnLst/>
            <a:rect l="l" t="t" r="r" b="b"/>
            <a:pathLst>
              <a:path w="158750" h="140335">
                <a:moveTo>
                  <a:pt x="0" y="139708"/>
                </a:moveTo>
                <a:lnTo>
                  <a:pt x="158752" y="139708"/>
                </a:lnTo>
                <a:lnTo>
                  <a:pt x="158752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154552" y="3676646"/>
            <a:ext cx="285750" cy="140335"/>
          </a:xfrm>
          <a:custGeom>
            <a:avLst/>
            <a:gdLst/>
            <a:ahLst/>
            <a:cxnLst/>
            <a:rect l="l" t="t" r="r" b="b"/>
            <a:pathLst>
              <a:path w="285750" h="140335">
                <a:moveTo>
                  <a:pt x="0" y="139708"/>
                </a:moveTo>
                <a:lnTo>
                  <a:pt x="285750" y="139708"/>
                </a:lnTo>
                <a:lnTo>
                  <a:pt x="285750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440302" y="3676646"/>
            <a:ext cx="152400" cy="140335"/>
          </a:xfrm>
          <a:custGeom>
            <a:avLst/>
            <a:gdLst/>
            <a:ahLst/>
            <a:cxnLst/>
            <a:rect l="l" t="t" r="r" b="b"/>
            <a:pathLst>
              <a:path w="152400" h="140335">
                <a:moveTo>
                  <a:pt x="0" y="139708"/>
                </a:moveTo>
                <a:lnTo>
                  <a:pt x="152400" y="139708"/>
                </a:lnTo>
                <a:lnTo>
                  <a:pt x="152400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154551" y="367664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7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443475" y="367664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7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998973" y="3346444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989457" y="334962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989456" y="3816355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 txBox="1"/>
          <p:nvPr/>
        </p:nvSpPr>
        <p:spPr>
          <a:xfrm>
            <a:off x="6135496" y="3363167"/>
            <a:ext cx="323215" cy="2914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1750">
              <a:lnSpc>
                <a:spcPct val="102899"/>
              </a:lnSpc>
              <a:spcBef>
                <a:spcPts val="85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850" b="1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5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559" name="object 559"/>
          <p:cNvSpPr/>
          <p:nvPr/>
        </p:nvSpPr>
        <p:spPr>
          <a:xfrm>
            <a:off x="6592702" y="3663955"/>
            <a:ext cx="1206500" cy="190500"/>
          </a:xfrm>
          <a:custGeom>
            <a:avLst/>
            <a:gdLst/>
            <a:ahLst/>
            <a:cxnLst/>
            <a:rect l="l" t="t" r="r" b="b"/>
            <a:pathLst>
              <a:path w="1206500" h="190500">
                <a:moveTo>
                  <a:pt x="0" y="0"/>
                </a:moveTo>
                <a:lnTo>
                  <a:pt x="0" y="190500"/>
                </a:lnTo>
                <a:lnTo>
                  <a:pt x="1206495" y="190500"/>
                </a:lnTo>
                <a:lnTo>
                  <a:pt x="120649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592702" y="3854455"/>
            <a:ext cx="273050" cy="146050"/>
          </a:xfrm>
          <a:custGeom>
            <a:avLst/>
            <a:gdLst/>
            <a:ahLst/>
            <a:cxnLst/>
            <a:rect l="l" t="t" r="r" b="b"/>
            <a:pathLst>
              <a:path w="273050" h="146050">
                <a:moveTo>
                  <a:pt x="0" y="0"/>
                </a:moveTo>
                <a:lnTo>
                  <a:pt x="0" y="146047"/>
                </a:lnTo>
                <a:lnTo>
                  <a:pt x="273045" y="146047"/>
                </a:lnTo>
                <a:lnTo>
                  <a:pt x="2730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865757" y="3854455"/>
            <a:ext cx="654050" cy="146050"/>
          </a:xfrm>
          <a:custGeom>
            <a:avLst/>
            <a:gdLst/>
            <a:ahLst/>
            <a:cxnLst/>
            <a:rect l="l" t="t" r="r" b="b"/>
            <a:pathLst>
              <a:path w="654050" h="146050">
                <a:moveTo>
                  <a:pt x="0" y="0"/>
                </a:moveTo>
                <a:lnTo>
                  <a:pt x="0" y="146047"/>
                </a:lnTo>
                <a:lnTo>
                  <a:pt x="654052" y="146047"/>
                </a:lnTo>
                <a:lnTo>
                  <a:pt x="6540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519797" y="3854455"/>
            <a:ext cx="273050" cy="146050"/>
          </a:xfrm>
          <a:custGeom>
            <a:avLst/>
            <a:gdLst/>
            <a:ahLst/>
            <a:cxnLst/>
            <a:rect l="l" t="t" r="r" b="b"/>
            <a:pathLst>
              <a:path w="273050" h="146050">
                <a:moveTo>
                  <a:pt x="0" y="146047"/>
                </a:moveTo>
                <a:lnTo>
                  <a:pt x="273055" y="146047"/>
                </a:lnTo>
                <a:lnTo>
                  <a:pt x="273055" y="0"/>
                </a:lnTo>
                <a:lnTo>
                  <a:pt x="0" y="0"/>
                </a:lnTo>
                <a:lnTo>
                  <a:pt x="0" y="146047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868933" y="38417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522973" y="38417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586347" y="3851269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>
                <a:moveTo>
                  <a:pt x="0" y="0"/>
                </a:moveTo>
                <a:lnTo>
                  <a:pt x="1212848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595874" y="366395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592702" y="3667128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>
                <a:moveTo>
                  <a:pt x="0" y="0"/>
                </a:moveTo>
                <a:lnTo>
                  <a:pt x="1212848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592702" y="400367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>
                <a:moveTo>
                  <a:pt x="0" y="0"/>
                </a:moveTo>
                <a:lnTo>
                  <a:pt x="120015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 txBox="1"/>
          <p:nvPr/>
        </p:nvSpPr>
        <p:spPr>
          <a:xfrm>
            <a:off x="6643494" y="3674317"/>
            <a:ext cx="110426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r>
              <a:rPr sz="8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50">
              <a:latin typeface="Arial"/>
              <a:cs typeface="Arial"/>
            </a:endParaRPr>
          </a:p>
        </p:txBody>
      </p:sp>
      <p:sp>
        <p:nvSpPr>
          <p:cNvPr id="570" name="object 570"/>
          <p:cNvSpPr/>
          <p:nvPr/>
        </p:nvSpPr>
        <p:spPr>
          <a:xfrm>
            <a:off x="7792852" y="40386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0" y="0"/>
                </a:moveTo>
                <a:lnTo>
                  <a:pt x="0" y="152400"/>
                </a:lnTo>
                <a:lnTo>
                  <a:pt x="279397" y="152400"/>
                </a:lnTo>
                <a:lnTo>
                  <a:pt x="2793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072247" y="4038600"/>
            <a:ext cx="647700" cy="152400"/>
          </a:xfrm>
          <a:custGeom>
            <a:avLst/>
            <a:gdLst/>
            <a:ahLst/>
            <a:cxnLst/>
            <a:rect l="l" t="t" r="r" b="b"/>
            <a:pathLst>
              <a:path w="647700" h="152400">
                <a:moveTo>
                  <a:pt x="0" y="0"/>
                </a:moveTo>
                <a:lnTo>
                  <a:pt x="0" y="152400"/>
                </a:lnTo>
                <a:lnTo>
                  <a:pt x="647700" y="152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719947" y="40386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0" y="0"/>
                </a:moveTo>
                <a:lnTo>
                  <a:pt x="0" y="152400"/>
                </a:lnTo>
                <a:lnTo>
                  <a:pt x="279397" y="152400"/>
                </a:lnTo>
                <a:lnTo>
                  <a:pt x="279397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075423" y="40322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8723123" y="40322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786497" y="4038603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796025" y="385445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002533" y="385445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786497" y="3857628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2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786497" y="4194176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2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 txBox="1"/>
          <p:nvPr/>
        </p:nvSpPr>
        <p:spPr>
          <a:xfrm>
            <a:off x="7799200" y="3860798"/>
            <a:ext cx="1193800" cy="174625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1905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50"/>
              </a:spcBef>
            </a:pP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850">
              <a:latin typeface="Arial"/>
              <a:cs typeface="Arial"/>
            </a:endParaRPr>
          </a:p>
        </p:txBody>
      </p:sp>
      <p:sp>
        <p:nvSpPr>
          <p:cNvPr id="581" name="object 581"/>
          <p:cNvSpPr/>
          <p:nvPr/>
        </p:nvSpPr>
        <p:spPr>
          <a:xfrm>
            <a:off x="4192402" y="3873505"/>
            <a:ext cx="603250" cy="311150"/>
          </a:xfrm>
          <a:custGeom>
            <a:avLst/>
            <a:gdLst/>
            <a:ahLst/>
            <a:cxnLst/>
            <a:rect l="l" t="t" r="r" b="b"/>
            <a:pathLst>
              <a:path w="603250" h="311150">
                <a:moveTo>
                  <a:pt x="0" y="0"/>
                </a:moveTo>
                <a:lnTo>
                  <a:pt x="0" y="311145"/>
                </a:lnTo>
                <a:lnTo>
                  <a:pt x="603247" y="311145"/>
                </a:lnTo>
                <a:lnTo>
                  <a:pt x="603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192402" y="4184644"/>
            <a:ext cx="158750" cy="152400"/>
          </a:xfrm>
          <a:custGeom>
            <a:avLst/>
            <a:gdLst/>
            <a:ahLst/>
            <a:cxnLst/>
            <a:rect l="l" t="t" r="r" b="b"/>
            <a:pathLst>
              <a:path w="158750" h="152400">
                <a:moveTo>
                  <a:pt x="0" y="0"/>
                </a:moveTo>
                <a:lnTo>
                  <a:pt x="0" y="152400"/>
                </a:lnTo>
                <a:lnTo>
                  <a:pt x="158745" y="152400"/>
                </a:lnTo>
                <a:lnTo>
                  <a:pt x="15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4351157" y="4184644"/>
            <a:ext cx="285750" cy="152400"/>
          </a:xfrm>
          <a:custGeom>
            <a:avLst/>
            <a:gdLst/>
            <a:ahLst/>
            <a:cxnLst/>
            <a:rect l="l" t="t" r="r" b="b"/>
            <a:pathLst>
              <a:path w="285750" h="152400">
                <a:moveTo>
                  <a:pt x="0" y="0"/>
                </a:moveTo>
                <a:lnTo>
                  <a:pt x="0" y="152400"/>
                </a:lnTo>
                <a:lnTo>
                  <a:pt x="285750" y="152400"/>
                </a:lnTo>
                <a:lnTo>
                  <a:pt x="285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636907" y="4184644"/>
            <a:ext cx="158750" cy="152400"/>
          </a:xfrm>
          <a:custGeom>
            <a:avLst/>
            <a:gdLst/>
            <a:ahLst/>
            <a:cxnLst/>
            <a:rect l="l" t="t" r="r" b="b"/>
            <a:pathLst>
              <a:path w="158750" h="152400">
                <a:moveTo>
                  <a:pt x="0" y="0"/>
                </a:moveTo>
                <a:lnTo>
                  <a:pt x="0" y="152400"/>
                </a:lnTo>
                <a:lnTo>
                  <a:pt x="158752" y="152400"/>
                </a:lnTo>
                <a:lnTo>
                  <a:pt x="1587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4354333" y="4178305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4640083" y="4178305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186047" y="4187830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195575" y="3873505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192402" y="3876678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192402" y="4340221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5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4198748" y="3854446"/>
            <a:ext cx="594360" cy="193675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350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endParaRPr sz="850">
              <a:latin typeface="Arial"/>
              <a:cs typeface="Arial"/>
            </a:endParaRPr>
          </a:p>
        </p:txBody>
      </p:sp>
      <p:sp>
        <p:nvSpPr>
          <p:cNvPr id="592" name="object 592"/>
          <p:cNvSpPr txBox="1"/>
          <p:nvPr/>
        </p:nvSpPr>
        <p:spPr>
          <a:xfrm>
            <a:off x="4198748" y="4048125"/>
            <a:ext cx="594360" cy="128905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894"/>
              </a:lnSpc>
            </a:pPr>
            <a:r>
              <a:rPr sz="850" b="1" dirty="0">
                <a:solidFill>
                  <a:srgbClr val="FFFFFF"/>
                </a:solidFill>
                <a:latin typeface="Arial"/>
                <a:cs typeface="Arial"/>
              </a:rPr>
              <a:t>arrière</a:t>
            </a:r>
            <a:endParaRPr sz="850">
              <a:latin typeface="Arial"/>
              <a:cs typeface="Arial"/>
            </a:endParaRPr>
          </a:p>
        </p:txBody>
      </p:sp>
      <p:sp>
        <p:nvSpPr>
          <p:cNvPr id="593" name="object 593"/>
          <p:cNvSpPr/>
          <p:nvPr/>
        </p:nvSpPr>
        <p:spPr>
          <a:xfrm>
            <a:off x="4789307" y="4381500"/>
            <a:ext cx="273050" cy="146050"/>
          </a:xfrm>
          <a:custGeom>
            <a:avLst/>
            <a:gdLst/>
            <a:ahLst/>
            <a:cxnLst/>
            <a:rect l="l" t="t" r="r" b="b"/>
            <a:pathLst>
              <a:path w="273050" h="146050">
                <a:moveTo>
                  <a:pt x="0" y="0"/>
                </a:moveTo>
                <a:lnTo>
                  <a:pt x="0" y="146047"/>
                </a:lnTo>
                <a:lnTo>
                  <a:pt x="273052" y="146047"/>
                </a:lnTo>
                <a:lnTo>
                  <a:pt x="2730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062347" y="4381500"/>
            <a:ext cx="660400" cy="146050"/>
          </a:xfrm>
          <a:custGeom>
            <a:avLst/>
            <a:gdLst/>
            <a:ahLst/>
            <a:cxnLst/>
            <a:rect l="l" t="t" r="r" b="b"/>
            <a:pathLst>
              <a:path w="660400" h="146050">
                <a:moveTo>
                  <a:pt x="0" y="0"/>
                </a:moveTo>
                <a:lnTo>
                  <a:pt x="0" y="146047"/>
                </a:lnTo>
                <a:lnTo>
                  <a:pt x="660397" y="146047"/>
                </a:lnTo>
                <a:lnTo>
                  <a:pt x="66039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722757" y="4381500"/>
            <a:ext cx="273050" cy="146050"/>
          </a:xfrm>
          <a:custGeom>
            <a:avLst/>
            <a:gdLst/>
            <a:ahLst/>
            <a:cxnLst/>
            <a:rect l="l" t="t" r="r" b="b"/>
            <a:pathLst>
              <a:path w="273050" h="146050">
                <a:moveTo>
                  <a:pt x="0" y="0"/>
                </a:moveTo>
                <a:lnTo>
                  <a:pt x="0" y="146047"/>
                </a:lnTo>
                <a:lnTo>
                  <a:pt x="273052" y="146047"/>
                </a:lnTo>
                <a:lnTo>
                  <a:pt x="2730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5065522" y="4368805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0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5725933" y="4368805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09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782952" y="4378330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792483" y="419100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998973" y="419100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789307" y="4194176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>
                <a:moveTo>
                  <a:pt x="0" y="0"/>
                </a:moveTo>
                <a:lnTo>
                  <a:pt x="121285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789307" y="4530721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>
                <a:moveTo>
                  <a:pt x="0" y="0"/>
                </a:moveTo>
                <a:lnTo>
                  <a:pt x="121285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 txBox="1"/>
          <p:nvPr/>
        </p:nvSpPr>
        <p:spPr>
          <a:xfrm>
            <a:off x="4795656" y="4198934"/>
            <a:ext cx="1200150" cy="170180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1714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plancher</a:t>
            </a:r>
            <a:r>
              <a:rPr sz="8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arm.</a:t>
            </a:r>
            <a:r>
              <a:rPr sz="8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sup.</a:t>
            </a:r>
            <a:endParaRPr sz="850">
              <a:latin typeface="Arial"/>
              <a:cs typeface="Arial"/>
            </a:endParaRPr>
          </a:p>
        </p:txBody>
      </p:sp>
      <p:sp>
        <p:nvSpPr>
          <p:cNvPr id="604" name="object 604"/>
          <p:cNvSpPr/>
          <p:nvPr/>
        </p:nvSpPr>
        <p:spPr>
          <a:xfrm>
            <a:off x="5995797" y="4698994"/>
            <a:ext cx="171450" cy="146050"/>
          </a:xfrm>
          <a:custGeom>
            <a:avLst/>
            <a:gdLst/>
            <a:ahLst/>
            <a:cxnLst/>
            <a:rect l="l" t="t" r="r" b="b"/>
            <a:pathLst>
              <a:path w="171450" h="146050">
                <a:moveTo>
                  <a:pt x="0" y="0"/>
                </a:moveTo>
                <a:lnTo>
                  <a:pt x="0" y="146053"/>
                </a:lnTo>
                <a:lnTo>
                  <a:pt x="171450" y="146053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167247" y="4698994"/>
            <a:ext cx="260350" cy="146050"/>
          </a:xfrm>
          <a:custGeom>
            <a:avLst/>
            <a:gdLst/>
            <a:ahLst/>
            <a:cxnLst/>
            <a:rect l="l" t="t" r="r" b="b"/>
            <a:pathLst>
              <a:path w="260350" h="146050">
                <a:moveTo>
                  <a:pt x="0" y="0"/>
                </a:moveTo>
                <a:lnTo>
                  <a:pt x="0" y="146053"/>
                </a:lnTo>
                <a:lnTo>
                  <a:pt x="260347" y="146053"/>
                </a:lnTo>
                <a:lnTo>
                  <a:pt x="2603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427607" y="4698994"/>
            <a:ext cx="165100" cy="146050"/>
          </a:xfrm>
          <a:custGeom>
            <a:avLst/>
            <a:gdLst/>
            <a:ahLst/>
            <a:cxnLst/>
            <a:rect l="l" t="t" r="r" b="b"/>
            <a:pathLst>
              <a:path w="165100" h="146050">
                <a:moveTo>
                  <a:pt x="0" y="146053"/>
                </a:moveTo>
                <a:lnTo>
                  <a:pt x="165094" y="146053"/>
                </a:lnTo>
                <a:lnTo>
                  <a:pt x="165094" y="0"/>
                </a:lnTo>
                <a:lnTo>
                  <a:pt x="0" y="0"/>
                </a:lnTo>
                <a:lnTo>
                  <a:pt x="0" y="146053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6170423" y="468630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427606" y="468630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4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5989457" y="4695825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998973" y="438150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602233" y="438150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5989457" y="4384676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2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989457" y="4848228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44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 txBox="1"/>
          <p:nvPr/>
        </p:nvSpPr>
        <p:spPr>
          <a:xfrm>
            <a:off x="6002149" y="4381506"/>
            <a:ext cx="591820" cy="304800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21590" rIns="0" bIns="0" rtlCol="0">
            <a:spAutoFit/>
          </a:bodyPr>
          <a:lstStyle/>
          <a:p>
            <a:pPr marL="94615" marR="84455" indent="-6350">
              <a:lnSpc>
                <a:spcPct val="102899"/>
              </a:lnSpc>
              <a:spcBef>
                <a:spcPts val="170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&amp;  attache</a:t>
            </a:r>
            <a:endParaRPr sz="850">
              <a:latin typeface="Arial"/>
              <a:cs typeface="Arial"/>
            </a:endParaRPr>
          </a:p>
        </p:txBody>
      </p:sp>
      <p:sp>
        <p:nvSpPr>
          <p:cNvPr id="615" name="object 615"/>
          <p:cNvSpPr/>
          <p:nvPr/>
        </p:nvSpPr>
        <p:spPr>
          <a:xfrm>
            <a:off x="8993002" y="4819647"/>
            <a:ext cx="215900" cy="140335"/>
          </a:xfrm>
          <a:custGeom>
            <a:avLst/>
            <a:gdLst/>
            <a:ahLst/>
            <a:cxnLst/>
            <a:rect l="l" t="t" r="r" b="b"/>
            <a:pathLst>
              <a:path w="215900" h="140335">
                <a:moveTo>
                  <a:pt x="0" y="139708"/>
                </a:moveTo>
                <a:lnTo>
                  <a:pt x="215895" y="139708"/>
                </a:lnTo>
                <a:lnTo>
                  <a:pt x="215895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9208907" y="4819647"/>
            <a:ext cx="469900" cy="140335"/>
          </a:xfrm>
          <a:custGeom>
            <a:avLst/>
            <a:gdLst/>
            <a:ahLst/>
            <a:cxnLst/>
            <a:rect l="l" t="t" r="r" b="b"/>
            <a:pathLst>
              <a:path w="469900" h="140335">
                <a:moveTo>
                  <a:pt x="0" y="139708"/>
                </a:moveTo>
                <a:lnTo>
                  <a:pt x="469904" y="139708"/>
                </a:lnTo>
                <a:lnTo>
                  <a:pt x="469904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9678802" y="4819647"/>
            <a:ext cx="215900" cy="140335"/>
          </a:xfrm>
          <a:custGeom>
            <a:avLst/>
            <a:gdLst/>
            <a:ahLst/>
            <a:cxnLst/>
            <a:rect l="l" t="t" r="r" b="b"/>
            <a:pathLst>
              <a:path w="215900" h="140335">
                <a:moveTo>
                  <a:pt x="0" y="139708"/>
                </a:moveTo>
                <a:lnTo>
                  <a:pt x="215895" y="139708"/>
                </a:lnTo>
                <a:lnTo>
                  <a:pt x="215895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9212083" y="481964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1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9681975" y="481964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1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8996175" y="4489444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9897883" y="4489444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8993002" y="449897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8993002" y="4962528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 txBox="1"/>
          <p:nvPr/>
        </p:nvSpPr>
        <p:spPr>
          <a:xfrm>
            <a:off x="8999350" y="4521196"/>
            <a:ext cx="895985" cy="313055"/>
          </a:xfrm>
          <a:prstGeom prst="rect">
            <a:avLst/>
          </a:prstGeom>
          <a:solidFill>
            <a:srgbClr val="00AF4F"/>
          </a:solidFill>
        </p:spPr>
        <p:txBody>
          <a:bodyPr vert="horz" wrap="square" lIns="0" tIns="1270" rIns="0" bIns="0" rtlCol="0">
            <a:spAutoFit/>
          </a:bodyPr>
          <a:lstStyle/>
          <a:p>
            <a:pPr marL="304165" marR="153035" indent="-146050">
              <a:lnSpc>
                <a:spcPts val="1050"/>
              </a:lnSpc>
              <a:spcBef>
                <a:spcPts val="10"/>
              </a:spcBef>
            </a:pP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5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ég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5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n  finale</a:t>
            </a:r>
            <a:endParaRPr sz="850">
              <a:latin typeface="Arial"/>
              <a:cs typeface="Arial"/>
            </a:endParaRPr>
          </a:p>
        </p:txBody>
      </p:sp>
      <p:sp>
        <p:nvSpPr>
          <p:cNvPr id="625" name="object 625"/>
          <p:cNvSpPr/>
          <p:nvPr/>
        </p:nvSpPr>
        <p:spPr>
          <a:xfrm>
            <a:off x="6592702" y="5029197"/>
            <a:ext cx="158750" cy="140335"/>
          </a:xfrm>
          <a:custGeom>
            <a:avLst/>
            <a:gdLst/>
            <a:ahLst/>
            <a:cxnLst/>
            <a:rect l="l" t="t" r="r" b="b"/>
            <a:pathLst>
              <a:path w="158750" h="140335">
                <a:moveTo>
                  <a:pt x="0" y="139708"/>
                </a:moveTo>
                <a:lnTo>
                  <a:pt x="158745" y="139708"/>
                </a:lnTo>
                <a:lnTo>
                  <a:pt x="158745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6751457" y="5029197"/>
            <a:ext cx="285750" cy="140335"/>
          </a:xfrm>
          <a:custGeom>
            <a:avLst/>
            <a:gdLst/>
            <a:ahLst/>
            <a:cxnLst/>
            <a:rect l="l" t="t" r="r" b="b"/>
            <a:pathLst>
              <a:path w="285750" h="140335">
                <a:moveTo>
                  <a:pt x="0" y="139708"/>
                </a:moveTo>
                <a:lnTo>
                  <a:pt x="285750" y="139708"/>
                </a:lnTo>
                <a:lnTo>
                  <a:pt x="285750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037207" y="5029197"/>
            <a:ext cx="158750" cy="140335"/>
          </a:xfrm>
          <a:custGeom>
            <a:avLst/>
            <a:gdLst/>
            <a:ahLst/>
            <a:cxnLst/>
            <a:rect l="l" t="t" r="r" b="b"/>
            <a:pathLst>
              <a:path w="158750" h="140335">
                <a:moveTo>
                  <a:pt x="0" y="139708"/>
                </a:moveTo>
                <a:lnTo>
                  <a:pt x="158752" y="139708"/>
                </a:lnTo>
                <a:lnTo>
                  <a:pt x="158752" y="0"/>
                </a:lnTo>
                <a:lnTo>
                  <a:pt x="0" y="0"/>
                </a:lnTo>
                <a:lnTo>
                  <a:pt x="0" y="139708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6754633" y="502919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040383" y="502919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7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6595874" y="4698994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5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592702" y="470217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6592702" y="5168905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45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 txBox="1"/>
          <p:nvPr/>
        </p:nvSpPr>
        <p:spPr>
          <a:xfrm>
            <a:off x="6599845" y="4699001"/>
            <a:ext cx="593725" cy="32385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15240" rIns="0" bIns="0" rtlCol="0">
            <a:spAutoFit/>
          </a:bodyPr>
          <a:lstStyle/>
          <a:p>
            <a:pPr marL="125730" marR="118745" indent="50800">
              <a:lnSpc>
                <a:spcPct val="107800"/>
              </a:lnSpc>
              <a:spcBef>
                <a:spcPts val="120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bloc  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5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è</a:t>
            </a:r>
            <a:r>
              <a:rPr sz="85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634" name="object 634"/>
          <p:cNvSpPr/>
          <p:nvPr/>
        </p:nvSpPr>
        <p:spPr>
          <a:xfrm>
            <a:off x="7195947" y="53340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0" y="0"/>
                </a:moveTo>
                <a:lnTo>
                  <a:pt x="0" y="152400"/>
                </a:lnTo>
                <a:lnTo>
                  <a:pt x="139702" y="152400"/>
                </a:lnTo>
                <a:lnTo>
                  <a:pt x="1397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7335652" y="5334000"/>
            <a:ext cx="311150" cy="152400"/>
          </a:xfrm>
          <a:custGeom>
            <a:avLst/>
            <a:gdLst/>
            <a:ahLst/>
            <a:cxnLst/>
            <a:rect l="l" t="t" r="r" b="b"/>
            <a:pathLst>
              <a:path w="311150" h="152400">
                <a:moveTo>
                  <a:pt x="0" y="0"/>
                </a:moveTo>
                <a:lnTo>
                  <a:pt x="0" y="152400"/>
                </a:lnTo>
                <a:lnTo>
                  <a:pt x="311145" y="152400"/>
                </a:lnTo>
                <a:lnTo>
                  <a:pt x="311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7646807" y="5334000"/>
            <a:ext cx="146050" cy="152400"/>
          </a:xfrm>
          <a:custGeom>
            <a:avLst/>
            <a:gdLst/>
            <a:ahLst/>
            <a:cxnLst/>
            <a:rect l="l" t="t" r="r" b="b"/>
            <a:pathLst>
              <a:path w="146050" h="152400">
                <a:moveTo>
                  <a:pt x="0" y="0"/>
                </a:moveTo>
                <a:lnTo>
                  <a:pt x="0" y="152400"/>
                </a:lnTo>
                <a:lnTo>
                  <a:pt x="146053" y="152400"/>
                </a:lnTo>
                <a:lnTo>
                  <a:pt x="146053" y="0"/>
                </a:lnTo>
                <a:lnTo>
                  <a:pt x="0" y="0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7338825" y="53276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7649983" y="532764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5104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7189607" y="5334003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25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7195946" y="5016505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7796025" y="501650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4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7189606" y="502284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59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7189607" y="5489576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44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 txBox="1"/>
          <p:nvPr/>
        </p:nvSpPr>
        <p:spPr>
          <a:xfrm>
            <a:off x="7196739" y="5022844"/>
            <a:ext cx="596265" cy="302260"/>
          </a:xfrm>
          <a:prstGeom prst="rect">
            <a:avLst/>
          </a:prstGeom>
          <a:solidFill>
            <a:srgbClr val="006FBF"/>
          </a:solidFill>
        </p:spPr>
        <p:txBody>
          <a:bodyPr vert="horz" wrap="square" lIns="0" tIns="21590" rIns="0" bIns="0" rtlCol="0">
            <a:spAutoFit/>
          </a:bodyPr>
          <a:lstStyle/>
          <a:p>
            <a:pPr marL="100330" marR="90170" indent="-6350">
              <a:lnSpc>
                <a:spcPct val="102899"/>
              </a:lnSpc>
              <a:spcBef>
                <a:spcPts val="170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roues</a:t>
            </a:r>
            <a:r>
              <a:rPr sz="8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0" b="1" spc="25" dirty="0">
                <a:solidFill>
                  <a:srgbClr val="FFFFFF"/>
                </a:solidFill>
                <a:latin typeface="Arial"/>
                <a:cs typeface="Arial"/>
              </a:rPr>
              <a:t>ach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645" name="object 645"/>
          <p:cNvSpPr/>
          <p:nvPr/>
        </p:nvSpPr>
        <p:spPr>
          <a:xfrm>
            <a:off x="7792852" y="5530852"/>
            <a:ext cx="273050" cy="139700"/>
          </a:xfrm>
          <a:custGeom>
            <a:avLst/>
            <a:gdLst/>
            <a:ahLst/>
            <a:cxnLst/>
            <a:rect l="l" t="t" r="r" b="b"/>
            <a:pathLst>
              <a:path w="273050" h="139700">
                <a:moveTo>
                  <a:pt x="0" y="139692"/>
                </a:moveTo>
                <a:lnTo>
                  <a:pt x="273045" y="139692"/>
                </a:lnTo>
                <a:lnTo>
                  <a:pt x="273045" y="0"/>
                </a:lnTo>
                <a:lnTo>
                  <a:pt x="0" y="0"/>
                </a:lnTo>
                <a:lnTo>
                  <a:pt x="0" y="139692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8065907" y="5530852"/>
            <a:ext cx="654050" cy="139700"/>
          </a:xfrm>
          <a:custGeom>
            <a:avLst/>
            <a:gdLst/>
            <a:ahLst/>
            <a:cxnLst/>
            <a:rect l="l" t="t" r="r" b="b"/>
            <a:pathLst>
              <a:path w="654050" h="139700">
                <a:moveTo>
                  <a:pt x="0" y="139692"/>
                </a:moveTo>
                <a:lnTo>
                  <a:pt x="654052" y="139692"/>
                </a:lnTo>
                <a:lnTo>
                  <a:pt x="654052" y="0"/>
                </a:lnTo>
                <a:lnTo>
                  <a:pt x="0" y="0"/>
                </a:lnTo>
                <a:lnTo>
                  <a:pt x="0" y="139692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8719947" y="5530852"/>
            <a:ext cx="273050" cy="139700"/>
          </a:xfrm>
          <a:custGeom>
            <a:avLst/>
            <a:gdLst/>
            <a:ahLst/>
            <a:cxnLst/>
            <a:rect l="l" t="t" r="r" b="b"/>
            <a:pathLst>
              <a:path w="273050" h="139700">
                <a:moveTo>
                  <a:pt x="0" y="139692"/>
                </a:moveTo>
                <a:lnTo>
                  <a:pt x="273052" y="139692"/>
                </a:lnTo>
                <a:lnTo>
                  <a:pt x="273052" y="0"/>
                </a:lnTo>
                <a:lnTo>
                  <a:pt x="0" y="0"/>
                </a:lnTo>
                <a:lnTo>
                  <a:pt x="0" y="139692"/>
                </a:lnTo>
                <a:close/>
              </a:path>
            </a:pathLst>
          </a:custGeom>
          <a:solidFill>
            <a:srgbClr val="3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8069083" y="5530852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698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8723123" y="5530852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698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7796025" y="532764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8996175" y="532764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6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7786497" y="5337176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7786497" y="5673721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63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 txBox="1"/>
          <p:nvPr/>
        </p:nvSpPr>
        <p:spPr>
          <a:xfrm>
            <a:off x="7799200" y="5340352"/>
            <a:ext cx="1193800" cy="149225"/>
          </a:xfrm>
          <a:prstGeom prst="rect">
            <a:avLst/>
          </a:prstGeom>
          <a:solidFill>
            <a:srgbClr val="FF6500"/>
          </a:solidFill>
        </p:spPr>
        <p:txBody>
          <a:bodyPr vert="horz" wrap="square" lIns="0" tIns="1905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50"/>
              </a:spcBef>
            </a:pP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assemblage</a:t>
            </a:r>
            <a:endParaRPr sz="850">
              <a:latin typeface="Arial"/>
              <a:cs typeface="Arial"/>
            </a:endParaRPr>
          </a:p>
        </p:txBody>
      </p:sp>
      <p:sp>
        <p:nvSpPr>
          <p:cNvPr id="655" name="object 655"/>
          <p:cNvSpPr/>
          <p:nvPr/>
        </p:nvSpPr>
        <p:spPr>
          <a:xfrm>
            <a:off x="4049395" y="2838450"/>
            <a:ext cx="0" cy="3067050"/>
          </a:xfrm>
          <a:custGeom>
            <a:avLst/>
            <a:gdLst/>
            <a:ahLst/>
            <a:cxnLst/>
            <a:rect l="l" t="t" r="r" b="b"/>
            <a:pathLst>
              <a:path h="3067050">
                <a:moveTo>
                  <a:pt x="0" y="0"/>
                </a:moveTo>
                <a:lnTo>
                  <a:pt x="0" y="3067050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052570" y="2841627"/>
            <a:ext cx="6051550" cy="0"/>
          </a:xfrm>
          <a:custGeom>
            <a:avLst/>
            <a:gdLst/>
            <a:ahLst/>
            <a:cxnLst/>
            <a:rect l="l" t="t" r="r" b="b"/>
            <a:pathLst>
              <a:path w="6051550">
                <a:moveTo>
                  <a:pt x="0" y="0"/>
                </a:moveTo>
                <a:lnTo>
                  <a:pt x="605155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0107294" y="2838450"/>
            <a:ext cx="0" cy="3067050"/>
          </a:xfrm>
          <a:custGeom>
            <a:avLst/>
            <a:gdLst/>
            <a:ahLst/>
            <a:cxnLst/>
            <a:rect l="l" t="t" r="r" b="b"/>
            <a:pathLst>
              <a:path h="3067050">
                <a:moveTo>
                  <a:pt x="0" y="0"/>
                </a:moveTo>
                <a:lnTo>
                  <a:pt x="0" y="3067050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052697" y="5902322"/>
            <a:ext cx="6052185" cy="0"/>
          </a:xfrm>
          <a:custGeom>
            <a:avLst/>
            <a:gdLst/>
            <a:ahLst/>
            <a:cxnLst/>
            <a:rect l="l" t="t" r="r" b="b"/>
            <a:pathLst>
              <a:path w="6052184">
                <a:moveTo>
                  <a:pt x="0" y="0"/>
                </a:moveTo>
                <a:lnTo>
                  <a:pt x="605156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60" name="object 660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1555" y="1263652"/>
            <a:ext cx="8286750" cy="730250"/>
          </a:xfrm>
          <a:custGeom>
            <a:avLst/>
            <a:gdLst/>
            <a:ahLst/>
            <a:cxnLst/>
            <a:rect l="l" t="t" r="r" b="b"/>
            <a:pathLst>
              <a:path w="8286750" h="730250">
                <a:moveTo>
                  <a:pt x="0" y="730243"/>
                </a:moveTo>
                <a:lnTo>
                  <a:pt x="8286750" y="730243"/>
                </a:lnTo>
                <a:lnTo>
                  <a:pt x="8286750" y="0"/>
                </a:lnTo>
                <a:lnTo>
                  <a:pt x="0" y="0"/>
                </a:lnTo>
                <a:lnTo>
                  <a:pt x="0" y="730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1555" y="6711955"/>
            <a:ext cx="8286750" cy="444500"/>
          </a:xfrm>
          <a:custGeom>
            <a:avLst/>
            <a:gdLst/>
            <a:ahLst/>
            <a:cxnLst/>
            <a:rect l="l" t="t" r="r" b="b"/>
            <a:pathLst>
              <a:path w="8286750" h="444500">
                <a:moveTo>
                  <a:pt x="0" y="444486"/>
                </a:moveTo>
                <a:lnTo>
                  <a:pt x="8286750" y="444486"/>
                </a:lnTo>
                <a:lnTo>
                  <a:pt x="8286750" y="0"/>
                </a:lnTo>
                <a:lnTo>
                  <a:pt x="0" y="0"/>
                </a:lnTo>
                <a:lnTo>
                  <a:pt x="0" y="444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9745" y="1318367"/>
            <a:ext cx="407352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5" dirty="0">
                <a:latin typeface="Arial"/>
                <a:cs typeface="Arial"/>
              </a:rPr>
              <a:t>TABLEAU </a:t>
            </a:r>
            <a:r>
              <a:rPr sz="1150" b="1" spc="-10" dirty="0">
                <a:latin typeface="Arial"/>
                <a:cs typeface="Arial"/>
              </a:rPr>
              <a:t>DE </a:t>
            </a:r>
            <a:r>
              <a:rPr sz="1150" b="1" spc="10" dirty="0">
                <a:latin typeface="Arial"/>
                <a:cs typeface="Arial"/>
              </a:rPr>
              <a:t>BORD </a:t>
            </a:r>
            <a:r>
              <a:rPr sz="900" b="1" spc="20" dirty="0">
                <a:latin typeface="Arial"/>
                <a:cs typeface="Arial"/>
              </a:rPr>
              <a:t>DÉVELOPPEMENT </a:t>
            </a:r>
            <a:r>
              <a:rPr sz="900" b="1" spc="25" dirty="0">
                <a:latin typeface="Arial"/>
                <a:cs typeface="Arial"/>
              </a:rPr>
              <a:t>D'UN </a:t>
            </a:r>
            <a:r>
              <a:rPr sz="900" b="1" spc="15" dirty="0">
                <a:latin typeface="Arial"/>
                <a:cs typeface="Arial"/>
              </a:rPr>
              <a:t>NOUVEAU</a:t>
            </a:r>
            <a:r>
              <a:rPr sz="900" b="1" spc="95" dirty="0">
                <a:latin typeface="Arial"/>
                <a:cs typeface="Arial"/>
              </a:rPr>
              <a:t> </a:t>
            </a:r>
            <a:r>
              <a:rPr sz="900" b="1" spc="20" dirty="0">
                <a:latin typeface="Arial"/>
                <a:cs typeface="Arial"/>
              </a:rPr>
              <a:t>PRODUIT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7429" y="1276350"/>
            <a:ext cx="0" cy="717550"/>
          </a:xfrm>
          <a:custGeom>
            <a:avLst/>
            <a:gdLst/>
            <a:ahLst/>
            <a:cxnLst/>
            <a:rect l="l" t="t" r="r" b="b"/>
            <a:pathLst>
              <a:path h="717550">
                <a:moveTo>
                  <a:pt x="0" y="0"/>
                </a:moveTo>
                <a:lnTo>
                  <a:pt x="0" y="717545"/>
                </a:lnTo>
              </a:path>
            </a:pathLst>
          </a:custGeom>
          <a:ln w="6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7429" y="6711955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794"/>
                </a:lnTo>
              </a:path>
            </a:pathLst>
          </a:custGeom>
          <a:ln w="6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4253" y="7146928"/>
            <a:ext cx="8261350" cy="0"/>
          </a:xfrm>
          <a:custGeom>
            <a:avLst/>
            <a:gdLst/>
            <a:ahLst/>
            <a:cxnLst/>
            <a:rect l="l" t="t" r="r" b="b"/>
            <a:pathLst>
              <a:path w="8261350">
                <a:moveTo>
                  <a:pt x="0" y="0"/>
                </a:moveTo>
                <a:lnTo>
                  <a:pt x="8261354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4797" y="1708144"/>
            <a:ext cx="3766185" cy="2114550"/>
          </a:xfrm>
          <a:custGeom>
            <a:avLst/>
            <a:gdLst/>
            <a:ahLst/>
            <a:cxnLst/>
            <a:rect l="l" t="t" r="r" b="b"/>
            <a:pathLst>
              <a:path w="3766184" h="2114550">
                <a:moveTo>
                  <a:pt x="19050" y="19050"/>
                </a:moveTo>
                <a:lnTo>
                  <a:pt x="6355" y="0"/>
                </a:lnTo>
                <a:lnTo>
                  <a:pt x="0" y="19050"/>
                </a:lnTo>
                <a:lnTo>
                  <a:pt x="19050" y="19050"/>
                </a:lnTo>
                <a:close/>
              </a:path>
              <a:path w="3766184" h="2114550">
                <a:moveTo>
                  <a:pt x="12710" y="2101855"/>
                </a:moveTo>
                <a:lnTo>
                  <a:pt x="12710" y="19050"/>
                </a:lnTo>
                <a:lnTo>
                  <a:pt x="6355" y="19050"/>
                </a:lnTo>
                <a:lnTo>
                  <a:pt x="6355" y="2101855"/>
                </a:lnTo>
                <a:lnTo>
                  <a:pt x="12710" y="2101855"/>
                </a:lnTo>
                <a:close/>
              </a:path>
              <a:path w="3766184" h="2114550">
                <a:moveTo>
                  <a:pt x="3746510" y="2108210"/>
                </a:moveTo>
                <a:lnTo>
                  <a:pt x="3746510" y="2101855"/>
                </a:lnTo>
                <a:lnTo>
                  <a:pt x="6355" y="2101855"/>
                </a:lnTo>
                <a:lnTo>
                  <a:pt x="12710" y="2108210"/>
                </a:lnTo>
                <a:lnTo>
                  <a:pt x="3746510" y="2108210"/>
                </a:lnTo>
                <a:close/>
              </a:path>
              <a:path w="3766184" h="2114550">
                <a:moveTo>
                  <a:pt x="12710" y="2108210"/>
                </a:moveTo>
                <a:lnTo>
                  <a:pt x="6355" y="2101855"/>
                </a:lnTo>
                <a:lnTo>
                  <a:pt x="6355" y="2108210"/>
                </a:lnTo>
                <a:lnTo>
                  <a:pt x="12710" y="2108210"/>
                </a:lnTo>
                <a:close/>
              </a:path>
              <a:path w="3766184" h="2114550">
                <a:moveTo>
                  <a:pt x="3765560" y="2108210"/>
                </a:moveTo>
                <a:lnTo>
                  <a:pt x="3740155" y="2095500"/>
                </a:lnTo>
                <a:lnTo>
                  <a:pt x="3740155" y="2101855"/>
                </a:lnTo>
                <a:lnTo>
                  <a:pt x="3746510" y="2101855"/>
                </a:lnTo>
                <a:lnTo>
                  <a:pt x="3746510" y="2112964"/>
                </a:lnTo>
                <a:lnTo>
                  <a:pt x="3765560" y="2108210"/>
                </a:lnTo>
                <a:close/>
              </a:path>
              <a:path w="3766184" h="2114550">
                <a:moveTo>
                  <a:pt x="3746510" y="2112964"/>
                </a:moveTo>
                <a:lnTo>
                  <a:pt x="3746510" y="2108210"/>
                </a:lnTo>
                <a:lnTo>
                  <a:pt x="3740155" y="2108210"/>
                </a:lnTo>
                <a:lnTo>
                  <a:pt x="3740155" y="2114550"/>
                </a:lnTo>
                <a:lnTo>
                  <a:pt x="3746510" y="2112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46557" y="1648764"/>
            <a:ext cx="172720" cy="97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0" b="1" spc="-5" dirty="0">
                <a:latin typeface="Arial"/>
                <a:cs typeface="Arial"/>
              </a:rPr>
              <a:t>Éc</a:t>
            </a:r>
            <a:r>
              <a:rPr sz="450" b="1" spc="45" dirty="0">
                <a:latin typeface="Arial"/>
                <a:cs typeface="Arial"/>
              </a:rPr>
              <a:t>a</a:t>
            </a:r>
            <a:r>
              <a:rPr sz="450" b="1" spc="-30" dirty="0">
                <a:latin typeface="Arial"/>
                <a:cs typeface="Arial"/>
              </a:rPr>
              <a:t>r</a:t>
            </a:r>
            <a:r>
              <a:rPr sz="450" b="1" spc="5" dirty="0">
                <a:latin typeface="Arial"/>
                <a:cs typeface="Arial"/>
              </a:rPr>
              <a:t>t</a:t>
            </a:r>
            <a:endParaRPr sz="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40502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38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1151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277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757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2456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9196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083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38875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4075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3746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212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50183" y="1746244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56057" y="1747559"/>
            <a:ext cx="139700" cy="2692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dirty="0">
                <a:latin typeface="Arial"/>
                <a:cs typeface="Arial"/>
              </a:rPr>
              <a:t>2</a:t>
            </a:r>
            <a:r>
              <a:rPr sz="350" spc="20" dirty="0">
                <a:latin typeface="Arial"/>
                <a:cs typeface="Arial"/>
              </a:rPr>
              <a:t>2</a:t>
            </a:r>
            <a:r>
              <a:rPr sz="350" spc="35" dirty="0">
                <a:latin typeface="Arial"/>
                <a:cs typeface="Arial"/>
              </a:rPr>
              <a:t> %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350" dirty="0">
                <a:latin typeface="Arial"/>
                <a:cs typeface="Arial"/>
              </a:rPr>
              <a:t>2</a:t>
            </a:r>
            <a:r>
              <a:rPr sz="350" spc="20" dirty="0">
                <a:latin typeface="Arial"/>
                <a:cs typeface="Arial"/>
              </a:rPr>
              <a:t>0</a:t>
            </a:r>
            <a:r>
              <a:rPr sz="350" spc="35" dirty="0">
                <a:latin typeface="Arial"/>
                <a:cs typeface="Arial"/>
              </a:rPr>
              <a:t> %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50" dirty="0">
                <a:latin typeface="Arial"/>
                <a:cs typeface="Arial"/>
              </a:rPr>
              <a:t>1</a:t>
            </a:r>
            <a:r>
              <a:rPr sz="350" spc="20" dirty="0">
                <a:latin typeface="Arial"/>
                <a:cs typeface="Arial"/>
              </a:rPr>
              <a:t>8</a:t>
            </a:r>
            <a:r>
              <a:rPr sz="350" spc="35" dirty="0">
                <a:latin typeface="Arial"/>
                <a:cs typeface="Arial"/>
              </a:rPr>
              <a:t> %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7506" y="1968505"/>
            <a:ext cx="3683000" cy="0"/>
          </a:xfrm>
          <a:custGeom>
            <a:avLst/>
            <a:gdLst/>
            <a:ahLst/>
            <a:cxnLst/>
            <a:rect l="l" t="t" r="r" b="b"/>
            <a:pathLst>
              <a:path w="3683000">
                <a:moveTo>
                  <a:pt x="0" y="0"/>
                </a:moveTo>
                <a:lnTo>
                  <a:pt x="368300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27506" y="1879594"/>
            <a:ext cx="3683000" cy="0"/>
          </a:xfrm>
          <a:custGeom>
            <a:avLst/>
            <a:gdLst/>
            <a:ahLst/>
            <a:cxnLst/>
            <a:rect l="l" t="t" r="r" b="b"/>
            <a:pathLst>
              <a:path w="3683000">
                <a:moveTo>
                  <a:pt x="0" y="0"/>
                </a:moveTo>
                <a:lnTo>
                  <a:pt x="368300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96059" y="1784344"/>
            <a:ext cx="1314450" cy="0"/>
          </a:xfrm>
          <a:custGeom>
            <a:avLst/>
            <a:gdLst/>
            <a:ahLst/>
            <a:cxnLst/>
            <a:rect l="l" t="t" r="r" b="b"/>
            <a:pathLst>
              <a:path w="1314450">
                <a:moveTo>
                  <a:pt x="0" y="0"/>
                </a:moveTo>
                <a:lnTo>
                  <a:pt x="131445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27506" y="1784344"/>
            <a:ext cx="1257300" cy="0"/>
          </a:xfrm>
          <a:custGeom>
            <a:avLst/>
            <a:gdLst/>
            <a:ahLst/>
            <a:cxnLst/>
            <a:rect l="l" t="t" r="r" b="b"/>
            <a:pathLst>
              <a:path w="1257300">
                <a:moveTo>
                  <a:pt x="0" y="0"/>
                </a:moveTo>
                <a:lnTo>
                  <a:pt x="12573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4807" y="1625605"/>
            <a:ext cx="1111250" cy="209550"/>
          </a:xfrm>
          <a:custGeom>
            <a:avLst/>
            <a:gdLst/>
            <a:ahLst/>
            <a:cxnLst/>
            <a:rect l="l" t="t" r="r" b="b"/>
            <a:pathLst>
              <a:path w="1111250" h="209550">
                <a:moveTo>
                  <a:pt x="0" y="0"/>
                </a:moveTo>
                <a:lnTo>
                  <a:pt x="0" y="209550"/>
                </a:lnTo>
                <a:lnTo>
                  <a:pt x="1111252" y="209550"/>
                </a:lnTo>
                <a:lnTo>
                  <a:pt x="11112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8452" y="1625605"/>
            <a:ext cx="1117600" cy="215900"/>
          </a:xfrm>
          <a:custGeom>
            <a:avLst/>
            <a:gdLst/>
            <a:ahLst/>
            <a:cxnLst/>
            <a:rect l="l" t="t" r="r" b="b"/>
            <a:pathLst>
              <a:path w="1117600" h="215900">
                <a:moveTo>
                  <a:pt x="1117594" y="6339"/>
                </a:moveTo>
                <a:lnTo>
                  <a:pt x="1111255" y="0"/>
                </a:lnTo>
                <a:lnTo>
                  <a:pt x="0" y="0"/>
                </a:lnTo>
                <a:lnTo>
                  <a:pt x="0" y="215889"/>
                </a:lnTo>
                <a:lnTo>
                  <a:pt x="6355" y="215889"/>
                </a:lnTo>
                <a:lnTo>
                  <a:pt x="6355" y="6339"/>
                </a:lnTo>
                <a:lnTo>
                  <a:pt x="1117594" y="6339"/>
                </a:lnTo>
                <a:close/>
              </a:path>
              <a:path w="1117600" h="215900">
                <a:moveTo>
                  <a:pt x="1117594" y="215889"/>
                </a:moveTo>
                <a:lnTo>
                  <a:pt x="1117594" y="209550"/>
                </a:lnTo>
                <a:lnTo>
                  <a:pt x="6355" y="209550"/>
                </a:lnTo>
                <a:lnTo>
                  <a:pt x="6355" y="215889"/>
                </a:lnTo>
                <a:lnTo>
                  <a:pt x="1117594" y="215889"/>
                </a:lnTo>
                <a:close/>
              </a:path>
              <a:path w="1117600" h="215900">
                <a:moveTo>
                  <a:pt x="1117594" y="6339"/>
                </a:moveTo>
                <a:lnTo>
                  <a:pt x="1117594" y="0"/>
                </a:lnTo>
                <a:lnTo>
                  <a:pt x="1111255" y="0"/>
                </a:lnTo>
                <a:lnTo>
                  <a:pt x="1117594" y="6339"/>
                </a:lnTo>
                <a:close/>
              </a:path>
              <a:path w="1117600" h="215900">
                <a:moveTo>
                  <a:pt x="1117594" y="209550"/>
                </a:moveTo>
                <a:lnTo>
                  <a:pt x="1117594" y="6339"/>
                </a:lnTo>
                <a:lnTo>
                  <a:pt x="1111255" y="6339"/>
                </a:lnTo>
                <a:lnTo>
                  <a:pt x="1111255" y="209550"/>
                </a:lnTo>
                <a:lnTo>
                  <a:pt x="1117594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0202" y="1682755"/>
            <a:ext cx="3130550" cy="3784600"/>
          </a:xfrm>
          <a:custGeom>
            <a:avLst/>
            <a:gdLst/>
            <a:ahLst/>
            <a:cxnLst/>
            <a:rect l="l" t="t" r="r" b="b"/>
            <a:pathLst>
              <a:path w="3130550" h="3784600">
                <a:moveTo>
                  <a:pt x="25405" y="19050"/>
                </a:moveTo>
                <a:lnTo>
                  <a:pt x="12694" y="0"/>
                </a:lnTo>
                <a:lnTo>
                  <a:pt x="0" y="19050"/>
                </a:lnTo>
                <a:lnTo>
                  <a:pt x="25405" y="19050"/>
                </a:lnTo>
                <a:close/>
              </a:path>
              <a:path w="3130550" h="3784600">
                <a:moveTo>
                  <a:pt x="19050" y="3765545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3771900"/>
                </a:lnTo>
                <a:lnTo>
                  <a:pt x="12694" y="3771900"/>
                </a:lnTo>
                <a:lnTo>
                  <a:pt x="12694" y="3765545"/>
                </a:lnTo>
                <a:lnTo>
                  <a:pt x="19050" y="3765545"/>
                </a:lnTo>
                <a:close/>
              </a:path>
              <a:path w="3130550" h="3784600">
                <a:moveTo>
                  <a:pt x="3111505" y="3771900"/>
                </a:moveTo>
                <a:lnTo>
                  <a:pt x="3111505" y="3765545"/>
                </a:lnTo>
                <a:lnTo>
                  <a:pt x="12694" y="3765545"/>
                </a:lnTo>
                <a:lnTo>
                  <a:pt x="19050" y="3771900"/>
                </a:lnTo>
                <a:lnTo>
                  <a:pt x="3111505" y="3771900"/>
                </a:lnTo>
                <a:close/>
              </a:path>
              <a:path w="3130550" h="3784600">
                <a:moveTo>
                  <a:pt x="19050" y="3771900"/>
                </a:moveTo>
                <a:lnTo>
                  <a:pt x="12694" y="3765545"/>
                </a:lnTo>
                <a:lnTo>
                  <a:pt x="12694" y="3771900"/>
                </a:lnTo>
                <a:lnTo>
                  <a:pt x="19050" y="3771900"/>
                </a:lnTo>
                <a:close/>
              </a:path>
              <a:path w="3130550" h="3784600">
                <a:moveTo>
                  <a:pt x="3130555" y="3771900"/>
                </a:moveTo>
                <a:lnTo>
                  <a:pt x="3111505" y="3759189"/>
                </a:lnTo>
                <a:lnTo>
                  <a:pt x="3111505" y="3784595"/>
                </a:lnTo>
                <a:lnTo>
                  <a:pt x="3130555" y="3771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09825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2325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98472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57325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9147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36657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92333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822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44833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27322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7896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03572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42897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95397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60407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77902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30401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12907" y="18351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86075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5406" y="1708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71403" y="6711955"/>
            <a:ext cx="571500" cy="25400"/>
          </a:xfrm>
          <a:custGeom>
            <a:avLst/>
            <a:gdLst/>
            <a:ahLst/>
            <a:cxnLst/>
            <a:rect l="l" t="t" r="r" b="b"/>
            <a:pathLst>
              <a:path w="571500" h="25400">
                <a:moveTo>
                  <a:pt x="0" y="25392"/>
                </a:moveTo>
                <a:lnTo>
                  <a:pt x="571500" y="25392"/>
                </a:lnTo>
                <a:lnTo>
                  <a:pt x="571500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2897" y="6711955"/>
            <a:ext cx="317500" cy="25400"/>
          </a:xfrm>
          <a:custGeom>
            <a:avLst/>
            <a:gdLst/>
            <a:ahLst/>
            <a:cxnLst/>
            <a:rect l="l" t="t" r="r" b="b"/>
            <a:pathLst>
              <a:path w="317500" h="25400">
                <a:moveTo>
                  <a:pt x="0" y="25392"/>
                </a:moveTo>
                <a:lnTo>
                  <a:pt x="317497" y="25392"/>
                </a:lnTo>
                <a:lnTo>
                  <a:pt x="317497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60407" y="6711955"/>
            <a:ext cx="635000" cy="25400"/>
          </a:xfrm>
          <a:custGeom>
            <a:avLst/>
            <a:gdLst/>
            <a:ahLst/>
            <a:cxnLst/>
            <a:rect l="l" t="t" r="r" b="b"/>
            <a:pathLst>
              <a:path w="635000" h="25400">
                <a:moveTo>
                  <a:pt x="0" y="25392"/>
                </a:moveTo>
                <a:lnTo>
                  <a:pt x="635002" y="25392"/>
                </a:lnTo>
                <a:lnTo>
                  <a:pt x="635002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95397" y="6711955"/>
            <a:ext cx="317500" cy="25400"/>
          </a:xfrm>
          <a:custGeom>
            <a:avLst/>
            <a:gdLst/>
            <a:ahLst/>
            <a:cxnLst/>
            <a:rect l="l" t="t" r="r" b="b"/>
            <a:pathLst>
              <a:path w="317500" h="25400">
                <a:moveTo>
                  <a:pt x="0" y="25392"/>
                </a:moveTo>
                <a:lnTo>
                  <a:pt x="317497" y="25392"/>
                </a:lnTo>
                <a:lnTo>
                  <a:pt x="317497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12907" y="6711955"/>
            <a:ext cx="317500" cy="25400"/>
          </a:xfrm>
          <a:custGeom>
            <a:avLst/>
            <a:gdLst/>
            <a:ahLst/>
            <a:cxnLst/>
            <a:rect l="l" t="t" r="r" b="b"/>
            <a:pathLst>
              <a:path w="317500" h="25400">
                <a:moveTo>
                  <a:pt x="0" y="25392"/>
                </a:moveTo>
                <a:lnTo>
                  <a:pt x="317504" y="25392"/>
                </a:lnTo>
                <a:lnTo>
                  <a:pt x="317504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0402" y="6711955"/>
            <a:ext cx="323850" cy="25400"/>
          </a:xfrm>
          <a:custGeom>
            <a:avLst/>
            <a:gdLst/>
            <a:ahLst/>
            <a:cxnLst/>
            <a:rect l="l" t="t" r="r" b="b"/>
            <a:pathLst>
              <a:path w="323850" h="25400">
                <a:moveTo>
                  <a:pt x="0" y="25392"/>
                </a:moveTo>
                <a:lnTo>
                  <a:pt x="323850" y="25392"/>
                </a:lnTo>
                <a:lnTo>
                  <a:pt x="323850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54252" y="6711955"/>
            <a:ext cx="635000" cy="25400"/>
          </a:xfrm>
          <a:custGeom>
            <a:avLst/>
            <a:gdLst/>
            <a:ahLst/>
            <a:cxnLst/>
            <a:rect l="l" t="t" r="r" b="b"/>
            <a:pathLst>
              <a:path w="635000" h="25400">
                <a:moveTo>
                  <a:pt x="0" y="25392"/>
                </a:moveTo>
                <a:lnTo>
                  <a:pt x="634995" y="25392"/>
                </a:lnTo>
                <a:lnTo>
                  <a:pt x="634995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89257" y="6711955"/>
            <a:ext cx="476250" cy="25400"/>
          </a:xfrm>
          <a:custGeom>
            <a:avLst/>
            <a:gdLst/>
            <a:ahLst/>
            <a:cxnLst/>
            <a:rect l="l" t="t" r="r" b="b"/>
            <a:pathLst>
              <a:path w="476250" h="25400">
                <a:moveTo>
                  <a:pt x="0" y="25392"/>
                </a:moveTo>
                <a:lnTo>
                  <a:pt x="476250" y="25392"/>
                </a:lnTo>
                <a:lnTo>
                  <a:pt x="476250" y="0"/>
                </a:lnTo>
                <a:lnTo>
                  <a:pt x="0" y="0"/>
                </a:lnTo>
                <a:lnTo>
                  <a:pt x="0" y="25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1403" y="6737345"/>
            <a:ext cx="571500" cy="146050"/>
          </a:xfrm>
          <a:custGeom>
            <a:avLst/>
            <a:gdLst/>
            <a:ahLst/>
            <a:cxnLst/>
            <a:rect l="l" t="t" r="r" b="b"/>
            <a:pathLst>
              <a:path w="571500" h="146050">
                <a:moveTo>
                  <a:pt x="0" y="0"/>
                </a:moveTo>
                <a:lnTo>
                  <a:pt x="0" y="146053"/>
                </a:lnTo>
                <a:lnTo>
                  <a:pt x="571500" y="146053"/>
                </a:lnTo>
                <a:lnTo>
                  <a:pt x="571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2897" y="673734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53"/>
                </a:lnTo>
                <a:lnTo>
                  <a:pt x="317497" y="146053"/>
                </a:lnTo>
                <a:lnTo>
                  <a:pt x="3174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60407" y="6737345"/>
            <a:ext cx="635000" cy="146050"/>
          </a:xfrm>
          <a:custGeom>
            <a:avLst/>
            <a:gdLst/>
            <a:ahLst/>
            <a:cxnLst/>
            <a:rect l="l" t="t" r="r" b="b"/>
            <a:pathLst>
              <a:path w="635000" h="146050">
                <a:moveTo>
                  <a:pt x="0" y="0"/>
                </a:moveTo>
                <a:lnTo>
                  <a:pt x="0" y="146053"/>
                </a:lnTo>
                <a:lnTo>
                  <a:pt x="635002" y="146053"/>
                </a:lnTo>
                <a:lnTo>
                  <a:pt x="6350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95397" y="673734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53"/>
                </a:lnTo>
                <a:lnTo>
                  <a:pt x="317497" y="146053"/>
                </a:lnTo>
                <a:lnTo>
                  <a:pt x="3174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12907" y="673734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53"/>
                </a:lnTo>
                <a:lnTo>
                  <a:pt x="317504" y="146053"/>
                </a:lnTo>
                <a:lnTo>
                  <a:pt x="3175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30402" y="6737345"/>
            <a:ext cx="323850" cy="146050"/>
          </a:xfrm>
          <a:custGeom>
            <a:avLst/>
            <a:gdLst/>
            <a:ahLst/>
            <a:cxnLst/>
            <a:rect l="l" t="t" r="r" b="b"/>
            <a:pathLst>
              <a:path w="323850" h="146050">
                <a:moveTo>
                  <a:pt x="0" y="0"/>
                </a:moveTo>
                <a:lnTo>
                  <a:pt x="0" y="146053"/>
                </a:lnTo>
                <a:lnTo>
                  <a:pt x="323850" y="146053"/>
                </a:lnTo>
                <a:lnTo>
                  <a:pt x="323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754252" y="6737345"/>
            <a:ext cx="635000" cy="146050"/>
          </a:xfrm>
          <a:custGeom>
            <a:avLst/>
            <a:gdLst/>
            <a:ahLst/>
            <a:cxnLst/>
            <a:rect l="l" t="t" r="r" b="b"/>
            <a:pathLst>
              <a:path w="635000" h="146050">
                <a:moveTo>
                  <a:pt x="0" y="0"/>
                </a:moveTo>
                <a:lnTo>
                  <a:pt x="0" y="146053"/>
                </a:lnTo>
                <a:lnTo>
                  <a:pt x="634995" y="146053"/>
                </a:lnTo>
                <a:lnTo>
                  <a:pt x="6349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89257" y="6737345"/>
            <a:ext cx="476250" cy="146050"/>
          </a:xfrm>
          <a:custGeom>
            <a:avLst/>
            <a:gdLst/>
            <a:ahLst/>
            <a:cxnLst/>
            <a:rect l="l" t="t" r="r" b="b"/>
            <a:pathLst>
              <a:path w="476250" h="146050">
                <a:moveTo>
                  <a:pt x="0" y="0"/>
                </a:moveTo>
                <a:lnTo>
                  <a:pt x="0" y="146053"/>
                </a:lnTo>
                <a:lnTo>
                  <a:pt x="476250" y="146053"/>
                </a:lnTo>
                <a:lnTo>
                  <a:pt x="476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71403" y="6883405"/>
            <a:ext cx="571500" cy="146050"/>
          </a:xfrm>
          <a:custGeom>
            <a:avLst/>
            <a:gdLst/>
            <a:ahLst/>
            <a:cxnLst/>
            <a:rect l="l" t="t" r="r" b="b"/>
            <a:pathLst>
              <a:path w="571500" h="146050">
                <a:moveTo>
                  <a:pt x="0" y="0"/>
                </a:moveTo>
                <a:lnTo>
                  <a:pt x="0" y="146047"/>
                </a:lnTo>
                <a:lnTo>
                  <a:pt x="571500" y="146047"/>
                </a:lnTo>
                <a:lnTo>
                  <a:pt x="571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42897" y="688340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47"/>
                </a:lnTo>
                <a:lnTo>
                  <a:pt x="317497" y="146047"/>
                </a:lnTo>
                <a:lnTo>
                  <a:pt x="3174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60407" y="6883405"/>
            <a:ext cx="635000" cy="146050"/>
          </a:xfrm>
          <a:custGeom>
            <a:avLst/>
            <a:gdLst/>
            <a:ahLst/>
            <a:cxnLst/>
            <a:rect l="l" t="t" r="r" b="b"/>
            <a:pathLst>
              <a:path w="635000" h="146050">
                <a:moveTo>
                  <a:pt x="0" y="0"/>
                </a:moveTo>
                <a:lnTo>
                  <a:pt x="0" y="146047"/>
                </a:lnTo>
                <a:lnTo>
                  <a:pt x="635002" y="146047"/>
                </a:lnTo>
                <a:lnTo>
                  <a:pt x="6350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95397" y="688340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47"/>
                </a:lnTo>
                <a:lnTo>
                  <a:pt x="317497" y="146047"/>
                </a:lnTo>
                <a:lnTo>
                  <a:pt x="3174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12907" y="6883405"/>
            <a:ext cx="317500" cy="146050"/>
          </a:xfrm>
          <a:custGeom>
            <a:avLst/>
            <a:gdLst/>
            <a:ahLst/>
            <a:cxnLst/>
            <a:rect l="l" t="t" r="r" b="b"/>
            <a:pathLst>
              <a:path w="317500" h="146050">
                <a:moveTo>
                  <a:pt x="0" y="0"/>
                </a:moveTo>
                <a:lnTo>
                  <a:pt x="0" y="146047"/>
                </a:lnTo>
                <a:lnTo>
                  <a:pt x="317504" y="146047"/>
                </a:lnTo>
                <a:lnTo>
                  <a:pt x="3175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30402" y="6883405"/>
            <a:ext cx="323850" cy="146050"/>
          </a:xfrm>
          <a:custGeom>
            <a:avLst/>
            <a:gdLst/>
            <a:ahLst/>
            <a:cxnLst/>
            <a:rect l="l" t="t" r="r" b="b"/>
            <a:pathLst>
              <a:path w="323850" h="146050">
                <a:moveTo>
                  <a:pt x="0" y="0"/>
                </a:moveTo>
                <a:lnTo>
                  <a:pt x="0" y="146047"/>
                </a:lnTo>
                <a:lnTo>
                  <a:pt x="323850" y="146047"/>
                </a:lnTo>
                <a:lnTo>
                  <a:pt x="323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54252" y="6883405"/>
            <a:ext cx="635000" cy="146050"/>
          </a:xfrm>
          <a:custGeom>
            <a:avLst/>
            <a:gdLst/>
            <a:ahLst/>
            <a:cxnLst/>
            <a:rect l="l" t="t" r="r" b="b"/>
            <a:pathLst>
              <a:path w="635000" h="146050">
                <a:moveTo>
                  <a:pt x="0" y="0"/>
                </a:moveTo>
                <a:lnTo>
                  <a:pt x="0" y="146047"/>
                </a:lnTo>
                <a:lnTo>
                  <a:pt x="634995" y="146047"/>
                </a:lnTo>
                <a:lnTo>
                  <a:pt x="6349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9257" y="6883405"/>
            <a:ext cx="476250" cy="146050"/>
          </a:xfrm>
          <a:custGeom>
            <a:avLst/>
            <a:gdLst/>
            <a:ahLst/>
            <a:cxnLst/>
            <a:rect l="l" t="t" r="r" b="b"/>
            <a:pathLst>
              <a:path w="476250" h="146050">
                <a:moveTo>
                  <a:pt x="0" y="0"/>
                </a:moveTo>
                <a:lnTo>
                  <a:pt x="0" y="146047"/>
                </a:lnTo>
                <a:lnTo>
                  <a:pt x="476250" y="146047"/>
                </a:lnTo>
                <a:lnTo>
                  <a:pt x="476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1271403" y="6737344"/>
          <a:ext cx="3594100" cy="292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6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1849252" y="1885950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>
                <a:moveTo>
                  <a:pt x="0" y="0"/>
                </a:moveTo>
                <a:lnTo>
                  <a:pt x="30797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38409" y="177165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58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49252" y="1771650"/>
            <a:ext cx="977900" cy="0"/>
          </a:xfrm>
          <a:custGeom>
            <a:avLst/>
            <a:gdLst/>
            <a:ahLst/>
            <a:cxnLst/>
            <a:rect l="l" t="t" r="r" b="b"/>
            <a:pathLst>
              <a:path w="977900">
                <a:moveTo>
                  <a:pt x="0" y="0"/>
                </a:moveTo>
                <a:lnTo>
                  <a:pt x="97790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27157" y="1625605"/>
            <a:ext cx="1111250" cy="209550"/>
          </a:xfrm>
          <a:custGeom>
            <a:avLst/>
            <a:gdLst/>
            <a:ahLst/>
            <a:cxnLst/>
            <a:rect l="l" t="t" r="r" b="b"/>
            <a:pathLst>
              <a:path w="1111250" h="209550">
                <a:moveTo>
                  <a:pt x="0" y="0"/>
                </a:moveTo>
                <a:lnTo>
                  <a:pt x="0" y="209550"/>
                </a:lnTo>
                <a:lnTo>
                  <a:pt x="1111252" y="209550"/>
                </a:lnTo>
                <a:lnTo>
                  <a:pt x="11112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20802" y="1625605"/>
            <a:ext cx="1117600" cy="215900"/>
          </a:xfrm>
          <a:custGeom>
            <a:avLst/>
            <a:gdLst/>
            <a:ahLst/>
            <a:cxnLst/>
            <a:rect l="l" t="t" r="r" b="b"/>
            <a:pathLst>
              <a:path w="1117600" h="215900">
                <a:moveTo>
                  <a:pt x="1117594" y="6339"/>
                </a:moveTo>
                <a:lnTo>
                  <a:pt x="1111255" y="0"/>
                </a:lnTo>
                <a:lnTo>
                  <a:pt x="0" y="0"/>
                </a:lnTo>
                <a:lnTo>
                  <a:pt x="0" y="215889"/>
                </a:lnTo>
                <a:lnTo>
                  <a:pt x="6355" y="215889"/>
                </a:lnTo>
                <a:lnTo>
                  <a:pt x="6355" y="6339"/>
                </a:lnTo>
                <a:lnTo>
                  <a:pt x="1117594" y="6339"/>
                </a:lnTo>
                <a:close/>
              </a:path>
              <a:path w="1117600" h="215900">
                <a:moveTo>
                  <a:pt x="1117594" y="215889"/>
                </a:moveTo>
                <a:lnTo>
                  <a:pt x="1117594" y="209550"/>
                </a:lnTo>
                <a:lnTo>
                  <a:pt x="6355" y="209550"/>
                </a:lnTo>
                <a:lnTo>
                  <a:pt x="6355" y="215889"/>
                </a:lnTo>
                <a:lnTo>
                  <a:pt x="1117594" y="215889"/>
                </a:lnTo>
                <a:close/>
              </a:path>
              <a:path w="1117600" h="215900">
                <a:moveTo>
                  <a:pt x="1117594" y="6339"/>
                </a:moveTo>
                <a:lnTo>
                  <a:pt x="1117594" y="0"/>
                </a:lnTo>
                <a:lnTo>
                  <a:pt x="1111255" y="0"/>
                </a:lnTo>
                <a:lnTo>
                  <a:pt x="1117594" y="6339"/>
                </a:lnTo>
                <a:close/>
              </a:path>
              <a:path w="1117600" h="215900">
                <a:moveTo>
                  <a:pt x="1117594" y="209550"/>
                </a:moveTo>
                <a:lnTo>
                  <a:pt x="1117594" y="6339"/>
                </a:lnTo>
                <a:lnTo>
                  <a:pt x="1111255" y="6339"/>
                </a:lnTo>
                <a:lnTo>
                  <a:pt x="1111255" y="209550"/>
                </a:lnTo>
                <a:lnTo>
                  <a:pt x="1117594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992245" y="1650078"/>
            <a:ext cx="488823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2565" algn="l"/>
              </a:tabLst>
            </a:pPr>
            <a:r>
              <a:rPr sz="850" b="1" spc="5" dirty="0">
                <a:latin typeface="Arial"/>
                <a:cs typeface="Arial"/>
              </a:rPr>
              <a:t>Burn</a:t>
            </a:r>
            <a:r>
              <a:rPr sz="850" b="1" spc="-10" dirty="0">
                <a:latin typeface="Arial"/>
                <a:cs typeface="Arial"/>
              </a:rPr>
              <a:t> </a:t>
            </a:r>
            <a:r>
              <a:rPr sz="850" b="1" spc="-5" dirty="0">
                <a:latin typeface="Arial"/>
                <a:cs typeface="Arial"/>
              </a:rPr>
              <a:t>Up</a:t>
            </a:r>
            <a:r>
              <a:rPr sz="850" b="1" spc="45" dirty="0">
                <a:latin typeface="Arial"/>
                <a:cs typeface="Arial"/>
              </a:rPr>
              <a:t> </a:t>
            </a:r>
            <a:r>
              <a:rPr sz="850" b="1" dirty="0">
                <a:latin typeface="Arial"/>
                <a:cs typeface="Arial"/>
              </a:rPr>
              <a:t>Chart	Respect </a:t>
            </a:r>
            <a:r>
              <a:rPr sz="850" b="1" spc="15" dirty="0">
                <a:latin typeface="Arial"/>
                <a:cs typeface="Arial"/>
              </a:rPr>
              <a:t>du</a:t>
            </a:r>
            <a:r>
              <a:rPr sz="850" b="1" spc="-85" dirty="0">
                <a:latin typeface="Arial"/>
                <a:cs typeface="Arial"/>
              </a:rPr>
              <a:t> </a:t>
            </a:r>
            <a:r>
              <a:rPr sz="850" b="1" spc="-5" dirty="0">
                <a:latin typeface="Arial"/>
                <a:cs typeface="Arial"/>
              </a:rPr>
              <a:t>délai</a:t>
            </a:r>
            <a:endParaRPr sz="8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71394" y="1553511"/>
            <a:ext cx="535305" cy="3765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750" marR="5080" indent="-19050" algn="r">
              <a:lnSpc>
                <a:spcPct val="100000"/>
              </a:lnSpc>
              <a:spcBef>
                <a:spcPts val="114"/>
              </a:spcBef>
            </a:pPr>
            <a:r>
              <a:rPr sz="450" b="1" spc="15" dirty="0">
                <a:latin typeface="Arial"/>
                <a:cs typeface="Arial"/>
              </a:rPr>
              <a:t>Nombre</a:t>
            </a:r>
            <a:r>
              <a:rPr sz="450" b="1" spc="-75" dirty="0">
                <a:latin typeface="Arial"/>
                <a:cs typeface="Arial"/>
              </a:rPr>
              <a:t> </a:t>
            </a:r>
            <a:r>
              <a:rPr sz="450" b="1" spc="15" dirty="0">
                <a:latin typeface="Arial"/>
                <a:cs typeface="Arial"/>
              </a:rPr>
              <a:t>de</a:t>
            </a:r>
            <a:r>
              <a:rPr sz="450" b="1" spc="-45" dirty="0">
                <a:latin typeface="Arial"/>
                <a:cs typeface="Arial"/>
              </a:rPr>
              <a:t> </a:t>
            </a:r>
            <a:r>
              <a:rPr sz="450" b="1" spc="5" dirty="0">
                <a:latin typeface="Arial"/>
                <a:cs typeface="Arial"/>
              </a:rPr>
              <a:t>points  </a:t>
            </a:r>
            <a:r>
              <a:rPr sz="450" b="1" dirty="0">
                <a:latin typeface="Arial"/>
                <a:cs typeface="Arial"/>
              </a:rPr>
              <a:t>restant </a:t>
            </a:r>
            <a:r>
              <a:rPr sz="450" b="1" spc="10" dirty="0">
                <a:latin typeface="Arial"/>
                <a:cs typeface="Arial"/>
              </a:rPr>
              <a:t>à</a:t>
            </a:r>
            <a:r>
              <a:rPr sz="450" b="1" spc="-85" dirty="0">
                <a:latin typeface="Arial"/>
                <a:cs typeface="Arial"/>
              </a:rPr>
              <a:t> </a:t>
            </a:r>
            <a:r>
              <a:rPr sz="450" b="1" spc="5" dirty="0">
                <a:latin typeface="Arial"/>
                <a:cs typeface="Arial"/>
              </a:rPr>
              <a:t>réaliser</a:t>
            </a:r>
            <a:endParaRPr sz="450">
              <a:latin typeface="Arial"/>
              <a:cs typeface="Arial"/>
            </a:endParaRPr>
          </a:p>
          <a:p>
            <a:pPr marR="10795" algn="r">
              <a:lnSpc>
                <a:spcPct val="100000"/>
              </a:lnSpc>
              <a:spcBef>
                <a:spcPts val="220"/>
              </a:spcBef>
            </a:pPr>
            <a:r>
              <a:rPr sz="450" spc="-5" dirty="0">
                <a:latin typeface="Arial"/>
                <a:cs typeface="Arial"/>
              </a:rPr>
              <a:t>12</a:t>
            </a:r>
            <a:r>
              <a:rPr sz="450" spc="10" dirty="0"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  <a:p>
            <a:pPr marR="10795" algn="r">
              <a:lnSpc>
                <a:spcPct val="100000"/>
              </a:lnSpc>
              <a:spcBef>
                <a:spcPts val="360"/>
              </a:spcBef>
            </a:pPr>
            <a:r>
              <a:rPr sz="450" spc="-5" dirty="0">
                <a:latin typeface="Arial"/>
                <a:cs typeface="Arial"/>
              </a:rPr>
              <a:t>12</a:t>
            </a:r>
            <a:r>
              <a:rPr sz="450" spc="10" dirty="0"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154052" y="2565394"/>
            <a:ext cx="2717800" cy="2762250"/>
          </a:xfrm>
          <a:custGeom>
            <a:avLst/>
            <a:gdLst/>
            <a:ahLst/>
            <a:cxnLst/>
            <a:rect l="l" t="t" r="r" b="b"/>
            <a:pathLst>
              <a:path w="2717800" h="2762250">
                <a:moveTo>
                  <a:pt x="1276350" y="1403360"/>
                </a:moveTo>
                <a:lnTo>
                  <a:pt x="1276350" y="1390650"/>
                </a:lnTo>
                <a:lnTo>
                  <a:pt x="958855" y="1504950"/>
                </a:lnTo>
                <a:lnTo>
                  <a:pt x="635005" y="1885950"/>
                </a:lnTo>
                <a:lnTo>
                  <a:pt x="0" y="2755910"/>
                </a:lnTo>
                <a:lnTo>
                  <a:pt x="12694" y="2762250"/>
                </a:lnTo>
                <a:lnTo>
                  <a:pt x="647700" y="1892305"/>
                </a:lnTo>
                <a:lnTo>
                  <a:pt x="965194" y="1511305"/>
                </a:lnTo>
                <a:lnTo>
                  <a:pt x="965194" y="1517660"/>
                </a:lnTo>
                <a:lnTo>
                  <a:pt x="1276350" y="1403360"/>
                </a:lnTo>
                <a:close/>
              </a:path>
              <a:path w="2717800" h="2762250">
                <a:moveTo>
                  <a:pt x="2717795" y="12710"/>
                </a:moveTo>
                <a:lnTo>
                  <a:pt x="2711455" y="0"/>
                </a:lnTo>
                <a:lnTo>
                  <a:pt x="2228850" y="298460"/>
                </a:lnTo>
                <a:lnTo>
                  <a:pt x="1593844" y="869960"/>
                </a:lnTo>
                <a:lnTo>
                  <a:pt x="1269994" y="1390650"/>
                </a:lnTo>
                <a:lnTo>
                  <a:pt x="1276350" y="1390650"/>
                </a:lnTo>
                <a:lnTo>
                  <a:pt x="1276350" y="1403360"/>
                </a:lnTo>
                <a:lnTo>
                  <a:pt x="1282705" y="1397005"/>
                </a:lnTo>
                <a:lnTo>
                  <a:pt x="1600200" y="876300"/>
                </a:lnTo>
                <a:lnTo>
                  <a:pt x="2235205" y="311155"/>
                </a:lnTo>
                <a:lnTo>
                  <a:pt x="2717795" y="12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03257" y="5264155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38247" y="4394194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55757" y="4019550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73252" y="3898894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90747" y="3384544"/>
            <a:ext cx="114300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25752" y="2813044"/>
            <a:ext cx="114300" cy="11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08357" y="2520955"/>
            <a:ext cx="114300" cy="11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9415">
              <a:lnSpc>
                <a:spcPts val="515"/>
              </a:lnSpc>
            </a:pPr>
            <a:r>
              <a:rPr dirty="0"/>
              <a:t>120</a:t>
            </a:r>
          </a:p>
          <a:p>
            <a:pPr marL="869950" algn="ctr">
              <a:lnSpc>
                <a:spcPts val="335"/>
              </a:lnSpc>
              <a:spcBef>
                <a:spcPts val="110"/>
              </a:spcBef>
            </a:pPr>
            <a:r>
              <a:rPr sz="350" spc="30" dirty="0"/>
              <a:t>16%</a:t>
            </a:r>
            <a:endParaRPr sz="350"/>
          </a:p>
          <a:p>
            <a:pPr marL="399415">
              <a:lnSpc>
                <a:spcPts val="409"/>
              </a:lnSpc>
            </a:pPr>
            <a:r>
              <a:rPr dirty="0"/>
              <a:t>116</a:t>
            </a:r>
          </a:p>
          <a:p>
            <a:pPr marL="857250" algn="ctr">
              <a:lnSpc>
                <a:spcPts val="375"/>
              </a:lnSpc>
            </a:pPr>
            <a:r>
              <a:rPr sz="350" dirty="0"/>
              <a:t>1</a:t>
            </a:r>
            <a:r>
              <a:rPr sz="350" spc="20" dirty="0"/>
              <a:t>4</a:t>
            </a:r>
            <a:r>
              <a:rPr sz="350" spc="35" dirty="0"/>
              <a:t> %</a:t>
            </a:r>
            <a:endParaRPr sz="350"/>
          </a:p>
          <a:p>
            <a:pPr marL="399415">
              <a:lnSpc>
                <a:spcPct val="100000"/>
              </a:lnSpc>
              <a:spcBef>
                <a:spcPts val="30"/>
              </a:spcBef>
              <a:tabLst>
                <a:tab pos="4177665" algn="l"/>
              </a:tabLst>
            </a:pPr>
            <a:r>
              <a:rPr spc="-5" dirty="0"/>
              <a:t>11</a:t>
            </a:r>
            <a:r>
              <a:rPr spc="10" dirty="0"/>
              <a:t>2</a:t>
            </a:r>
            <a:r>
              <a:rPr dirty="0"/>
              <a:t>	</a:t>
            </a:r>
            <a:r>
              <a:rPr sz="525" baseline="-31746" dirty="0"/>
              <a:t>1</a:t>
            </a:r>
            <a:r>
              <a:rPr sz="525" spc="30" baseline="-31746" dirty="0"/>
              <a:t>2</a:t>
            </a:r>
            <a:r>
              <a:rPr sz="525" spc="52" baseline="-31746" dirty="0"/>
              <a:t> %</a:t>
            </a:r>
            <a:endParaRPr sz="525" baseline="-31746"/>
          </a:p>
          <a:p>
            <a:pPr marL="399415">
              <a:lnSpc>
                <a:spcPct val="100000"/>
              </a:lnSpc>
              <a:spcBef>
                <a:spcPts val="360"/>
              </a:spcBef>
              <a:tabLst>
                <a:tab pos="4177665" algn="l"/>
              </a:tabLst>
            </a:pPr>
            <a:r>
              <a:rPr spc="-5" dirty="0"/>
              <a:t>10</a:t>
            </a:r>
            <a:r>
              <a:rPr spc="10" dirty="0"/>
              <a:t>8</a:t>
            </a:r>
            <a:r>
              <a:rPr dirty="0"/>
              <a:t>	</a:t>
            </a:r>
            <a:r>
              <a:rPr sz="350" dirty="0"/>
              <a:t>1</a:t>
            </a:r>
            <a:r>
              <a:rPr sz="350" spc="20" dirty="0"/>
              <a:t>0</a:t>
            </a:r>
            <a:r>
              <a:rPr sz="350" spc="35" dirty="0"/>
              <a:t> %</a:t>
            </a:r>
            <a:endParaRPr sz="350"/>
          </a:p>
          <a:p>
            <a:pPr marL="399415">
              <a:lnSpc>
                <a:spcPct val="100000"/>
              </a:lnSpc>
              <a:spcBef>
                <a:spcPts val="409"/>
              </a:spcBef>
              <a:tabLst>
                <a:tab pos="4203065" algn="l"/>
              </a:tabLst>
            </a:pPr>
            <a:r>
              <a:rPr spc="-5" dirty="0"/>
              <a:t>10</a:t>
            </a:r>
            <a:r>
              <a:rPr spc="10" dirty="0"/>
              <a:t>4</a:t>
            </a:r>
            <a:r>
              <a:rPr dirty="0"/>
              <a:t>	</a:t>
            </a:r>
            <a:r>
              <a:rPr sz="525" spc="30" baseline="31746" dirty="0"/>
              <a:t>8</a:t>
            </a:r>
            <a:r>
              <a:rPr sz="525" spc="52" baseline="31746" dirty="0"/>
              <a:t> %</a:t>
            </a:r>
            <a:endParaRPr sz="525" baseline="31746"/>
          </a:p>
          <a:p>
            <a:pPr marL="882650" algn="ctr">
              <a:lnSpc>
                <a:spcPts val="360"/>
              </a:lnSpc>
              <a:spcBef>
                <a:spcPts val="60"/>
              </a:spcBef>
            </a:pPr>
            <a:r>
              <a:rPr sz="350" spc="20" dirty="0"/>
              <a:t>6</a:t>
            </a:r>
            <a:r>
              <a:rPr sz="350" spc="35" dirty="0"/>
              <a:t> %</a:t>
            </a:r>
            <a:endParaRPr sz="350"/>
          </a:p>
          <a:p>
            <a:pPr marL="399415">
              <a:lnSpc>
                <a:spcPts val="434"/>
              </a:lnSpc>
              <a:tabLst>
                <a:tab pos="3529965" algn="l"/>
              </a:tabLst>
            </a:pPr>
            <a:r>
              <a:rPr dirty="0"/>
              <a:t>100	</a:t>
            </a:r>
            <a:r>
              <a:rPr sz="350" b="1" spc="25" dirty="0">
                <a:latin typeface="Arial"/>
                <a:cs typeface="Arial"/>
              </a:rPr>
              <a:t>100</a:t>
            </a:r>
            <a:endParaRPr sz="350">
              <a:latin typeface="Arial"/>
              <a:cs typeface="Arial"/>
            </a:endParaRPr>
          </a:p>
          <a:p>
            <a:pPr marL="882650" algn="ctr">
              <a:lnSpc>
                <a:spcPts val="375"/>
              </a:lnSpc>
            </a:pPr>
            <a:r>
              <a:rPr sz="350" spc="20" dirty="0"/>
              <a:t>4</a:t>
            </a:r>
            <a:r>
              <a:rPr sz="350" spc="35" dirty="0"/>
              <a:t> %</a:t>
            </a:r>
            <a:endParaRPr sz="350"/>
          </a:p>
          <a:p>
            <a:pPr marL="431165">
              <a:lnSpc>
                <a:spcPct val="100000"/>
              </a:lnSpc>
              <a:spcBef>
                <a:spcPts val="30"/>
              </a:spcBef>
              <a:tabLst>
                <a:tab pos="4203065" algn="l"/>
              </a:tabLst>
            </a:pPr>
            <a:r>
              <a:rPr spc="-5" dirty="0"/>
              <a:t>9</a:t>
            </a:r>
            <a:r>
              <a:rPr spc="10" dirty="0"/>
              <a:t>6</a:t>
            </a:r>
            <a:r>
              <a:rPr dirty="0"/>
              <a:t>	</a:t>
            </a:r>
            <a:r>
              <a:rPr sz="525" spc="30" baseline="-23809" dirty="0"/>
              <a:t>2</a:t>
            </a:r>
            <a:r>
              <a:rPr sz="525" spc="52" baseline="-23809" dirty="0"/>
              <a:t> %</a:t>
            </a:r>
            <a:endParaRPr sz="525" baseline="-23809"/>
          </a:p>
          <a:p>
            <a:pPr marL="431165">
              <a:lnSpc>
                <a:spcPct val="100000"/>
              </a:lnSpc>
              <a:spcBef>
                <a:spcPts val="360"/>
              </a:spcBef>
              <a:tabLst>
                <a:tab pos="4190365" algn="l"/>
              </a:tabLst>
            </a:pPr>
            <a:r>
              <a:rPr spc="-5" dirty="0"/>
              <a:t>9</a:t>
            </a:r>
            <a:r>
              <a:rPr spc="10" dirty="0"/>
              <a:t>2</a:t>
            </a:r>
            <a:r>
              <a:rPr dirty="0"/>
              <a:t>	</a:t>
            </a:r>
            <a:r>
              <a:rPr b="1" spc="10" dirty="0">
                <a:latin typeface="Arial"/>
                <a:cs typeface="Arial"/>
              </a:rPr>
              <a:t>0 </a:t>
            </a:r>
            <a:r>
              <a:rPr b="1" spc="15" dirty="0">
                <a:latin typeface="Arial"/>
                <a:cs typeface="Arial"/>
              </a:rPr>
              <a:t>%</a:t>
            </a:r>
          </a:p>
          <a:p>
            <a:pPr marL="431165">
              <a:lnSpc>
                <a:spcPct val="100000"/>
              </a:lnSpc>
              <a:spcBef>
                <a:spcPts val="160"/>
              </a:spcBef>
              <a:tabLst>
                <a:tab pos="3066415" algn="l"/>
                <a:tab pos="4177665" algn="l"/>
              </a:tabLst>
            </a:pPr>
            <a:r>
              <a:rPr sz="675" baseline="-24691" dirty="0"/>
              <a:t>88	</a:t>
            </a:r>
            <a:r>
              <a:rPr sz="525" b="1" spc="15" baseline="31746" dirty="0">
                <a:latin typeface="Arial"/>
                <a:cs typeface="Arial"/>
              </a:rPr>
              <a:t>90	</a:t>
            </a:r>
            <a:r>
              <a:rPr sz="350" spc="10" dirty="0"/>
              <a:t>-</a:t>
            </a:r>
            <a:r>
              <a:rPr sz="350" spc="-65" dirty="0"/>
              <a:t> </a:t>
            </a:r>
            <a:r>
              <a:rPr sz="350" spc="20" dirty="0"/>
              <a:t>2</a:t>
            </a:r>
            <a:r>
              <a:rPr sz="350" spc="-25" dirty="0"/>
              <a:t> </a:t>
            </a:r>
            <a:r>
              <a:rPr sz="350" spc="35" dirty="0"/>
              <a:t>%</a:t>
            </a:r>
            <a:endParaRPr sz="350">
              <a:latin typeface="Arial"/>
              <a:cs typeface="Arial"/>
            </a:endParaRPr>
          </a:p>
          <a:p>
            <a:pPr marL="857250" algn="ctr">
              <a:lnSpc>
                <a:spcPts val="335"/>
              </a:lnSpc>
              <a:spcBef>
                <a:spcPts val="310"/>
              </a:spcBef>
            </a:pPr>
            <a:r>
              <a:rPr sz="350" spc="10" dirty="0"/>
              <a:t>-</a:t>
            </a:r>
            <a:r>
              <a:rPr sz="350" spc="-65" dirty="0"/>
              <a:t> </a:t>
            </a:r>
            <a:r>
              <a:rPr sz="350" spc="20" dirty="0"/>
              <a:t>4</a:t>
            </a:r>
            <a:r>
              <a:rPr sz="350" spc="-25" dirty="0"/>
              <a:t> 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ts val="409"/>
              </a:lnSpc>
            </a:pPr>
            <a:r>
              <a:rPr dirty="0"/>
              <a:t>84</a:t>
            </a:r>
          </a:p>
          <a:p>
            <a:pPr marL="857250" algn="ctr">
              <a:lnSpc>
                <a:spcPts val="375"/>
              </a:lnSpc>
            </a:pPr>
            <a:r>
              <a:rPr sz="350" spc="10" dirty="0"/>
              <a:t>-</a:t>
            </a:r>
            <a:r>
              <a:rPr sz="350" spc="-65" dirty="0"/>
              <a:t> </a:t>
            </a:r>
            <a:r>
              <a:rPr sz="350" spc="20" dirty="0"/>
              <a:t>6</a:t>
            </a:r>
            <a:r>
              <a:rPr sz="350" spc="-25" dirty="0"/>
              <a:t> 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ct val="100000"/>
              </a:lnSpc>
              <a:spcBef>
                <a:spcPts val="229"/>
              </a:spcBef>
              <a:tabLst>
                <a:tab pos="4190365" algn="l"/>
              </a:tabLst>
            </a:pPr>
            <a:r>
              <a:rPr sz="675" spc="-7" baseline="18518" dirty="0"/>
              <a:t>8</a:t>
            </a:r>
            <a:r>
              <a:rPr sz="675" spc="15" baseline="18518" dirty="0"/>
              <a:t>0</a:t>
            </a:r>
            <a:r>
              <a:rPr sz="675" baseline="18518" dirty="0"/>
              <a:t>	</a:t>
            </a:r>
            <a:r>
              <a:rPr sz="350" spc="10" dirty="0"/>
              <a:t>-</a:t>
            </a:r>
            <a:r>
              <a:rPr sz="350" spc="-30" dirty="0"/>
              <a:t> </a:t>
            </a:r>
            <a:r>
              <a:rPr sz="350" spc="50" dirty="0"/>
              <a:t>8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ct val="100000"/>
              </a:lnSpc>
              <a:spcBef>
                <a:spcPts val="210"/>
              </a:spcBef>
              <a:tabLst>
                <a:tab pos="4145915" algn="l"/>
              </a:tabLst>
            </a:pPr>
            <a:r>
              <a:rPr dirty="0"/>
              <a:t>76	</a:t>
            </a:r>
            <a:r>
              <a:rPr sz="525" spc="15" baseline="7936" dirty="0"/>
              <a:t>- 10</a:t>
            </a:r>
            <a:r>
              <a:rPr sz="525" spc="-75" baseline="7936" dirty="0"/>
              <a:t> </a:t>
            </a:r>
            <a:r>
              <a:rPr sz="525" spc="52" baseline="7936" dirty="0"/>
              <a:t>%</a:t>
            </a:r>
            <a:endParaRPr sz="525" baseline="7936"/>
          </a:p>
          <a:p>
            <a:pPr marL="431165">
              <a:lnSpc>
                <a:spcPct val="100000"/>
              </a:lnSpc>
              <a:spcBef>
                <a:spcPts val="160"/>
              </a:spcBef>
              <a:tabLst>
                <a:tab pos="4145915" algn="l"/>
              </a:tabLst>
            </a:pPr>
            <a:r>
              <a:rPr sz="675" baseline="-24691" dirty="0"/>
              <a:t>72	</a:t>
            </a:r>
            <a:r>
              <a:rPr sz="350" spc="10" dirty="0"/>
              <a:t>- 12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/>
          </a:p>
          <a:p>
            <a:pPr marR="880744" algn="ctr">
              <a:lnSpc>
                <a:spcPts val="360"/>
              </a:lnSpc>
              <a:spcBef>
                <a:spcPts val="260"/>
              </a:spcBef>
              <a:tabLst>
                <a:tab pos="1713864" algn="l"/>
              </a:tabLst>
            </a:pPr>
            <a:r>
              <a:rPr sz="525" b="1" spc="15" baseline="7936" dirty="0">
                <a:latin typeface="Arial"/>
                <a:cs typeface="Arial"/>
              </a:rPr>
              <a:t>70	</a:t>
            </a:r>
            <a:r>
              <a:rPr sz="350" spc="10" dirty="0"/>
              <a:t>- 14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>
              <a:latin typeface="Arial"/>
              <a:cs typeface="Arial"/>
            </a:endParaRPr>
          </a:p>
          <a:p>
            <a:pPr marL="431165">
              <a:lnSpc>
                <a:spcPts val="434"/>
              </a:lnSpc>
            </a:pPr>
            <a:r>
              <a:rPr dirty="0"/>
              <a:t>68</a:t>
            </a:r>
          </a:p>
          <a:p>
            <a:pPr marL="825500" algn="ctr">
              <a:lnSpc>
                <a:spcPts val="375"/>
              </a:lnSpc>
            </a:pPr>
            <a:r>
              <a:rPr sz="350" spc="10" dirty="0"/>
              <a:t>- 16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ct val="100000"/>
              </a:lnSpc>
              <a:spcBef>
                <a:spcPts val="180"/>
              </a:spcBef>
              <a:tabLst>
                <a:tab pos="4145915" algn="l"/>
              </a:tabLst>
            </a:pPr>
            <a:r>
              <a:rPr sz="675" baseline="18518" dirty="0"/>
              <a:t>64	</a:t>
            </a:r>
            <a:r>
              <a:rPr sz="350" spc="10" dirty="0"/>
              <a:t>- 18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ct val="100000"/>
              </a:lnSpc>
              <a:spcBef>
                <a:spcPts val="210"/>
              </a:spcBef>
              <a:tabLst>
                <a:tab pos="4145915" algn="l"/>
              </a:tabLst>
            </a:pPr>
            <a:r>
              <a:rPr dirty="0"/>
              <a:t>60	</a:t>
            </a:r>
            <a:r>
              <a:rPr sz="350" spc="10" dirty="0"/>
              <a:t>- 20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/>
          </a:p>
          <a:p>
            <a:pPr marL="431165">
              <a:lnSpc>
                <a:spcPct val="100000"/>
              </a:lnSpc>
              <a:spcBef>
                <a:spcPts val="160"/>
              </a:spcBef>
              <a:tabLst>
                <a:tab pos="4145915" algn="l"/>
              </a:tabLst>
            </a:pPr>
            <a:r>
              <a:rPr sz="675" baseline="-24691" dirty="0"/>
              <a:t>56	</a:t>
            </a:r>
            <a:r>
              <a:rPr sz="350" spc="10" dirty="0"/>
              <a:t>- 22</a:t>
            </a:r>
            <a:r>
              <a:rPr sz="350" spc="-50" dirty="0"/>
              <a:t> </a:t>
            </a:r>
            <a:r>
              <a:rPr sz="350" spc="35" dirty="0"/>
              <a:t>%</a:t>
            </a:r>
            <a:endParaRPr sz="35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4076065" indent="-3644900">
              <a:lnSpc>
                <a:spcPct val="45500"/>
              </a:lnSpc>
              <a:spcBef>
                <a:spcPts val="365"/>
              </a:spcBef>
              <a:tabLst>
                <a:tab pos="2113915" algn="l"/>
                <a:tab pos="4412615" algn="l"/>
                <a:tab pos="4672965" algn="l"/>
                <a:tab pos="5003165" algn="l"/>
                <a:tab pos="5606415" algn="l"/>
                <a:tab pos="5911215" algn="l"/>
                <a:tab pos="6514465" algn="l"/>
                <a:tab pos="7454265" algn="l"/>
              </a:tabLst>
            </a:pPr>
            <a:r>
              <a:rPr sz="675" baseline="18518" dirty="0"/>
              <a:t>52	</a:t>
            </a:r>
            <a:r>
              <a:rPr sz="525" b="1" spc="15" baseline="31746" dirty="0">
                <a:latin typeface="Arial"/>
                <a:cs typeface="Arial"/>
              </a:rPr>
              <a:t>52		</a:t>
            </a:r>
            <a:r>
              <a:rPr sz="350" spc="-5" dirty="0"/>
              <a:t>cabine	</a:t>
            </a:r>
            <a:r>
              <a:rPr sz="350" spc="-10" dirty="0"/>
              <a:t>bloc arrière </a:t>
            </a:r>
            <a:r>
              <a:rPr sz="525" spc="-7" baseline="31746" dirty="0"/>
              <a:t>plancher </a:t>
            </a:r>
            <a:r>
              <a:rPr sz="525" baseline="31746" dirty="0"/>
              <a:t>&amp; </a:t>
            </a:r>
            <a:r>
              <a:rPr sz="350" spc="-10" dirty="0"/>
              <a:t>bloc </a:t>
            </a:r>
            <a:r>
              <a:rPr sz="350" dirty="0"/>
              <a:t>avant </a:t>
            </a:r>
            <a:r>
              <a:rPr sz="525" spc="-7" baseline="31746" dirty="0"/>
              <a:t>roues </a:t>
            </a:r>
            <a:r>
              <a:rPr sz="525" baseline="31746" dirty="0"/>
              <a:t>&amp; </a:t>
            </a:r>
            <a:r>
              <a:rPr sz="525" spc="-7" baseline="31746" dirty="0"/>
              <a:t>plancher </a:t>
            </a:r>
            <a:r>
              <a:rPr sz="525" baseline="31746" dirty="0"/>
              <a:t>&amp; </a:t>
            </a:r>
            <a:r>
              <a:rPr sz="350" spc="-10" dirty="0"/>
              <a:t>bloc arrière </a:t>
            </a:r>
            <a:r>
              <a:rPr sz="525" spc="-7" baseline="31746" dirty="0"/>
              <a:t>roues </a:t>
            </a:r>
            <a:r>
              <a:rPr sz="525" baseline="31746" dirty="0"/>
              <a:t>&amp; </a:t>
            </a:r>
            <a:r>
              <a:rPr sz="350" spc="-5" dirty="0"/>
              <a:t>assemblage assemblage </a:t>
            </a:r>
            <a:r>
              <a:rPr sz="525" spc="-7" baseline="31746" dirty="0"/>
              <a:t>intégration  </a:t>
            </a:r>
            <a:r>
              <a:rPr sz="525" spc="-7" baseline="-15873" dirty="0"/>
              <a:t>sprints			</a:t>
            </a:r>
            <a:r>
              <a:rPr sz="350" spc="10" dirty="0"/>
              <a:t>arm</a:t>
            </a:r>
            <a:r>
              <a:rPr sz="350" spc="-40" dirty="0"/>
              <a:t> </a:t>
            </a:r>
            <a:r>
              <a:rPr sz="350" spc="5" dirty="0"/>
              <a:t>sup	</a:t>
            </a:r>
            <a:r>
              <a:rPr sz="350" spc="-5" dirty="0"/>
              <a:t>attaches	</a:t>
            </a:r>
            <a:r>
              <a:rPr sz="350" spc="-10" dirty="0"/>
              <a:t>arm</a:t>
            </a:r>
            <a:r>
              <a:rPr sz="350" spc="10" dirty="0"/>
              <a:t> </a:t>
            </a:r>
            <a:r>
              <a:rPr sz="350" spc="5" dirty="0"/>
              <a:t>sup	</a:t>
            </a:r>
            <a:r>
              <a:rPr sz="350" spc="-5" dirty="0"/>
              <a:t>attaches	</a:t>
            </a:r>
            <a:r>
              <a:rPr sz="350" spc="-10" dirty="0"/>
              <a:t>finale</a:t>
            </a:r>
            <a:endParaRPr sz="350">
              <a:latin typeface="Arial"/>
              <a:cs typeface="Arial"/>
            </a:endParaRPr>
          </a:p>
          <a:p>
            <a:pPr marL="4012565" marR="302895" indent="-3581400">
              <a:lnSpc>
                <a:spcPts val="650"/>
              </a:lnSpc>
              <a:spcBef>
                <a:spcPts val="60"/>
              </a:spcBef>
              <a:tabLst>
                <a:tab pos="1796414" algn="l"/>
                <a:tab pos="4406265" algn="l"/>
                <a:tab pos="4685665" algn="l"/>
                <a:tab pos="5314950" algn="l"/>
                <a:tab pos="5594350" algn="l"/>
                <a:tab pos="5918200" algn="l"/>
                <a:tab pos="6223000" algn="l"/>
                <a:tab pos="6527800" algn="l"/>
                <a:tab pos="6825615" algn="l"/>
                <a:tab pos="7105015" algn="l"/>
              </a:tabLst>
            </a:pPr>
            <a:r>
              <a:rPr sz="675" spc="-7" baseline="12345" dirty="0"/>
              <a:t>4</a:t>
            </a:r>
            <a:r>
              <a:rPr sz="675" spc="15" baseline="12345" dirty="0"/>
              <a:t>8</a:t>
            </a:r>
            <a:r>
              <a:rPr sz="675" baseline="12345" dirty="0"/>
              <a:t>	</a:t>
            </a:r>
            <a:r>
              <a:rPr sz="525" b="1" baseline="15873" dirty="0">
                <a:latin typeface="Arial"/>
                <a:cs typeface="Arial"/>
              </a:rPr>
              <a:t>4</a:t>
            </a:r>
            <a:r>
              <a:rPr sz="525" b="1" spc="30" baseline="15873" dirty="0">
                <a:latin typeface="Arial"/>
                <a:cs typeface="Arial"/>
              </a:rPr>
              <a:t>8</a:t>
            </a:r>
            <a:r>
              <a:rPr sz="525" b="1" baseline="15873" dirty="0">
                <a:latin typeface="Arial"/>
                <a:cs typeface="Arial"/>
              </a:rPr>
              <a:t>		</a:t>
            </a:r>
            <a:r>
              <a:rPr sz="350" spc="20" dirty="0"/>
              <a:t>c</a:t>
            </a:r>
            <a:r>
              <a:rPr sz="350" dirty="0"/>
              <a:t>a</a:t>
            </a:r>
            <a:r>
              <a:rPr sz="350" spc="5" dirty="0"/>
              <a:t>m</a:t>
            </a:r>
            <a:r>
              <a:rPr sz="350" spc="-30" dirty="0"/>
              <a:t>i</a:t>
            </a:r>
            <a:r>
              <a:rPr sz="350" dirty="0"/>
              <a:t>on	</a:t>
            </a:r>
            <a:r>
              <a:rPr sz="350" spc="30" dirty="0"/>
              <a:t>r</a:t>
            </a:r>
            <a:r>
              <a:rPr sz="350" dirty="0"/>
              <a:t>e</a:t>
            </a:r>
            <a:r>
              <a:rPr sz="350" spc="5" dirty="0"/>
              <a:t>m</a:t>
            </a:r>
            <a:r>
              <a:rPr sz="350" spc="-50" dirty="0"/>
              <a:t>o</a:t>
            </a:r>
            <a:r>
              <a:rPr sz="350" spc="30" dirty="0"/>
              <a:t>r</a:t>
            </a:r>
            <a:r>
              <a:rPr sz="350" dirty="0"/>
              <a:t>que        </a:t>
            </a:r>
            <a:r>
              <a:rPr sz="350" spc="-25" dirty="0"/>
              <a:t> </a:t>
            </a:r>
            <a:r>
              <a:rPr sz="350" spc="-20" dirty="0"/>
              <a:t>r</a:t>
            </a:r>
            <a:r>
              <a:rPr sz="350" dirty="0"/>
              <a:t>e</a:t>
            </a:r>
            <a:r>
              <a:rPr sz="350" spc="5" dirty="0"/>
              <a:t>m</a:t>
            </a:r>
            <a:r>
              <a:rPr sz="350" dirty="0"/>
              <a:t>o</a:t>
            </a:r>
            <a:r>
              <a:rPr sz="350" spc="-20" dirty="0"/>
              <a:t>r</a:t>
            </a:r>
            <a:r>
              <a:rPr sz="350" dirty="0"/>
              <a:t>que	</a:t>
            </a:r>
            <a:r>
              <a:rPr sz="350" spc="20" dirty="0"/>
              <a:t>c</a:t>
            </a:r>
            <a:r>
              <a:rPr sz="350" dirty="0"/>
              <a:t>a</a:t>
            </a:r>
            <a:r>
              <a:rPr sz="350" spc="5" dirty="0"/>
              <a:t>m</a:t>
            </a:r>
            <a:r>
              <a:rPr sz="350" spc="-30" dirty="0"/>
              <a:t>i</a:t>
            </a:r>
            <a:r>
              <a:rPr sz="350" dirty="0"/>
              <a:t>on	</a:t>
            </a:r>
            <a:r>
              <a:rPr sz="350" spc="30" dirty="0"/>
              <a:t>r</a:t>
            </a:r>
            <a:r>
              <a:rPr sz="350" spc="-50" dirty="0"/>
              <a:t>e</a:t>
            </a:r>
            <a:r>
              <a:rPr sz="350" spc="5" dirty="0"/>
              <a:t>m</a:t>
            </a:r>
            <a:r>
              <a:rPr sz="350" dirty="0"/>
              <a:t>o</a:t>
            </a:r>
            <a:r>
              <a:rPr sz="350" spc="30" dirty="0"/>
              <a:t>r</a:t>
            </a:r>
            <a:r>
              <a:rPr sz="350" dirty="0"/>
              <a:t>q</a:t>
            </a:r>
            <a:r>
              <a:rPr sz="350" spc="-50" dirty="0"/>
              <a:t>u</a:t>
            </a:r>
            <a:r>
              <a:rPr sz="350" dirty="0"/>
              <a:t>e	</a:t>
            </a:r>
            <a:r>
              <a:rPr sz="350" spc="20" dirty="0"/>
              <a:t>c</a:t>
            </a:r>
            <a:r>
              <a:rPr sz="350" dirty="0"/>
              <a:t>a</a:t>
            </a:r>
            <a:r>
              <a:rPr sz="350" spc="5" dirty="0"/>
              <a:t>m</a:t>
            </a:r>
            <a:r>
              <a:rPr sz="350" spc="-30" dirty="0"/>
              <a:t>i</a:t>
            </a:r>
            <a:r>
              <a:rPr sz="350" dirty="0"/>
              <a:t>on	</a:t>
            </a:r>
            <a:r>
              <a:rPr sz="350" spc="20" dirty="0"/>
              <a:t>c</a:t>
            </a:r>
            <a:r>
              <a:rPr sz="350" dirty="0"/>
              <a:t>a</a:t>
            </a:r>
            <a:r>
              <a:rPr sz="350" spc="-45" dirty="0"/>
              <a:t>m</a:t>
            </a:r>
            <a:r>
              <a:rPr sz="350" spc="20" dirty="0"/>
              <a:t>i</a:t>
            </a:r>
            <a:r>
              <a:rPr sz="350" dirty="0"/>
              <a:t>on	</a:t>
            </a:r>
            <a:r>
              <a:rPr sz="350" spc="-30" dirty="0"/>
              <a:t>c</a:t>
            </a:r>
            <a:r>
              <a:rPr sz="350" dirty="0"/>
              <a:t>a</a:t>
            </a:r>
            <a:r>
              <a:rPr sz="350" spc="5" dirty="0"/>
              <a:t>m</a:t>
            </a:r>
            <a:r>
              <a:rPr sz="350" spc="20" dirty="0"/>
              <a:t>i</a:t>
            </a:r>
            <a:r>
              <a:rPr sz="350" dirty="0"/>
              <a:t>on	</a:t>
            </a:r>
            <a:r>
              <a:rPr sz="350" spc="20" dirty="0"/>
              <a:t>c</a:t>
            </a:r>
            <a:r>
              <a:rPr sz="350" dirty="0"/>
              <a:t>a</a:t>
            </a:r>
            <a:r>
              <a:rPr sz="350" spc="5" dirty="0"/>
              <a:t>m</a:t>
            </a:r>
            <a:r>
              <a:rPr sz="350" spc="-30" dirty="0"/>
              <a:t>i</a:t>
            </a:r>
            <a:r>
              <a:rPr sz="350" dirty="0"/>
              <a:t>on	</a:t>
            </a:r>
            <a:r>
              <a:rPr sz="350" spc="30" dirty="0"/>
              <a:t>r</a:t>
            </a:r>
            <a:r>
              <a:rPr sz="350" dirty="0"/>
              <a:t>e</a:t>
            </a:r>
            <a:r>
              <a:rPr sz="350" spc="5" dirty="0"/>
              <a:t>m</a:t>
            </a:r>
            <a:r>
              <a:rPr sz="350" spc="-50" dirty="0"/>
              <a:t>o</a:t>
            </a:r>
            <a:r>
              <a:rPr sz="350" spc="30" dirty="0"/>
              <a:t>r</a:t>
            </a:r>
            <a:r>
              <a:rPr sz="350" dirty="0"/>
              <a:t>que  </a:t>
            </a:r>
            <a:r>
              <a:rPr sz="350" spc="-5" dirty="0"/>
              <a:t>durée</a:t>
            </a:r>
            <a:r>
              <a:rPr sz="350" dirty="0"/>
              <a:t> </a:t>
            </a:r>
            <a:r>
              <a:rPr sz="350" spc="-10" dirty="0"/>
              <a:t>prévue</a:t>
            </a:r>
            <a:endParaRPr sz="350">
              <a:latin typeface="Arial"/>
              <a:cs typeface="Arial"/>
            </a:endParaRPr>
          </a:p>
          <a:p>
            <a:pPr marL="418465">
              <a:lnSpc>
                <a:spcPts val="229"/>
              </a:lnSpc>
              <a:tabLst>
                <a:tab pos="4050665" algn="l"/>
                <a:tab pos="4450715" algn="l"/>
                <a:tab pos="4749165" algn="l"/>
                <a:tab pos="5053965" algn="l"/>
                <a:tab pos="5352415" algn="l"/>
                <a:tab pos="5657850" algn="l"/>
                <a:tab pos="5962650" algn="l"/>
                <a:tab pos="6261100" algn="l"/>
                <a:tab pos="6565900" algn="l"/>
                <a:tab pos="6870700" algn="l"/>
                <a:tab pos="7169150" algn="l"/>
                <a:tab pos="7473950" algn="l"/>
              </a:tabLst>
            </a:pPr>
            <a:r>
              <a:rPr sz="825" b="1" spc="-7" baseline="5050" dirty="0">
                <a:latin typeface="Arial"/>
                <a:cs typeface="Arial"/>
              </a:rPr>
              <a:t>44	</a:t>
            </a:r>
            <a:r>
              <a:rPr sz="525" spc="-7" baseline="-31746" dirty="0"/>
              <a:t>(minutes)	</a:t>
            </a:r>
            <a:r>
              <a:rPr sz="450" dirty="0"/>
              <a:t>30	10	20	</a:t>
            </a:r>
            <a:r>
              <a:rPr sz="450" spc="25" dirty="0"/>
              <a:t>10	</a:t>
            </a:r>
            <a:r>
              <a:rPr sz="450" dirty="0"/>
              <a:t>10	20	10	10	20	20	15</a:t>
            </a:r>
            <a:endParaRPr sz="45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290"/>
              </a:spcBef>
              <a:tabLst>
                <a:tab pos="3993515" algn="l"/>
              </a:tabLst>
            </a:pPr>
            <a:r>
              <a:rPr sz="675" baseline="6172" dirty="0"/>
              <a:t>40	</a:t>
            </a:r>
            <a:r>
              <a:rPr sz="350" spc="-5" dirty="0"/>
              <a:t>heure </a:t>
            </a:r>
            <a:r>
              <a:rPr sz="350" spc="-25" dirty="0"/>
              <a:t>de</a:t>
            </a:r>
            <a:r>
              <a:rPr sz="350" spc="10" dirty="0"/>
              <a:t> </a:t>
            </a:r>
            <a:r>
              <a:rPr sz="350" dirty="0"/>
              <a:t>début</a:t>
            </a:r>
            <a:endParaRPr sz="350"/>
          </a:p>
          <a:p>
            <a:pPr marL="672465" algn="ctr">
              <a:lnSpc>
                <a:spcPts val="360"/>
              </a:lnSpc>
              <a:spcBef>
                <a:spcPts val="10"/>
              </a:spcBef>
            </a:pPr>
            <a:r>
              <a:rPr sz="350" spc="-5" dirty="0"/>
              <a:t>réelle</a:t>
            </a:r>
            <a:endParaRPr sz="350"/>
          </a:p>
          <a:p>
            <a:pPr marL="431165">
              <a:lnSpc>
                <a:spcPts val="385"/>
              </a:lnSpc>
            </a:pPr>
            <a:r>
              <a:rPr dirty="0"/>
              <a:t>36</a:t>
            </a:r>
          </a:p>
          <a:p>
            <a:pPr marL="1478915">
              <a:lnSpc>
                <a:spcPts val="290"/>
              </a:lnSpc>
              <a:tabLst>
                <a:tab pos="4025265" algn="l"/>
              </a:tabLst>
            </a:pPr>
            <a:r>
              <a:rPr sz="350" b="1" spc="10" dirty="0">
                <a:latin typeface="Arial"/>
                <a:cs typeface="Arial"/>
              </a:rPr>
              <a:t>35	</a:t>
            </a:r>
            <a:r>
              <a:rPr sz="350" spc="-5" dirty="0"/>
              <a:t>heure </a:t>
            </a:r>
            <a:r>
              <a:rPr sz="350" spc="-25" dirty="0"/>
              <a:t>de</a:t>
            </a:r>
            <a:r>
              <a:rPr sz="350" spc="10" dirty="0"/>
              <a:t> </a:t>
            </a:r>
            <a:r>
              <a:rPr sz="350" spc="5" dirty="0"/>
              <a:t>fin</a:t>
            </a:r>
            <a:endParaRPr sz="350">
              <a:latin typeface="Arial"/>
              <a:cs typeface="Arial"/>
            </a:endParaRPr>
          </a:p>
          <a:p>
            <a:pPr marL="431165">
              <a:lnSpc>
                <a:spcPts val="505"/>
              </a:lnSpc>
              <a:tabLst>
                <a:tab pos="4088765" algn="l"/>
              </a:tabLst>
            </a:pPr>
            <a:r>
              <a:rPr sz="675" baseline="-24691" dirty="0"/>
              <a:t>32	</a:t>
            </a:r>
            <a:r>
              <a:rPr sz="350" spc="-5" dirty="0"/>
              <a:t>réelle</a:t>
            </a:r>
            <a:endParaRPr sz="350"/>
          </a:p>
          <a:p>
            <a:pPr marL="670560" algn="ctr">
              <a:lnSpc>
                <a:spcPts val="409"/>
              </a:lnSpc>
              <a:spcBef>
                <a:spcPts val="209"/>
              </a:spcBef>
            </a:pPr>
            <a:r>
              <a:rPr sz="350" spc="-5" dirty="0"/>
              <a:t>durée</a:t>
            </a:r>
            <a:r>
              <a:rPr sz="350" spc="-35" dirty="0"/>
              <a:t> </a:t>
            </a:r>
            <a:r>
              <a:rPr sz="350" spc="-5" dirty="0"/>
              <a:t>réelle</a:t>
            </a:r>
            <a:r>
              <a:rPr sz="350" spc="-35" dirty="0"/>
              <a:t> </a:t>
            </a:r>
            <a:r>
              <a:rPr sz="350" dirty="0"/>
              <a:t>(</a:t>
            </a:r>
            <a:r>
              <a:rPr sz="350" spc="-80" dirty="0"/>
              <a:t> </a:t>
            </a:r>
            <a:r>
              <a:rPr sz="350" spc="-10" dirty="0"/>
              <a:t>y/c</a:t>
            </a:r>
            <a:endParaRPr sz="350"/>
          </a:p>
          <a:p>
            <a:pPr marL="431165">
              <a:lnSpc>
                <a:spcPts val="530"/>
              </a:lnSpc>
              <a:tabLst>
                <a:tab pos="3974465" algn="l"/>
              </a:tabLst>
            </a:pPr>
            <a:r>
              <a:rPr dirty="0"/>
              <a:t>28	</a:t>
            </a:r>
            <a:r>
              <a:rPr sz="525" spc="-7" baseline="7936" dirty="0"/>
              <a:t>boucle</a:t>
            </a:r>
            <a:r>
              <a:rPr sz="525" spc="-104" baseline="7936" dirty="0"/>
              <a:t> </a:t>
            </a:r>
            <a:r>
              <a:rPr sz="525" baseline="7936" dirty="0"/>
              <a:t>de</a:t>
            </a:r>
            <a:r>
              <a:rPr sz="525" spc="-60" baseline="7936" dirty="0"/>
              <a:t> </a:t>
            </a:r>
            <a:r>
              <a:rPr sz="525" baseline="7936" dirty="0"/>
              <a:t>retour)</a:t>
            </a:r>
            <a:endParaRPr sz="525" baseline="7936"/>
          </a:p>
          <a:p>
            <a:pPr marL="675005" algn="ctr">
              <a:lnSpc>
                <a:spcPts val="385"/>
              </a:lnSpc>
              <a:spcBef>
                <a:spcPts val="160"/>
              </a:spcBef>
            </a:pPr>
            <a:r>
              <a:rPr sz="350" dirty="0"/>
              <a:t>écart en</a:t>
            </a:r>
            <a:r>
              <a:rPr sz="350" spc="-45" dirty="0"/>
              <a:t> </a:t>
            </a:r>
            <a:r>
              <a:rPr sz="350" dirty="0"/>
              <a:t>%</a:t>
            </a:r>
            <a:endParaRPr sz="350"/>
          </a:p>
          <a:p>
            <a:pPr marL="431165">
              <a:lnSpc>
                <a:spcPts val="505"/>
              </a:lnSpc>
              <a:tabLst>
                <a:tab pos="3987165" algn="l"/>
              </a:tabLst>
            </a:pPr>
            <a:r>
              <a:rPr sz="675" baseline="18518" dirty="0"/>
              <a:t>24	</a:t>
            </a:r>
            <a:r>
              <a:rPr sz="350" dirty="0"/>
              <a:t>(réelle /</a:t>
            </a:r>
            <a:r>
              <a:rPr sz="350" spc="-45" dirty="0"/>
              <a:t> </a:t>
            </a:r>
            <a:r>
              <a:rPr sz="350" dirty="0"/>
              <a:t>prévue)</a:t>
            </a:r>
            <a:endParaRPr sz="350"/>
          </a:p>
          <a:p>
            <a:pPr marL="431165">
              <a:lnSpc>
                <a:spcPct val="100000"/>
              </a:lnSpc>
              <a:spcBef>
                <a:spcPts val="209"/>
              </a:spcBef>
            </a:pPr>
            <a:r>
              <a:rPr dirty="0"/>
              <a:t>20</a:t>
            </a:r>
          </a:p>
          <a:p>
            <a:pPr marL="431165">
              <a:lnSpc>
                <a:spcPct val="100000"/>
              </a:lnSpc>
              <a:spcBef>
                <a:spcPts val="359"/>
              </a:spcBef>
            </a:pPr>
            <a:r>
              <a:rPr dirty="0"/>
              <a:t>16</a:t>
            </a:r>
          </a:p>
          <a:p>
            <a:pPr marL="431165">
              <a:lnSpc>
                <a:spcPct val="100000"/>
              </a:lnSpc>
              <a:spcBef>
                <a:spcPts val="359"/>
              </a:spcBef>
            </a:pPr>
            <a:r>
              <a:rPr dirty="0"/>
              <a:t>12</a:t>
            </a:r>
          </a:p>
          <a:p>
            <a:pPr marL="462915">
              <a:lnSpc>
                <a:spcPct val="100000"/>
              </a:lnSpc>
              <a:spcBef>
                <a:spcPts val="359"/>
              </a:spcBef>
            </a:pPr>
            <a:r>
              <a:rPr spc="10" dirty="0"/>
              <a:t>8</a:t>
            </a:r>
          </a:p>
          <a:p>
            <a:pPr marL="462915">
              <a:lnSpc>
                <a:spcPct val="100000"/>
              </a:lnSpc>
              <a:spcBef>
                <a:spcPts val="209"/>
              </a:spcBef>
              <a:tabLst>
                <a:tab pos="856615" algn="l"/>
              </a:tabLst>
            </a:pPr>
            <a:r>
              <a:rPr sz="675" spc="15" baseline="-18518" dirty="0"/>
              <a:t>4	</a:t>
            </a:r>
            <a:r>
              <a:rPr sz="350" b="1" spc="20" dirty="0">
                <a:latin typeface="Arial"/>
                <a:cs typeface="Arial"/>
              </a:rPr>
              <a:t>5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Arial"/>
              <a:cs typeface="Arial"/>
            </a:endParaRPr>
          </a:p>
          <a:p>
            <a:pPr marL="462915">
              <a:lnSpc>
                <a:spcPts val="445"/>
              </a:lnSpc>
            </a:pPr>
            <a:r>
              <a:rPr spc="10" dirty="0"/>
              <a:t>0</a:t>
            </a:r>
          </a:p>
          <a:p>
            <a:pPr marL="526415">
              <a:lnSpc>
                <a:spcPts val="445"/>
              </a:lnSpc>
            </a:pPr>
            <a:r>
              <a:rPr sz="525" spc="15" baseline="15873" dirty="0"/>
              <a:t>55 </a:t>
            </a:r>
            <a:r>
              <a:rPr sz="450" spc="-5" dirty="0"/>
              <a:t>1h00 </a:t>
            </a:r>
            <a:r>
              <a:rPr sz="525" spc="7" baseline="15873" dirty="0"/>
              <a:t>1h05 </a:t>
            </a:r>
            <a:r>
              <a:rPr sz="450" spc="-5" dirty="0"/>
              <a:t>1h10 </a:t>
            </a:r>
            <a:r>
              <a:rPr sz="525" spc="7" baseline="15873" dirty="0"/>
              <a:t>1h15 </a:t>
            </a:r>
            <a:r>
              <a:rPr sz="450" spc="-5" dirty="0"/>
              <a:t>1h20 </a:t>
            </a:r>
            <a:r>
              <a:rPr sz="525" spc="7" baseline="15873" dirty="0"/>
              <a:t>1h25 </a:t>
            </a:r>
            <a:r>
              <a:rPr sz="450" spc="-5" dirty="0"/>
              <a:t>1h30 </a:t>
            </a:r>
            <a:r>
              <a:rPr sz="525" spc="7" baseline="15873" dirty="0"/>
              <a:t>1h35 </a:t>
            </a:r>
            <a:r>
              <a:rPr sz="450" spc="-5" dirty="0"/>
              <a:t>1h40 </a:t>
            </a:r>
            <a:r>
              <a:rPr sz="525" spc="7" baseline="15873" dirty="0"/>
              <a:t>1h45 </a:t>
            </a:r>
            <a:r>
              <a:rPr sz="450" spc="10" dirty="0"/>
              <a:t>1h50 </a:t>
            </a:r>
            <a:r>
              <a:rPr sz="525" spc="7" baseline="15873" dirty="0"/>
              <a:t>1h55 </a:t>
            </a:r>
            <a:r>
              <a:rPr sz="450" spc="10" dirty="0"/>
              <a:t>2h00 </a:t>
            </a:r>
            <a:r>
              <a:rPr sz="525" spc="7" baseline="15873" dirty="0"/>
              <a:t>2h05 </a:t>
            </a:r>
            <a:r>
              <a:rPr sz="450" spc="10" dirty="0"/>
              <a:t>2h10 </a:t>
            </a:r>
            <a:r>
              <a:rPr sz="525" spc="-15" baseline="15873" dirty="0"/>
              <a:t>2h15 </a:t>
            </a:r>
            <a:r>
              <a:rPr sz="450" spc="10" dirty="0"/>
              <a:t>2h20 </a:t>
            </a:r>
            <a:r>
              <a:rPr sz="525" spc="-15" baseline="15873" dirty="0"/>
              <a:t>2h25</a:t>
            </a:r>
            <a:r>
              <a:rPr sz="525" spc="-7" baseline="15873" dirty="0"/>
              <a:t> </a:t>
            </a:r>
            <a:r>
              <a:rPr sz="450" spc="10" dirty="0"/>
              <a:t>2h30</a:t>
            </a:r>
            <a:endParaRPr sz="450"/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">
              <a:latin typeface="Times New Roman"/>
              <a:cs typeface="Times New Roman"/>
            </a:endParaRPr>
          </a:p>
          <a:p>
            <a:pPr marL="825500">
              <a:lnSpc>
                <a:spcPts val="310"/>
              </a:lnSpc>
              <a:tabLst>
                <a:tab pos="1542415" algn="l"/>
              </a:tabLst>
            </a:pPr>
            <a:r>
              <a:rPr sz="525" b="1" spc="22" baseline="-31746" dirty="0">
                <a:latin typeface="Arial"/>
                <a:cs typeface="Arial"/>
              </a:rPr>
              <a:t>cabine </a:t>
            </a:r>
            <a:r>
              <a:rPr sz="525" b="1" spc="37" baseline="-31746" dirty="0">
                <a:latin typeface="Arial"/>
                <a:cs typeface="Arial"/>
              </a:rPr>
              <a:t>C </a:t>
            </a:r>
            <a:r>
              <a:rPr sz="525" b="1" spc="30" baseline="-31746" dirty="0">
                <a:latin typeface="Arial"/>
                <a:cs typeface="Arial"/>
              </a:rPr>
              <a:t>–</a:t>
            </a:r>
            <a:r>
              <a:rPr sz="525" b="1" spc="15" baseline="-31746" dirty="0">
                <a:latin typeface="Arial"/>
                <a:cs typeface="Arial"/>
              </a:rPr>
              <a:t> 18</a:t>
            </a:r>
            <a:r>
              <a:rPr sz="525" b="1" spc="60" baseline="-31746" dirty="0">
                <a:latin typeface="Arial"/>
                <a:cs typeface="Arial"/>
              </a:rPr>
              <a:t> </a:t>
            </a:r>
            <a:r>
              <a:rPr sz="525" b="1" spc="15" baseline="-31746" dirty="0">
                <a:latin typeface="Arial"/>
                <a:cs typeface="Arial"/>
              </a:rPr>
              <a:t>pts	</a:t>
            </a:r>
            <a:r>
              <a:rPr sz="350" b="1" spc="10" dirty="0">
                <a:latin typeface="Arial"/>
                <a:cs typeface="Arial"/>
              </a:rPr>
              <a:t>bloc avant </a:t>
            </a:r>
            <a:r>
              <a:rPr sz="350" b="1" spc="15" dirty="0">
                <a:latin typeface="Arial"/>
                <a:cs typeface="Arial"/>
              </a:rPr>
              <a:t>plancher </a:t>
            </a:r>
            <a:r>
              <a:rPr sz="350" b="1" spc="25" dirty="0">
                <a:latin typeface="Arial"/>
                <a:cs typeface="Arial"/>
              </a:rPr>
              <a:t>&amp; </a:t>
            </a:r>
            <a:r>
              <a:rPr sz="350" b="1" spc="15" dirty="0">
                <a:latin typeface="Arial"/>
                <a:cs typeface="Arial"/>
              </a:rPr>
              <a:t>arm </a:t>
            </a:r>
            <a:r>
              <a:rPr sz="350" b="1" spc="20" dirty="0">
                <a:latin typeface="Arial"/>
                <a:cs typeface="Arial"/>
              </a:rPr>
              <a:t>sup </a:t>
            </a:r>
            <a:r>
              <a:rPr sz="350" b="1" spc="25" dirty="0">
                <a:latin typeface="Arial"/>
                <a:cs typeface="Arial"/>
              </a:rPr>
              <a:t>C </a:t>
            </a:r>
            <a:r>
              <a:rPr sz="350" b="1" spc="20" dirty="0">
                <a:latin typeface="Arial"/>
                <a:cs typeface="Arial"/>
              </a:rPr>
              <a:t>–</a:t>
            </a:r>
            <a:endParaRPr sz="350">
              <a:latin typeface="Arial"/>
              <a:cs typeface="Arial"/>
            </a:endParaRPr>
          </a:p>
          <a:p>
            <a:pPr marL="1562100">
              <a:lnSpc>
                <a:spcPts val="310"/>
              </a:lnSpc>
              <a:tabLst>
                <a:tab pos="2069464" algn="l"/>
                <a:tab pos="2513965" algn="l"/>
              </a:tabLst>
            </a:pPr>
            <a:r>
              <a:rPr sz="525" b="1" spc="37" baseline="-39682" dirty="0">
                <a:latin typeface="Arial"/>
                <a:cs typeface="Arial"/>
              </a:rPr>
              <a:t>C </a:t>
            </a:r>
            <a:r>
              <a:rPr sz="525" b="1" spc="30" baseline="-39682" dirty="0">
                <a:latin typeface="Arial"/>
                <a:cs typeface="Arial"/>
              </a:rPr>
              <a:t>–</a:t>
            </a:r>
            <a:r>
              <a:rPr sz="525" b="1" spc="-30" baseline="-39682" dirty="0">
                <a:latin typeface="Arial"/>
                <a:cs typeface="Arial"/>
              </a:rPr>
              <a:t> </a:t>
            </a:r>
            <a:r>
              <a:rPr sz="525" b="1" spc="30" baseline="-39682" dirty="0">
                <a:latin typeface="Arial"/>
                <a:cs typeface="Arial"/>
              </a:rPr>
              <a:t>5</a:t>
            </a:r>
            <a:r>
              <a:rPr sz="525" b="1" spc="-22" baseline="-39682" dirty="0">
                <a:latin typeface="Arial"/>
                <a:cs typeface="Arial"/>
              </a:rPr>
              <a:t> </a:t>
            </a:r>
            <a:r>
              <a:rPr sz="525" b="1" spc="44" baseline="-39682" dirty="0">
                <a:latin typeface="Arial"/>
                <a:cs typeface="Arial"/>
              </a:rPr>
              <a:t>pts	</a:t>
            </a:r>
            <a:r>
              <a:rPr sz="525" b="1" spc="15" baseline="-39682" dirty="0">
                <a:latin typeface="Arial"/>
                <a:cs typeface="Arial"/>
              </a:rPr>
              <a:t>10</a:t>
            </a:r>
            <a:r>
              <a:rPr sz="525" b="1" spc="-22" baseline="-39682" dirty="0">
                <a:latin typeface="Arial"/>
                <a:cs typeface="Arial"/>
              </a:rPr>
              <a:t> </a:t>
            </a:r>
            <a:r>
              <a:rPr sz="525" b="1" spc="44" baseline="-39682" dirty="0">
                <a:latin typeface="Arial"/>
                <a:cs typeface="Arial"/>
              </a:rPr>
              <a:t>pts	</a:t>
            </a:r>
            <a:r>
              <a:rPr sz="350" b="1" spc="15" dirty="0">
                <a:latin typeface="Arial"/>
                <a:cs typeface="Arial"/>
              </a:rPr>
              <a:t>assemblage </a:t>
            </a:r>
            <a:r>
              <a:rPr sz="350" b="1" spc="25" dirty="0">
                <a:latin typeface="Arial"/>
                <a:cs typeface="Arial"/>
              </a:rPr>
              <a:t>C </a:t>
            </a:r>
            <a:r>
              <a:rPr sz="350" b="1" spc="20" dirty="0">
                <a:latin typeface="Arial"/>
                <a:cs typeface="Arial"/>
              </a:rPr>
              <a:t>– </a:t>
            </a:r>
            <a:r>
              <a:rPr sz="350" b="1" spc="10" dirty="0">
                <a:latin typeface="Arial"/>
                <a:cs typeface="Arial"/>
              </a:rPr>
              <a:t>10</a:t>
            </a:r>
            <a:r>
              <a:rPr sz="350" b="1" spc="-35" dirty="0">
                <a:latin typeface="Arial"/>
                <a:cs typeface="Arial"/>
              </a:rPr>
              <a:t> </a:t>
            </a:r>
            <a:r>
              <a:rPr sz="350" b="1" spc="30" dirty="0">
                <a:latin typeface="Arial"/>
                <a:cs typeface="Arial"/>
              </a:rPr>
              <a:t>pts</a:t>
            </a:r>
            <a:endParaRPr sz="350">
              <a:latin typeface="Arial"/>
              <a:cs typeface="Arial"/>
            </a:endParaRPr>
          </a:p>
          <a:p>
            <a:pPr marL="3117850" marR="4053204" algn="ctr">
              <a:lnSpc>
                <a:spcPts val="450"/>
              </a:lnSpc>
              <a:spcBef>
                <a:spcPts val="270"/>
              </a:spcBef>
            </a:pPr>
            <a:r>
              <a:rPr sz="350" b="1" spc="10" dirty="0">
                <a:latin typeface="Arial"/>
                <a:cs typeface="Arial"/>
              </a:rPr>
              <a:t>intégration </a:t>
            </a:r>
            <a:r>
              <a:rPr sz="350" b="1" spc="15" dirty="0">
                <a:latin typeface="Arial"/>
                <a:cs typeface="Arial"/>
              </a:rPr>
              <a:t>finale</a:t>
            </a:r>
            <a:r>
              <a:rPr sz="350" b="1" spc="-55" dirty="0">
                <a:latin typeface="Arial"/>
                <a:cs typeface="Arial"/>
              </a:rPr>
              <a:t> </a:t>
            </a:r>
            <a:r>
              <a:rPr sz="350" b="1" spc="20" dirty="0">
                <a:latin typeface="Arial"/>
                <a:cs typeface="Arial"/>
              </a:rPr>
              <a:t>–  </a:t>
            </a:r>
            <a:r>
              <a:rPr sz="350" b="1" spc="10" dirty="0">
                <a:latin typeface="Arial"/>
                <a:cs typeface="Arial"/>
              </a:rPr>
              <a:t>10</a:t>
            </a:r>
            <a:r>
              <a:rPr sz="350" b="1" spc="25" dirty="0">
                <a:latin typeface="Arial"/>
                <a:cs typeface="Arial"/>
              </a:rPr>
              <a:t> </a:t>
            </a:r>
            <a:r>
              <a:rPr sz="350" b="1" spc="10" dirty="0">
                <a:latin typeface="Arial"/>
                <a:cs typeface="Arial"/>
              </a:rPr>
              <a:t>pts</a:t>
            </a:r>
            <a:endParaRPr sz="350">
              <a:latin typeface="Arial"/>
              <a:cs typeface="Arial"/>
            </a:endParaRPr>
          </a:p>
          <a:p>
            <a:pPr marL="577850">
              <a:lnSpc>
                <a:spcPts val="260"/>
              </a:lnSpc>
              <a:spcBef>
                <a:spcPts val="10"/>
              </a:spcBef>
            </a:pPr>
            <a:r>
              <a:rPr sz="350" b="1" spc="20" dirty="0">
                <a:latin typeface="Arial"/>
                <a:cs typeface="Arial"/>
              </a:rPr>
              <a:t>bloc </a:t>
            </a:r>
            <a:r>
              <a:rPr sz="350" b="1" spc="15" dirty="0">
                <a:latin typeface="Arial"/>
                <a:cs typeface="Arial"/>
              </a:rPr>
              <a:t>arrière </a:t>
            </a:r>
            <a:r>
              <a:rPr sz="350" b="1" spc="20" dirty="0">
                <a:latin typeface="Arial"/>
                <a:cs typeface="Arial"/>
              </a:rPr>
              <a:t>plancher </a:t>
            </a:r>
            <a:r>
              <a:rPr sz="350" b="1" spc="25" dirty="0">
                <a:latin typeface="Arial"/>
                <a:cs typeface="Arial"/>
              </a:rPr>
              <a:t>&amp; </a:t>
            </a:r>
            <a:r>
              <a:rPr sz="350" b="1" spc="15" dirty="0">
                <a:latin typeface="Arial"/>
                <a:cs typeface="Arial"/>
              </a:rPr>
              <a:t>arm </a:t>
            </a:r>
            <a:r>
              <a:rPr sz="350" b="1" spc="20" dirty="0">
                <a:latin typeface="Arial"/>
                <a:cs typeface="Arial"/>
              </a:rPr>
              <a:t>sup </a:t>
            </a:r>
            <a:r>
              <a:rPr sz="350" b="1" spc="25" dirty="0">
                <a:latin typeface="Arial"/>
                <a:cs typeface="Arial"/>
              </a:rPr>
              <a:t>R </a:t>
            </a:r>
            <a:r>
              <a:rPr sz="350" b="1" spc="20" dirty="0">
                <a:latin typeface="Arial"/>
                <a:cs typeface="Arial"/>
              </a:rPr>
              <a:t>– </a:t>
            </a:r>
            <a:r>
              <a:rPr sz="525" b="1" spc="30" baseline="31746" dirty="0">
                <a:latin typeface="Arial"/>
                <a:cs typeface="Arial"/>
              </a:rPr>
              <a:t>roues </a:t>
            </a:r>
            <a:r>
              <a:rPr sz="525" b="1" spc="37" baseline="31746" dirty="0">
                <a:latin typeface="Arial"/>
                <a:cs typeface="Arial"/>
              </a:rPr>
              <a:t>&amp; </a:t>
            </a:r>
            <a:r>
              <a:rPr sz="350" b="1" spc="10" dirty="0">
                <a:latin typeface="Arial"/>
                <a:cs typeface="Arial"/>
              </a:rPr>
              <a:t>bloc </a:t>
            </a:r>
            <a:r>
              <a:rPr sz="350" b="1" spc="5" dirty="0">
                <a:latin typeface="Arial"/>
                <a:cs typeface="Arial"/>
              </a:rPr>
              <a:t>arrière </a:t>
            </a:r>
            <a:r>
              <a:rPr sz="525" b="1" spc="15" baseline="31746" dirty="0">
                <a:latin typeface="Arial"/>
                <a:cs typeface="Arial"/>
              </a:rPr>
              <a:t>roues</a:t>
            </a:r>
            <a:r>
              <a:rPr sz="525" b="1" spc="-37" baseline="31746" dirty="0">
                <a:latin typeface="Arial"/>
                <a:cs typeface="Arial"/>
              </a:rPr>
              <a:t> </a:t>
            </a:r>
            <a:r>
              <a:rPr sz="525" b="1" spc="37" baseline="31746" dirty="0">
                <a:latin typeface="Arial"/>
                <a:cs typeface="Arial"/>
              </a:rPr>
              <a:t>&amp;</a:t>
            </a:r>
            <a:endParaRPr sz="525" baseline="31746">
              <a:latin typeface="Arial"/>
              <a:cs typeface="Arial"/>
            </a:endParaRPr>
          </a:p>
          <a:p>
            <a:pPr marL="609600">
              <a:lnSpc>
                <a:spcPts val="650"/>
              </a:lnSpc>
              <a:tabLst>
                <a:tab pos="1116965" algn="l"/>
                <a:tab pos="1536065" algn="l"/>
                <a:tab pos="5092065" algn="l"/>
              </a:tabLst>
            </a:pPr>
            <a:r>
              <a:rPr sz="525" b="1" spc="37" baseline="15873" dirty="0">
                <a:latin typeface="Arial"/>
                <a:cs typeface="Arial"/>
              </a:rPr>
              <a:t>R </a:t>
            </a:r>
            <a:r>
              <a:rPr sz="525" b="1" spc="30" baseline="15873" dirty="0">
                <a:latin typeface="Arial"/>
                <a:cs typeface="Arial"/>
              </a:rPr>
              <a:t>–</a:t>
            </a:r>
            <a:r>
              <a:rPr sz="525" b="1" spc="-30" baseline="15873" dirty="0">
                <a:latin typeface="Arial"/>
                <a:cs typeface="Arial"/>
              </a:rPr>
              <a:t> </a:t>
            </a:r>
            <a:r>
              <a:rPr sz="525" b="1" spc="30" baseline="15873" dirty="0">
                <a:latin typeface="Arial"/>
                <a:cs typeface="Arial"/>
              </a:rPr>
              <a:t>5</a:t>
            </a:r>
            <a:r>
              <a:rPr sz="525" b="1" spc="-22" baseline="15873" dirty="0">
                <a:latin typeface="Arial"/>
                <a:cs typeface="Arial"/>
              </a:rPr>
              <a:t> </a:t>
            </a:r>
            <a:r>
              <a:rPr sz="525" b="1" spc="44" baseline="15873" dirty="0">
                <a:latin typeface="Arial"/>
                <a:cs typeface="Arial"/>
              </a:rPr>
              <a:t>pts	</a:t>
            </a:r>
            <a:r>
              <a:rPr sz="525" b="1" spc="15" baseline="15873" dirty="0">
                <a:latin typeface="Arial"/>
                <a:cs typeface="Arial"/>
              </a:rPr>
              <a:t>12</a:t>
            </a:r>
            <a:r>
              <a:rPr sz="525" b="1" spc="-22" baseline="15873" dirty="0">
                <a:latin typeface="Arial"/>
                <a:cs typeface="Arial"/>
              </a:rPr>
              <a:t> </a:t>
            </a:r>
            <a:r>
              <a:rPr sz="525" b="1" spc="44" baseline="15873" dirty="0">
                <a:latin typeface="Arial"/>
                <a:cs typeface="Arial"/>
              </a:rPr>
              <a:t>pts	</a:t>
            </a:r>
            <a:r>
              <a:rPr sz="525" b="1" spc="30" baseline="55555" dirty="0">
                <a:latin typeface="Arial"/>
                <a:cs typeface="Arial"/>
              </a:rPr>
              <a:t>attaches </a:t>
            </a:r>
            <a:r>
              <a:rPr sz="525" b="1" spc="37" baseline="55555" dirty="0">
                <a:latin typeface="Arial"/>
                <a:cs typeface="Arial"/>
              </a:rPr>
              <a:t>R      </a:t>
            </a:r>
            <a:r>
              <a:rPr sz="525" b="1" spc="37" baseline="15873" dirty="0">
                <a:latin typeface="Arial"/>
                <a:cs typeface="Arial"/>
              </a:rPr>
              <a:t>C </a:t>
            </a:r>
            <a:r>
              <a:rPr sz="525" b="1" spc="30" baseline="15873" dirty="0">
                <a:latin typeface="Arial"/>
                <a:cs typeface="Arial"/>
              </a:rPr>
              <a:t>– 4 </a:t>
            </a:r>
            <a:r>
              <a:rPr sz="525" b="1" spc="44" baseline="15873" dirty="0">
                <a:latin typeface="Arial"/>
                <a:cs typeface="Arial"/>
              </a:rPr>
              <a:t>pts    </a:t>
            </a:r>
            <a:r>
              <a:rPr sz="525" b="1" spc="30" baseline="55555" dirty="0">
                <a:latin typeface="Arial"/>
                <a:cs typeface="Arial"/>
              </a:rPr>
              <a:t>attaches </a:t>
            </a:r>
            <a:r>
              <a:rPr sz="525" b="1" spc="37" baseline="55555" dirty="0">
                <a:latin typeface="Arial"/>
                <a:cs typeface="Arial"/>
              </a:rPr>
              <a:t>C </a:t>
            </a:r>
            <a:r>
              <a:rPr sz="525" b="1" spc="30" baseline="55555" dirty="0">
                <a:latin typeface="Arial"/>
                <a:cs typeface="Arial"/>
              </a:rPr>
              <a:t>–    </a:t>
            </a:r>
            <a:r>
              <a:rPr sz="525" b="1" spc="22" baseline="55555" dirty="0">
                <a:latin typeface="Arial"/>
                <a:cs typeface="Arial"/>
              </a:rPr>
              <a:t>assemblage </a:t>
            </a:r>
            <a:r>
              <a:rPr sz="525" b="1" spc="37" baseline="55555" dirty="0">
                <a:latin typeface="Arial"/>
                <a:cs typeface="Arial"/>
              </a:rPr>
              <a:t>R </a:t>
            </a:r>
            <a:r>
              <a:rPr sz="525" b="1" spc="30" baseline="55555" dirty="0">
                <a:latin typeface="Arial"/>
                <a:cs typeface="Arial"/>
              </a:rPr>
              <a:t>–</a:t>
            </a:r>
            <a:r>
              <a:rPr sz="525" b="1" spc="15" baseline="55555" dirty="0">
                <a:latin typeface="Arial"/>
                <a:cs typeface="Arial"/>
              </a:rPr>
              <a:t> 10</a:t>
            </a:r>
            <a:r>
              <a:rPr sz="525" b="1" spc="-15" baseline="55555" dirty="0">
                <a:latin typeface="Arial"/>
                <a:cs typeface="Arial"/>
              </a:rPr>
              <a:t> </a:t>
            </a:r>
            <a:r>
              <a:rPr sz="525" b="1" spc="44" baseline="55555" dirty="0">
                <a:latin typeface="Arial"/>
                <a:cs typeface="Arial"/>
              </a:rPr>
              <a:t>pts	</a:t>
            </a:r>
            <a:r>
              <a:rPr sz="850" i="1" dirty="0">
                <a:latin typeface="Arial"/>
                <a:cs typeface="Arial"/>
              </a:rPr>
              <a:t>reporter </a:t>
            </a:r>
            <a:r>
              <a:rPr sz="850" i="1" spc="-10" dirty="0">
                <a:latin typeface="Arial"/>
                <a:cs typeface="Arial"/>
              </a:rPr>
              <a:t>ici </a:t>
            </a:r>
            <a:r>
              <a:rPr sz="850" i="1" spc="-5" dirty="0">
                <a:latin typeface="Arial"/>
                <a:cs typeface="Arial"/>
              </a:rPr>
              <a:t>les graphiques </a:t>
            </a:r>
            <a:r>
              <a:rPr sz="850" i="1" spc="-15" dirty="0">
                <a:latin typeface="Arial"/>
                <a:cs typeface="Arial"/>
              </a:rPr>
              <a:t>de </a:t>
            </a:r>
            <a:r>
              <a:rPr sz="850" i="1" spc="5" dirty="0">
                <a:latin typeface="Arial"/>
                <a:cs typeface="Arial"/>
              </a:rPr>
              <a:t>suivi </a:t>
            </a:r>
            <a:r>
              <a:rPr sz="850" i="1" dirty="0">
                <a:latin typeface="Arial"/>
                <a:cs typeface="Arial"/>
              </a:rPr>
              <a:t>des</a:t>
            </a:r>
            <a:r>
              <a:rPr sz="850" i="1" spc="80" dirty="0">
                <a:latin typeface="Arial"/>
                <a:cs typeface="Arial"/>
              </a:rPr>
              <a:t> </a:t>
            </a:r>
            <a:r>
              <a:rPr sz="850" i="1" spc="5" dirty="0">
                <a:latin typeface="Arial"/>
                <a:cs typeface="Arial"/>
              </a:rPr>
              <a:t>coûts</a:t>
            </a:r>
            <a:endParaRPr sz="850">
              <a:latin typeface="Arial"/>
              <a:cs typeface="Arial"/>
            </a:endParaRPr>
          </a:p>
          <a:p>
            <a:pPr marL="1581150">
              <a:lnSpc>
                <a:spcPts val="210"/>
              </a:lnSpc>
              <a:tabLst>
                <a:tab pos="2240915" algn="l"/>
              </a:tabLst>
            </a:pPr>
            <a:r>
              <a:rPr sz="350" b="1" spc="20" dirty="0">
                <a:latin typeface="Arial"/>
                <a:cs typeface="Arial"/>
              </a:rPr>
              <a:t>–</a:t>
            </a:r>
            <a:r>
              <a:rPr sz="350" b="1" spc="35" dirty="0">
                <a:latin typeface="Arial"/>
                <a:cs typeface="Arial"/>
              </a:rPr>
              <a:t> </a:t>
            </a:r>
            <a:r>
              <a:rPr sz="350" b="1" spc="20" dirty="0">
                <a:latin typeface="Arial"/>
                <a:cs typeface="Arial"/>
              </a:rPr>
              <a:t>8</a:t>
            </a:r>
            <a:r>
              <a:rPr sz="350" b="1" spc="-15" dirty="0">
                <a:latin typeface="Arial"/>
                <a:cs typeface="Arial"/>
              </a:rPr>
              <a:t> </a:t>
            </a:r>
            <a:r>
              <a:rPr sz="350" b="1" spc="30" dirty="0">
                <a:latin typeface="Arial"/>
                <a:cs typeface="Arial"/>
              </a:rPr>
              <a:t>pts	</a:t>
            </a:r>
            <a:r>
              <a:rPr sz="350" b="1" spc="20" dirty="0">
                <a:latin typeface="Arial"/>
                <a:cs typeface="Arial"/>
              </a:rPr>
              <a:t>8</a:t>
            </a:r>
            <a:r>
              <a:rPr sz="350" b="1" spc="-15" dirty="0">
                <a:latin typeface="Arial"/>
                <a:cs typeface="Arial"/>
              </a:rPr>
              <a:t> </a:t>
            </a:r>
            <a:r>
              <a:rPr sz="350" b="1" spc="30" dirty="0">
                <a:latin typeface="Arial"/>
                <a:cs typeface="Arial"/>
              </a:rPr>
              <a:t>pts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">
              <a:latin typeface="Times New Roman"/>
              <a:cs typeface="Times New Roman"/>
            </a:endParaRPr>
          </a:p>
          <a:p>
            <a:pPr marR="7075805" algn="ctr">
              <a:lnSpc>
                <a:spcPts val="260"/>
              </a:lnSpc>
            </a:pPr>
            <a:r>
              <a:rPr sz="350" b="1" spc="20" dirty="0">
                <a:latin typeface="Arial"/>
                <a:cs typeface="Arial"/>
              </a:rPr>
              <a:t>cumul</a:t>
            </a:r>
            <a:r>
              <a:rPr sz="350" b="1" spc="-20" dirty="0">
                <a:latin typeface="Arial"/>
                <a:cs typeface="Arial"/>
              </a:rPr>
              <a:t> </a:t>
            </a:r>
            <a:r>
              <a:rPr sz="350" b="1" spc="20" dirty="0">
                <a:latin typeface="Arial"/>
                <a:cs typeface="Arial"/>
              </a:rPr>
              <a:t>prévu</a:t>
            </a:r>
            <a:r>
              <a:rPr sz="350" b="1" dirty="0">
                <a:latin typeface="Arial"/>
                <a:cs typeface="Arial"/>
              </a:rPr>
              <a:t> </a:t>
            </a:r>
            <a:r>
              <a:rPr sz="350" b="1" spc="25" dirty="0">
                <a:latin typeface="Arial"/>
                <a:cs typeface="Arial"/>
              </a:rPr>
              <a:t>de</a:t>
            </a:r>
            <a:r>
              <a:rPr sz="350" b="1" spc="-25" dirty="0">
                <a:latin typeface="Arial"/>
                <a:cs typeface="Arial"/>
              </a:rPr>
              <a:t> </a:t>
            </a:r>
            <a:r>
              <a:rPr sz="350" b="1" spc="15" dirty="0">
                <a:latin typeface="Arial"/>
                <a:cs typeface="Arial"/>
              </a:rPr>
              <a:t>points</a:t>
            </a:r>
            <a:endParaRPr sz="350">
              <a:latin typeface="Arial"/>
              <a:cs typeface="Arial"/>
            </a:endParaRPr>
          </a:p>
          <a:p>
            <a:pPr marL="88265">
              <a:lnSpc>
                <a:spcPts val="500"/>
              </a:lnSpc>
              <a:tabLst>
                <a:tab pos="691515" algn="l"/>
                <a:tab pos="1148715" algn="l"/>
                <a:tab pos="1624965" algn="l"/>
                <a:tab pos="1942464" algn="l"/>
                <a:tab pos="2260600" algn="l"/>
                <a:tab pos="2736850" algn="l"/>
                <a:tab pos="3276600" algn="l"/>
              </a:tabLst>
            </a:pPr>
            <a:r>
              <a:rPr sz="525" b="1" spc="15" baseline="-23809" dirty="0">
                <a:latin typeface="Arial"/>
                <a:cs typeface="Arial"/>
              </a:rPr>
              <a:t>en </a:t>
            </a:r>
            <a:r>
              <a:rPr sz="525" b="1" spc="22" baseline="-23809" dirty="0">
                <a:latin typeface="Arial"/>
                <a:cs typeface="Arial"/>
              </a:rPr>
              <a:t>fin</a:t>
            </a:r>
            <a:r>
              <a:rPr sz="525" b="1" spc="30" baseline="-23809" dirty="0">
                <a:latin typeface="Arial"/>
                <a:cs typeface="Arial"/>
              </a:rPr>
              <a:t> </a:t>
            </a:r>
            <a:r>
              <a:rPr sz="525" b="1" spc="37" baseline="-23809" dirty="0">
                <a:latin typeface="Arial"/>
                <a:cs typeface="Arial"/>
              </a:rPr>
              <a:t>de</a:t>
            </a:r>
            <a:r>
              <a:rPr sz="525" b="1" spc="-15" baseline="-23809" dirty="0">
                <a:latin typeface="Arial"/>
                <a:cs typeface="Arial"/>
              </a:rPr>
              <a:t> </a:t>
            </a:r>
            <a:r>
              <a:rPr sz="525" b="1" spc="22" baseline="-23809" dirty="0">
                <a:latin typeface="Arial"/>
                <a:cs typeface="Arial"/>
              </a:rPr>
              <a:t>sprint	</a:t>
            </a:r>
            <a:r>
              <a:rPr sz="550" b="1" spc="-5" dirty="0">
                <a:latin typeface="Arial"/>
                <a:cs typeface="Arial"/>
              </a:rPr>
              <a:t>5	35	48	52	70	90	</a:t>
            </a:r>
            <a:r>
              <a:rPr sz="550" b="1" spc="-10" dirty="0">
                <a:latin typeface="Arial"/>
                <a:cs typeface="Arial"/>
              </a:rPr>
              <a:t>100</a:t>
            </a:r>
            <a:endParaRPr sz="550">
              <a:latin typeface="Arial"/>
              <a:cs typeface="Arial"/>
            </a:endParaRPr>
          </a:p>
          <a:p>
            <a:pPr marL="25400" marR="7101205" algn="ctr">
              <a:lnSpc>
                <a:spcPct val="119000"/>
              </a:lnSpc>
              <a:spcBef>
                <a:spcPts val="310"/>
              </a:spcBef>
            </a:pPr>
            <a:r>
              <a:rPr sz="350" b="1" spc="20" dirty="0">
                <a:latin typeface="Arial"/>
                <a:cs typeface="Arial"/>
              </a:rPr>
              <a:t>cumul</a:t>
            </a:r>
            <a:r>
              <a:rPr sz="350" b="1" spc="-25" dirty="0">
                <a:latin typeface="Arial"/>
                <a:cs typeface="Arial"/>
              </a:rPr>
              <a:t> </a:t>
            </a:r>
            <a:r>
              <a:rPr sz="350" b="1" spc="15" dirty="0">
                <a:latin typeface="Arial"/>
                <a:cs typeface="Arial"/>
              </a:rPr>
              <a:t>réel</a:t>
            </a:r>
            <a:r>
              <a:rPr sz="350" b="1" spc="-20" dirty="0">
                <a:latin typeface="Arial"/>
                <a:cs typeface="Arial"/>
              </a:rPr>
              <a:t> </a:t>
            </a:r>
            <a:r>
              <a:rPr sz="350" b="1" spc="25" dirty="0">
                <a:latin typeface="Arial"/>
                <a:cs typeface="Arial"/>
              </a:rPr>
              <a:t>de</a:t>
            </a:r>
            <a:r>
              <a:rPr sz="350" b="1" spc="-30" dirty="0">
                <a:latin typeface="Arial"/>
                <a:cs typeface="Arial"/>
              </a:rPr>
              <a:t> </a:t>
            </a:r>
            <a:r>
              <a:rPr sz="350" b="1" spc="15" dirty="0">
                <a:latin typeface="Arial"/>
                <a:cs typeface="Arial"/>
              </a:rPr>
              <a:t>points  </a:t>
            </a:r>
            <a:r>
              <a:rPr sz="350" b="1" spc="10" dirty="0">
                <a:latin typeface="Arial"/>
                <a:cs typeface="Arial"/>
              </a:rPr>
              <a:t>en </a:t>
            </a:r>
            <a:r>
              <a:rPr sz="350" b="1" spc="15" dirty="0">
                <a:latin typeface="Arial"/>
                <a:cs typeface="Arial"/>
              </a:rPr>
              <a:t>fin </a:t>
            </a:r>
            <a:r>
              <a:rPr sz="350" b="1" spc="25" dirty="0">
                <a:latin typeface="Arial"/>
                <a:cs typeface="Arial"/>
              </a:rPr>
              <a:t>de</a:t>
            </a:r>
            <a:r>
              <a:rPr sz="350" b="1" spc="-45" dirty="0">
                <a:latin typeface="Arial"/>
                <a:cs typeface="Arial"/>
              </a:rPr>
              <a:t> </a:t>
            </a:r>
            <a:r>
              <a:rPr sz="350" b="1" spc="15" dirty="0">
                <a:latin typeface="Arial"/>
                <a:cs typeface="Arial"/>
              </a:rPr>
              <a:t>sprint</a:t>
            </a:r>
            <a:endParaRPr sz="350">
              <a:latin typeface="Arial"/>
              <a:cs typeface="Arial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7940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Nouvelle méthode </a:t>
            </a:r>
            <a:r>
              <a:rPr spc="-10" dirty="0"/>
              <a:t>de </a:t>
            </a:r>
            <a:r>
              <a:rPr spc="5" dirty="0"/>
              <a:t>travail </a:t>
            </a:r>
            <a:r>
              <a:rPr dirty="0"/>
              <a:t>: </a:t>
            </a:r>
            <a:r>
              <a:rPr spc="-5" dirty="0"/>
              <a:t>nouveau </a:t>
            </a:r>
            <a:r>
              <a:rPr dirty="0"/>
              <a:t>tableau </a:t>
            </a:r>
            <a:r>
              <a:rPr spc="-10" dirty="0"/>
              <a:t>de</a:t>
            </a:r>
            <a:r>
              <a:rPr spc="-120" dirty="0"/>
              <a:t> </a:t>
            </a:r>
            <a:r>
              <a:rPr spc="-10" dirty="0"/>
              <a:t>bord</a:t>
            </a:r>
          </a:p>
        </p:txBody>
      </p:sp>
      <p:sp>
        <p:nvSpPr>
          <p:cNvPr id="93" name="object 93"/>
          <p:cNvSpPr/>
          <p:nvPr/>
        </p:nvSpPr>
        <p:spPr>
          <a:xfrm>
            <a:off x="623703" y="1993895"/>
            <a:ext cx="9442450" cy="4718685"/>
          </a:xfrm>
          <a:custGeom>
            <a:avLst/>
            <a:gdLst/>
            <a:ahLst/>
            <a:cxnLst/>
            <a:rect l="l" t="t" r="r" b="b"/>
            <a:pathLst>
              <a:path w="9442450" h="4718684">
                <a:moveTo>
                  <a:pt x="9442453" y="4718060"/>
                </a:moveTo>
                <a:lnTo>
                  <a:pt x="9442453" y="0"/>
                </a:lnTo>
                <a:lnTo>
                  <a:pt x="0" y="0"/>
                </a:lnTo>
                <a:lnTo>
                  <a:pt x="0" y="4718060"/>
                </a:lnTo>
                <a:lnTo>
                  <a:pt x="9442453" y="4718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28647" y="1993895"/>
            <a:ext cx="7874000" cy="699135"/>
          </a:xfrm>
          <a:custGeom>
            <a:avLst/>
            <a:gdLst/>
            <a:ahLst/>
            <a:cxnLst/>
            <a:rect l="l" t="t" r="r" b="b"/>
            <a:pathLst>
              <a:path w="7874000" h="699135">
                <a:moveTo>
                  <a:pt x="19050" y="660409"/>
                </a:moveTo>
                <a:lnTo>
                  <a:pt x="19050" y="0"/>
                </a:lnTo>
                <a:lnTo>
                  <a:pt x="0" y="0"/>
                </a:lnTo>
                <a:lnTo>
                  <a:pt x="0" y="679459"/>
                </a:lnTo>
                <a:lnTo>
                  <a:pt x="12710" y="679459"/>
                </a:lnTo>
                <a:lnTo>
                  <a:pt x="12710" y="660409"/>
                </a:lnTo>
                <a:lnTo>
                  <a:pt x="19050" y="660409"/>
                </a:lnTo>
                <a:close/>
              </a:path>
              <a:path w="7874000" h="699135">
                <a:moveTo>
                  <a:pt x="7829550" y="679459"/>
                </a:moveTo>
                <a:lnTo>
                  <a:pt x="7829550" y="660409"/>
                </a:lnTo>
                <a:lnTo>
                  <a:pt x="12710" y="660409"/>
                </a:lnTo>
                <a:lnTo>
                  <a:pt x="19050" y="673104"/>
                </a:lnTo>
                <a:lnTo>
                  <a:pt x="19050" y="679459"/>
                </a:lnTo>
                <a:lnTo>
                  <a:pt x="7829550" y="679459"/>
                </a:lnTo>
                <a:close/>
              </a:path>
              <a:path w="7874000" h="699135">
                <a:moveTo>
                  <a:pt x="19050" y="679459"/>
                </a:moveTo>
                <a:lnTo>
                  <a:pt x="19050" y="673104"/>
                </a:lnTo>
                <a:lnTo>
                  <a:pt x="12710" y="660409"/>
                </a:lnTo>
                <a:lnTo>
                  <a:pt x="12710" y="679459"/>
                </a:lnTo>
                <a:lnTo>
                  <a:pt x="19050" y="679459"/>
                </a:lnTo>
                <a:close/>
              </a:path>
              <a:path w="7874000" h="699135">
                <a:moveTo>
                  <a:pt x="7874005" y="673104"/>
                </a:moveTo>
                <a:lnTo>
                  <a:pt x="7816855" y="647699"/>
                </a:lnTo>
                <a:lnTo>
                  <a:pt x="7816855" y="660409"/>
                </a:lnTo>
                <a:lnTo>
                  <a:pt x="7829550" y="660409"/>
                </a:lnTo>
                <a:lnTo>
                  <a:pt x="7829550" y="692866"/>
                </a:lnTo>
                <a:lnTo>
                  <a:pt x="7874005" y="673104"/>
                </a:lnTo>
                <a:close/>
              </a:path>
              <a:path w="7874000" h="699135">
                <a:moveTo>
                  <a:pt x="7829550" y="692866"/>
                </a:moveTo>
                <a:lnTo>
                  <a:pt x="7829550" y="679459"/>
                </a:lnTo>
                <a:lnTo>
                  <a:pt x="7816855" y="679459"/>
                </a:lnTo>
                <a:lnTo>
                  <a:pt x="7816855" y="698509"/>
                </a:lnTo>
                <a:lnTo>
                  <a:pt x="7829550" y="692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45177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748659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538222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41701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41501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41601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41901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1801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6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948559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145277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5133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45433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138175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541656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38275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738375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45033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41756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545333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45233" y="199389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99903" y="3251194"/>
            <a:ext cx="1441450" cy="584200"/>
          </a:xfrm>
          <a:custGeom>
            <a:avLst/>
            <a:gdLst/>
            <a:ahLst/>
            <a:cxnLst/>
            <a:rect l="l" t="t" r="r" b="b"/>
            <a:pathLst>
              <a:path w="1441450" h="584200">
                <a:moveTo>
                  <a:pt x="0" y="0"/>
                </a:moveTo>
                <a:lnTo>
                  <a:pt x="0" y="584204"/>
                </a:lnTo>
                <a:lnTo>
                  <a:pt x="1441448" y="584204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141357" y="3251194"/>
            <a:ext cx="2394585" cy="584200"/>
          </a:xfrm>
          <a:custGeom>
            <a:avLst/>
            <a:gdLst/>
            <a:ahLst/>
            <a:cxnLst/>
            <a:rect l="l" t="t" r="r" b="b"/>
            <a:pathLst>
              <a:path w="2394585" h="584200">
                <a:moveTo>
                  <a:pt x="0" y="0"/>
                </a:moveTo>
                <a:lnTo>
                  <a:pt x="0" y="584204"/>
                </a:lnTo>
                <a:lnTo>
                  <a:pt x="2393960" y="584204"/>
                </a:lnTo>
                <a:lnTo>
                  <a:pt x="23939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35302" y="3251194"/>
            <a:ext cx="800100" cy="584200"/>
          </a:xfrm>
          <a:custGeom>
            <a:avLst/>
            <a:gdLst/>
            <a:ahLst/>
            <a:cxnLst/>
            <a:rect l="l" t="t" r="r" b="b"/>
            <a:pathLst>
              <a:path w="800100" h="584200">
                <a:moveTo>
                  <a:pt x="0" y="0"/>
                </a:moveTo>
                <a:lnTo>
                  <a:pt x="0" y="584204"/>
                </a:lnTo>
                <a:lnTo>
                  <a:pt x="800100" y="584204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335402" y="3251194"/>
            <a:ext cx="1612900" cy="584200"/>
          </a:xfrm>
          <a:custGeom>
            <a:avLst/>
            <a:gdLst/>
            <a:ahLst/>
            <a:cxnLst/>
            <a:rect l="l" t="t" r="r" b="b"/>
            <a:pathLst>
              <a:path w="1612900" h="584200">
                <a:moveTo>
                  <a:pt x="0" y="0"/>
                </a:moveTo>
                <a:lnTo>
                  <a:pt x="0" y="584204"/>
                </a:lnTo>
                <a:lnTo>
                  <a:pt x="1612894" y="584204"/>
                </a:lnTo>
                <a:lnTo>
                  <a:pt x="16128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948297" y="3251194"/>
            <a:ext cx="1606550" cy="584200"/>
          </a:xfrm>
          <a:custGeom>
            <a:avLst/>
            <a:gdLst/>
            <a:ahLst/>
            <a:cxnLst/>
            <a:rect l="l" t="t" r="r" b="b"/>
            <a:pathLst>
              <a:path w="1606550" h="584200">
                <a:moveTo>
                  <a:pt x="0" y="0"/>
                </a:moveTo>
                <a:lnTo>
                  <a:pt x="0" y="584204"/>
                </a:lnTo>
                <a:lnTo>
                  <a:pt x="1606555" y="584204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554852" y="3251194"/>
            <a:ext cx="1200150" cy="1168400"/>
          </a:xfrm>
          <a:custGeom>
            <a:avLst/>
            <a:gdLst/>
            <a:ahLst/>
            <a:cxnLst/>
            <a:rect l="l" t="t" r="r" b="b"/>
            <a:pathLst>
              <a:path w="1200150" h="1168400">
                <a:moveTo>
                  <a:pt x="0" y="0"/>
                </a:moveTo>
                <a:lnTo>
                  <a:pt x="0" y="1168402"/>
                </a:lnTo>
                <a:lnTo>
                  <a:pt x="1200150" y="1168402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9903" y="3835405"/>
            <a:ext cx="1441450" cy="584200"/>
          </a:xfrm>
          <a:custGeom>
            <a:avLst/>
            <a:gdLst/>
            <a:ahLst/>
            <a:cxnLst/>
            <a:rect l="l" t="t" r="r" b="b"/>
            <a:pathLst>
              <a:path w="1441450" h="584200">
                <a:moveTo>
                  <a:pt x="0" y="0"/>
                </a:moveTo>
                <a:lnTo>
                  <a:pt x="0" y="584197"/>
                </a:lnTo>
                <a:lnTo>
                  <a:pt x="1441448" y="584197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141357" y="3835405"/>
            <a:ext cx="800100" cy="584200"/>
          </a:xfrm>
          <a:custGeom>
            <a:avLst/>
            <a:gdLst/>
            <a:ahLst/>
            <a:cxnLst/>
            <a:rect l="l" t="t" r="r" b="b"/>
            <a:pathLst>
              <a:path w="800100" h="584200">
                <a:moveTo>
                  <a:pt x="0" y="0"/>
                </a:moveTo>
                <a:lnTo>
                  <a:pt x="0" y="584197"/>
                </a:lnTo>
                <a:lnTo>
                  <a:pt x="800100" y="58419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941457" y="3835405"/>
            <a:ext cx="1594485" cy="584200"/>
          </a:xfrm>
          <a:custGeom>
            <a:avLst/>
            <a:gdLst/>
            <a:ahLst/>
            <a:cxnLst/>
            <a:rect l="l" t="t" r="r" b="b"/>
            <a:pathLst>
              <a:path w="1594485" h="584200">
                <a:moveTo>
                  <a:pt x="0" y="0"/>
                </a:moveTo>
                <a:lnTo>
                  <a:pt x="0" y="584197"/>
                </a:lnTo>
                <a:lnTo>
                  <a:pt x="1593860" y="584197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35302" y="3835405"/>
            <a:ext cx="800100" cy="584200"/>
          </a:xfrm>
          <a:custGeom>
            <a:avLst/>
            <a:gdLst/>
            <a:ahLst/>
            <a:cxnLst/>
            <a:rect l="l" t="t" r="r" b="b"/>
            <a:pathLst>
              <a:path w="800100" h="584200">
                <a:moveTo>
                  <a:pt x="0" y="0"/>
                </a:moveTo>
                <a:lnTo>
                  <a:pt x="0" y="584197"/>
                </a:lnTo>
                <a:lnTo>
                  <a:pt x="800100" y="58419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35402" y="3835405"/>
            <a:ext cx="800100" cy="584200"/>
          </a:xfrm>
          <a:custGeom>
            <a:avLst/>
            <a:gdLst/>
            <a:ahLst/>
            <a:cxnLst/>
            <a:rect l="l" t="t" r="r" b="b"/>
            <a:pathLst>
              <a:path w="800100" h="584200">
                <a:moveTo>
                  <a:pt x="0" y="0"/>
                </a:moveTo>
                <a:lnTo>
                  <a:pt x="0" y="584197"/>
                </a:lnTo>
                <a:lnTo>
                  <a:pt x="800100" y="58419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35502" y="3835405"/>
            <a:ext cx="812800" cy="584200"/>
          </a:xfrm>
          <a:custGeom>
            <a:avLst/>
            <a:gdLst/>
            <a:ahLst/>
            <a:cxnLst/>
            <a:rect l="l" t="t" r="r" b="b"/>
            <a:pathLst>
              <a:path w="812800" h="584200">
                <a:moveTo>
                  <a:pt x="0" y="0"/>
                </a:moveTo>
                <a:lnTo>
                  <a:pt x="0" y="584197"/>
                </a:lnTo>
                <a:lnTo>
                  <a:pt x="812797" y="584197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48297" y="3835405"/>
            <a:ext cx="1606550" cy="584200"/>
          </a:xfrm>
          <a:custGeom>
            <a:avLst/>
            <a:gdLst/>
            <a:ahLst/>
            <a:cxnLst/>
            <a:rect l="l" t="t" r="r" b="b"/>
            <a:pathLst>
              <a:path w="1606550" h="584200">
                <a:moveTo>
                  <a:pt x="0" y="0"/>
                </a:moveTo>
                <a:lnTo>
                  <a:pt x="0" y="584197"/>
                </a:lnTo>
                <a:lnTo>
                  <a:pt x="1606555" y="584197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9903" y="4419600"/>
            <a:ext cx="1441450" cy="368300"/>
          </a:xfrm>
          <a:custGeom>
            <a:avLst/>
            <a:gdLst/>
            <a:ahLst/>
            <a:cxnLst/>
            <a:rect l="l" t="t" r="r" b="b"/>
            <a:pathLst>
              <a:path w="1441450" h="368300">
                <a:moveTo>
                  <a:pt x="0" y="0"/>
                </a:moveTo>
                <a:lnTo>
                  <a:pt x="0" y="368302"/>
                </a:lnTo>
                <a:lnTo>
                  <a:pt x="1441448" y="368302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141357" y="441960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941457" y="4419600"/>
            <a:ext cx="1594485" cy="368300"/>
          </a:xfrm>
          <a:custGeom>
            <a:avLst/>
            <a:gdLst/>
            <a:ahLst/>
            <a:cxnLst/>
            <a:rect l="l" t="t" r="r" b="b"/>
            <a:pathLst>
              <a:path w="1594485" h="368300">
                <a:moveTo>
                  <a:pt x="0" y="0"/>
                </a:moveTo>
                <a:lnTo>
                  <a:pt x="0" y="368302"/>
                </a:lnTo>
                <a:lnTo>
                  <a:pt x="1593860" y="368302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35302" y="441960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335402" y="441960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35502" y="441960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0" y="0"/>
                </a:moveTo>
                <a:lnTo>
                  <a:pt x="0" y="368302"/>
                </a:lnTo>
                <a:lnTo>
                  <a:pt x="812797" y="368302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948297" y="4419600"/>
            <a:ext cx="1606550" cy="368300"/>
          </a:xfrm>
          <a:custGeom>
            <a:avLst/>
            <a:gdLst/>
            <a:ahLst/>
            <a:cxnLst/>
            <a:rect l="l" t="t" r="r" b="b"/>
            <a:pathLst>
              <a:path w="1606550" h="368300">
                <a:moveTo>
                  <a:pt x="0" y="0"/>
                </a:moveTo>
                <a:lnTo>
                  <a:pt x="0" y="368302"/>
                </a:lnTo>
                <a:lnTo>
                  <a:pt x="1606555" y="368302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554852" y="4419600"/>
            <a:ext cx="1200150" cy="368300"/>
          </a:xfrm>
          <a:custGeom>
            <a:avLst/>
            <a:gdLst/>
            <a:ahLst/>
            <a:cxnLst/>
            <a:rect l="l" t="t" r="r" b="b"/>
            <a:pathLst>
              <a:path w="1200150" h="368300">
                <a:moveTo>
                  <a:pt x="0" y="0"/>
                </a:moveTo>
                <a:lnTo>
                  <a:pt x="0" y="368302"/>
                </a:lnTo>
                <a:lnTo>
                  <a:pt x="1200150" y="368302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99903" y="4787905"/>
            <a:ext cx="1441450" cy="374650"/>
          </a:xfrm>
          <a:custGeom>
            <a:avLst/>
            <a:gdLst/>
            <a:ahLst/>
            <a:cxnLst/>
            <a:rect l="l" t="t" r="r" b="b"/>
            <a:pathLst>
              <a:path w="1441450" h="374650">
                <a:moveTo>
                  <a:pt x="0" y="0"/>
                </a:moveTo>
                <a:lnTo>
                  <a:pt x="0" y="374647"/>
                </a:lnTo>
                <a:lnTo>
                  <a:pt x="1441448" y="374647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141357" y="4787905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47"/>
                </a:lnTo>
                <a:lnTo>
                  <a:pt x="800100" y="37464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941457" y="4787905"/>
            <a:ext cx="1594485" cy="374650"/>
          </a:xfrm>
          <a:custGeom>
            <a:avLst/>
            <a:gdLst/>
            <a:ahLst/>
            <a:cxnLst/>
            <a:rect l="l" t="t" r="r" b="b"/>
            <a:pathLst>
              <a:path w="1594485" h="374650">
                <a:moveTo>
                  <a:pt x="0" y="0"/>
                </a:moveTo>
                <a:lnTo>
                  <a:pt x="0" y="374647"/>
                </a:lnTo>
                <a:lnTo>
                  <a:pt x="1593860" y="374647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35302" y="4787905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47"/>
                </a:lnTo>
                <a:lnTo>
                  <a:pt x="800100" y="37464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35402" y="4787905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47"/>
                </a:lnTo>
                <a:lnTo>
                  <a:pt x="800100" y="374647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135502" y="4787905"/>
            <a:ext cx="812800" cy="374650"/>
          </a:xfrm>
          <a:custGeom>
            <a:avLst/>
            <a:gdLst/>
            <a:ahLst/>
            <a:cxnLst/>
            <a:rect l="l" t="t" r="r" b="b"/>
            <a:pathLst>
              <a:path w="812800" h="374650">
                <a:moveTo>
                  <a:pt x="0" y="0"/>
                </a:moveTo>
                <a:lnTo>
                  <a:pt x="0" y="374647"/>
                </a:lnTo>
                <a:lnTo>
                  <a:pt x="812797" y="374647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48297" y="4787905"/>
            <a:ext cx="1606550" cy="374650"/>
          </a:xfrm>
          <a:custGeom>
            <a:avLst/>
            <a:gdLst/>
            <a:ahLst/>
            <a:cxnLst/>
            <a:rect l="l" t="t" r="r" b="b"/>
            <a:pathLst>
              <a:path w="1606550" h="374650">
                <a:moveTo>
                  <a:pt x="0" y="0"/>
                </a:moveTo>
                <a:lnTo>
                  <a:pt x="0" y="374647"/>
                </a:lnTo>
                <a:lnTo>
                  <a:pt x="1606555" y="374647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554852" y="4787905"/>
            <a:ext cx="1200150" cy="374650"/>
          </a:xfrm>
          <a:custGeom>
            <a:avLst/>
            <a:gdLst/>
            <a:ahLst/>
            <a:cxnLst/>
            <a:rect l="l" t="t" r="r" b="b"/>
            <a:pathLst>
              <a:path w="1200150" h="374650">
                <a:moveTo>
                  <a:pt x="0" y="0"/>
                </a:moveTo>
                <a:lnTo>
                  <a:pt x="0" y="374647"/>
                </a:lnTo>
                <a:lnTo>
                  <a:pt x="1200150" y="374647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9903" y="5162550"/>
            <a:ext cx="1441450" cy="368300"/>
          </a:xfrm>
          <a:custGeom>
            <a:avLst/>
            <a:gdLst/>
            <a:ahLst/>
            <a:cxnLst/>
            <a:rect l="l" t="t" r="r" b="b"/>
            <a:pathLst>
              <a:path w="1441450" h="368300">
                <a:moveTo>
                  <a:pt x="0" y="0"/>
                </a:moveTo>
                <a:lnTo>
                  <a:pt x="0" y="368302"/>
                </a:lnTo>
                <a:lnTo>
                  <a:pt x="1441448" y="368302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141357" y="516255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941457" y="5162550"/>
            <a:ext cx="1594485" cy="368300"/>
          </a:xfrm>
          <a:custGeom>
            <a:avLst/>
            <a:gdLst/>
            <a:ahLst/>
            <a:cxnLst/>
            <a:rect l="l" t="t" r="r" b="b"/>
            <a:pathLst>
              <a:path w="1594485" h="368300">
                <a:moveTo>
                  <a:pt x="0" y="0"/>
                </a:moveTo>
                <a:lnTo>
                  <a:pt x="0" y="368302"/>
                </a:lnTo>
                <a:lnTo>
                  <a:pt x="1593860" y="368302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535302" y="516255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35402" y="5162550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302"/>
                </a:lnTo>
                <a:lnTo>
                  <a:pt x="800100" y="368302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135502" y="5162550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0" y="0"/>
                </a:moveTo>
                <a:lnTo>
                  <a:pt x="0" y="368302"/>
                </a:lnTo>
                <a:lnTo>
                  <a:pt x="812797" y="368302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8297" y="5162550"/>
            <a:ext cx="1606550" cy="368300"/>
          </a:xfrm>
          <a:custGeom>
            <a:avLst/>
            <a:gdLst/>
            <a:ahLst/>
            <a:cxnLst/>
            <a:rect l="l" t="t" r="r" b="b"/>
            <a:pathLst>
              <a:path w="1606550" h="368300">
                <a:moveTo>
                  <a:pt x="0" y="0"/>
                </a:moveTo>
                <a:lnTo>
                  <a:pt x="0" y="368302"/>
                </a:lnTo>
                <a:lnTo>
                  <a:pt x="1606555" y="368302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554852" y="5162550"/>
            <a:ext cx="1200150" cy="368300"/>
          </a:xfrm>
          <a:custGeom>
            <a:avLst/>
            <a:gdLst/>
            <a:ahLst/>
            <a:cxnLst/>
            <a:rect l="l" t="t" r="r" b="b"/>
            <a:pathLst>
              <a:path w="1200150" h="368300">
                <a:moveTo>
                  <a:pt x="0" y="0"/>
                </a:moveTo>
                <a:lnTo>
                  <a:pt x="0" y="368302"/>
                </a:lnTo>
                <a:lnTo>
                  <a:pt x="1200150" y="368302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9903" y="5530855"/>
            <a:ext cx="1441450" cy="368300"/>
          </a:xfrm>
          <a:custGeom>
            <a:avLst/>
            <a:gdLst/>
            <a:ahLst/>
            <a:cxnLst/>
            <a:rect l="l" t="t" r="r" b="b"/>
            <a:pathLst>
              <a:path w="1441450" h="368300">
                <a:moveTo>
                  <a:pt x="0" y="0"/>
                </a:moveTo>
                <a:lnTo>
                  <a:pt x="0" y="368295"/>
                </a:lnTo>
                <a:lnTo>
                  <a:pt x="1441448" y="368295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141357" y="553085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941457" y="5530855"/>
            <a:ext cx="1594485" cy="368300"/>
          </a:xfrm>
          <a:custGeom>
            <a:avLst/>
            <a:gdLst/>
            <a:ahLst/>
            <a:cxnLst/>
            <a:rect l="l" t="t" r="r" b="b"/>
            <a:pathLst>
              <a:path w="1594485" h="368300">
                <a:moveTo>
                  <a:pt x="0" y="0"/>
                </a:moveTo>
                <a:lnTo>
                  <a:pt x="0" y="368295"/>
                </a:lnTo>
                <a:lnTo>
                  <a:pt x="1593860" y="368295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35302" y="553085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35402" y="553085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135502" y="5530855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0" y="0"/>
                </a:moveTo>
                <a:lnTo>
                  <a:pt x="0" y="368295"/>
                </a:lnTo>
                <a:lnTo>
                  <a:pt x="812797" y="368295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948297" y="5530855"/>
            <a:ext cx="1606550" cy="368300"/>
          </a:xfrm>
          <a:custGeom>
            <a:avLst/>
            <a:gdLst/>
            <a:ahLst/>
            <a:cxnLst/>
            <a:rect l="l" t="t" r="r" b="b"/>
            <a:pathLst>
              <a:path w="1606550" h="368300">
                <a:moveTo>
                  <a:pt x="0" y="0"/>
                </a:moveTo>
                <a:lnTo>
                  <a:pt x="0" y="368295"/>
                </a:lnTo>
                <a:lnTo>
                  <a:pt x="1606555" y="368295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554852" y="5530855"/>
            <a:ext cx="1200150" cy="368300"/>
          </a:xfrm>
          <a:custGeom>
            <a:avLst/>
            <a:gdLst/>
            <a:ahLst/>
            <a:cxnLst/>
            <a:rect l="l" t="t" r="r" b="b"/>
            <a:pathLst>
              <a:path w="1200150" h="368300">
                <a:moveTo>
                  <a:pt x="0" y="0"/>
                </a:moveTo>
                <a:lnTo>
                  <a:pt x="0" y="368295"/>
                </a:lnTo>
                <a:lnTo>
                  <a:pt x="1200150" y="368295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99903" y="5899144"/>
            <a:ext cx="1441450" cy="374650"/>
          </a:xfrm>
          <a:custGeom>
            <a:avLst/>
            <a:gdLst/>
            <a:ahLst/>
            <a:cxnLst/>
            <a:rect l="l" t="t" r="r" b="b"/>
            <a:pathLst>
              <a:path w="1441450" h="374650">
                <a:moveTo>
                  <a:pt x="0" y="0"/>
                </a:moveTo>
                <a:lnTo>
                  <a:pt x="0" y="374654"/>
                </a:lnTo>
                <a:lnTo>
                  <a:pt x="1441448" y="374654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141357" y="5899144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54"/>
                </a:lnTo>
                <a:lnTo>
                  <a:pt x="800100" y="374654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941457" y="5899144"/>
            <a:ext cx="1594485" cy="374650"/>
          </a:xfrm>
          <a:custGeom>
            <a:avLst/>
            <a:gdLst/>
            <a:ahLst/>
            <a:cxnLst/>
            <a:rect l="l" t="t" r="r" b="b"/>
            <a:pathLst>
              <a:path w="1594485" h="374650">
                <a:moveTo>
                  <a:pt x="0" y="0"/>
                </a:moveTo>
                <a:lnTo>
                  <a:pt x="0" y="374654"/>
                </a:lnTo>
                <a:lnTo>
                  <a:pt x="1593860" y="374654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535302" y="5899144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54"/>
                </a:lnTo>
                <a:lnTo>
                  <a:pt x="800100" y="374654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35402" y="5899144"/>
            <a:ext cx="800100" cy="374650"/>
          </a:xfrm>
          <a:custGeom>
            <a:avLst/>
            <a:gdLst/>
            <a:ahLst/>
            <a:cxnLst/>
            <a:rect l="l" t="t" r="r" b="b"/>
            <a:pathLst>
              <a:path w="800100" h="374650">
                <a:moveTo>
                  <a:pt x="0" y="0"/>
                </a:moveTo>
                <a:lnTo>
                  <a:pt x="0" y="374654"/>
                </a:lnTo>
                <a:lnTo>
                  <a:pt x="800100" y="374654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135502" y="5899144"/>
            <a:ext cx="812800" cy="374650"/>
          </a:xfrm>
          <a:custGeom>
            <a:avLst/>
            <a:gdLst/>
            <a:ahLst/>
            <a:cxnLst/>
            <a:rect l="l" t="t" r="r" b="b"/>
            <a:pathLst>
              <a:path w="812800" h="374650">
                <a:moveTo>
                  <a:pt x="0" y="0"/>
                </a:moveTo>
                <a:lnTo>
                  <a:pt x="0" y="374654"/>
                </a:lnTo>
                <a:lnTo>
                  <a:pt x="812797" y="374654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48297" y="5899144"/>
            <a:ext cx="1606550" cy="374650"/>
          </a:xfrm>
          <a:custGeom>
            <a:avLst/>
            <a:gdLst/>
            <a:ahLst/>
            <a:cxnLst/>
            <a:rect l="l" t="t" r="r" b="b"/>
            <a:pathLst>
              <a:path w="1606550" h="374650">
                <a:moveTo>
                  <a:pt x="0" y="0"/>
                </a:moveTo>
                <a:lnTo>
                  <a:pt x="0" y="374654"/>
                </a:lnTo>
                <a:lnTo>
                  <a:pt x="1606555" y="374654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554852" y="5899144"/>
            <a:ext cx="1200150" cy="374650"/>
          </a:xfrm>
          <a:custGeom>
            <a:avLst/>
            <a:gdLst/>
            <a:ahLst/>
            <a:cxnLst/>
            <a:rect l="l" t="t" r="r" b="b"/>
            <a:pathLst>
              <a:path w="1200150" h="374650">
                <a:moveTo>
                  <a:pt x="0" y="0"/>
                </a:moveTo>
                <a:lnTo>
                  <a:pt x="0" y="374654"/>
                </a:lnTo>
                <a:lnTo>
                  <a:pt x="1200150" y="374654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99903" y="6273805"/>
            <a:ext cx="1441450" cy="368300"/>
          </a:xfrm>
          <a:custGeom>
            <a:avLst/>
            <a:gdLst/>
            <a:ahLst/>
            <a:cxnLst/>
            <a:rect l="l" t="t" r="r" b="b"/>
            <a:pathLst>
              <a:path w="1441450" h="368300">
                <a:moveTo>
                  <a:pt x="0" y="0"/>
                </a:moveTo>
                <a:lnTo>
                  <a:pt x="0" y="368295"/>
                </a:lnTo>
                <a:lnTo>
                  <a:pt x="1441448" y="368295"/>
                </a:lnTo>
                <a:lnTo>
                  <a:pt x="1441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141357" y="627380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41457" y="6273805"/>
            <a:ext cx="1594485" cy="368300"/>
          </a:xfrm>
          <a:custGeom>
            <a:avLst/>
            <a:gdLst/>
            <a:ahLst/>
            <a:cxnLst/>
            <a:rect l="l" t="t" r="r" b="b"/>
            <a:pathLst>
              <a:path w="1594485" h="368300">
                <a:moveTo>
                  <a:pt x="0" y="0"/>
                </a:moveTo>
                <a:lnTo>
                  <a:pt x="0" y="368295"/>
                </a:lnTo>
                <a:lnTo>
                  <a:pt x="1593860" y="368295"/>
                </a:lnTo>
                <a:lnTo>
                  <a:pt x="1593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535302" y="627380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35402" y="6273805"/>
            <a:ext cx="800100" cy="368300"/>
          </a:xfrm>
          <a:custGeom>
            <a:avLst/>
            <a:gdLst/>
            <a:ahLst/>
            <a:cxnLst/>
            <a:rect l="l" t="t" r="r" b="b"/>
            <a:pathLst>
              <a:path w="800100" h="368300">
                <a:moveTo>
                  <a:pt x="0" y="0"/>
                </a:moveTo>
                <a:lnTo>
                  <a:pt x="0" y="368295"/>
                </a:lnTo>
                <a:lnTo>
                  <a:pt x="800100" y="368295"/>
                </a:lnTo>
                <a:lnTo>
                  <a:pt x="800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135502" y="6273805"/>
            <a:ext cx="812800" cy="368300"/>
          </a:xfrm>
          <a:custGeom>
            <a:avLst/>
            <a:gdLst/>
            <a:ahLst/>
            <a:cxnLst/>
            <a:rect l="l" t="t" r="r" b="b"/>
            <a:pathLst>
              <a:path w="812800" h="368300">
                <a:moveTo>
                  <a:pt x="0" y="0"/>
                </a:moveTo>
                <a:lnTo>
                  <a:pt x="0" y="368295"/>
                </a:lnTo>
                <a:lnTo>
                  <a:pt x="812797" y="368295"/>
                </a:lnTo>
                <a:lnTo>
                  <a:pt x="812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48297" y="6273805"/>
            <a:ext cx="1606550" cy="368300"/>
          </a:xfrm>
          <a:custGeom>
            <a:avLst/>
            <a:gdLst/>
            <a:ahLst/>
            <a:cxnLst/>
            <a:rect l="l" t="t" r="r" b="b"/>
            <a:pathLst>
              <a:path w="1606550" h="368300">
                <a:moveTo>
                  <a:pt x="0" y="0"/>
                </a:moveTo>
                <a:lnTo>
                  <a:pt x="0" y="368295"/>
                </a:lnTo>
                <a:lnTo>
                  <a:pt x="1606555" y="368295"/>
                </a:lnTo>
                <a:lnTo>
                  <a:pt x="16065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554852" y="6273805"/>
            <a:ext cx="1200150" cy="368300"/>
          </a:xfrm>
          <a:custGeom>
            <a:avLst/>
            <a:gdLst/>
            <a:ahLst/>
            <a:cxnLst/>
            <a:rect l="l" t="t" r="r" b="b"/>
            <a:pathLst>
              <a:path w="1200150" h="368300">
                <a:moveTo>
                  <a:pt x="0" y="0"/>
                </a:moveTo>
                <a:lnTo>
                  <a:pt x="0" y="368295"/>
                </a:lnTo>
                <a:lnTo>
                  <a:pt x="1200150" y="368295"/>
                </a:lnTo>
                <a:lnTo>
                  <a:pt x="1200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154052" y="2676528"/>
            <a:ext cx="7753350" cy="0"/>
          </a:xfrm>
          <a:custGeom>
            <a:avLst/>
            <a:gdLst/>
            <a:ahLst/>
            <a:cxnLst/>
            <a:rect l="l" t="t" r="r" b="b"/>
            <a:pathLst>
              <a:path w="7753350">
                <a:moveTo>
                  <a:pt x="0" y="0"/>
                </a:moveTo>
                <a:lnTo>
                  <a:pt x="775335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154052" y="2384426"/>
            <a:ext cx="7753350" cy="0"/>
          </a:xfrm>
          <a:custGeom>
            <a:avLst/>
            <a:gdLst/>
            <a:ahLst/>
            <a:cxnLst/>
            <a:rect l="l" t="t" r="r" b="b"/>
            <a:pathLst>
              <a:path w="7753350">
                <a:moveTo>
                  <a:pt x="0" y="0"/>
                </a:moveTo>
                <a:lnTo>
                  <a:pt x="77533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154052" y="2095500"/>
            <a:ext cx="7753350" cy="0"/>
          </a:xfrm>
          <a:custGeom>
            <a:avLst/>
            <a:gdLst/>
            <a:ahLst/>
            <a:cxnLst/>
            <a:rect l="l" t="t" r="r" b="b"/>
            <a:pathLst>
              <a:path w="7753350">
                <a:moveTo>
                  <a:pt x="0" y="0"/>
                </a:moveTo>
                <a:lnTo>
                  <a:pt x="775334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9" name="object 179"/>
          <p:cNvGraphicFramePr>
            <a:graphicFrameLocks noGrp="1"/>
          </p:cNvGraphicFramePr>
          <p:nvPr/>
        </p:nvGraphicFramePr>
        <p:xfrm>
          <a:off x="699903" y="2965444"/>
          <a:ext cx="9048750" cy="367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88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4690">
                        <a:lnSpc>
                          <a:spcPct val="100000"/>
                        </a:lnSpc>
                      </a:pPr>
                      <a:r>
                        <a:rPr sz="950" b="1" spc="10" dirty="0">
                          <a:latin typeface="Arial"/>
                          <a:cs typeface="Arial"/>
                        </a:rPr>
                        <a:t>cabine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18</a:t>
                      </a:r>
                      <a:r>
                        <a:rPr sz="95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42240" marR="80645" indent="-44450">
                        <a:lnSpc>
                          <a:spcPct val="100899"/>
                        </a:lnSpc>
                      </a:pPr>
                      <a:r>
                        <a:rPr sz="950" b="1" spc="20" dirty="0">
                          <a:latin typeface="Arial"/>
                          <a:cs typeface="Arial"/>
                        </a:rPr>
                        <a:t>bloc</a:t>
                      </a:r>
                      <a:r>
                        <a:rPr sz="95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avant 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5</a:t>
                      </a:r>
                      <a:r>
                        <a:rPr sz="9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25475" marR="100330" indent="-514350">
                        <a:lnSpc>
                          <a:spcPct val="100899"/>
                        </a:lnSpc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plancher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50" b="1" spc="5" dirty="0">
                          <a:latin typeface="Arial"/>
                          <a:cs typeface="Arial"/>
                        </a:rPr>
                        <a:t>arm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sup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 10</a:t>
                      </a:r>
                      <a:r>
                        <a:rPr sz="9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assemblage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10</a:t>
                      </a:r>
                      <a:r>
                        <a:rPr sz="9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27990" marR="33655" indent="-37465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950" b="1" spc="10" dirty="0">
                          <a:latin typeface="Arial"/>
                          <a:cs typeface="Arial"/>
                        </a:rPr>
                        <a:t>intégration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finale</a:t>
                      </a:r>
                      <a:r>
                        <a:rPr sz="9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 10</a:t>
                      </a:r>
                      <a:r>
                        <a:rPr sz="95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2875" marR="52705" indent="-76200">
                        <a:lnSpc>
                          <a:spcPct val="100000"/>
                        </a:lnSpc>
                      </a:pPr>
                      <a:r>
                        <a:rPr sz="950" b="1" spc="20" dirty="0">
                          <a:latin typeface="Arial"/>
                          <a:cs typeface="Arial"/>
                        </a:rPr>
                        <a:t>bloc</a:t>
                      </a:r>
                      <a:r>
                        <a:rPr sz="9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arrière 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R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5</a:t>
                      </a:r>
                      <a:r>
                        <a:rPr sz="9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25475" marR="97155" indent="-520700">
                        <a:lnSpc>
                          <a:spcPct val="100000"/>
                        </a:lnSpc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plancher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50" b="1" spc="5" dirty="0">
                          <a:latin typeface="Arial"/>
                          <a:cs typeface="Arial"/>
                        </a:rPr>
                        <a:t>arm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sup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 12</a:t>
                      </a:r>
                      <a:r>
                        <a:rPr sz="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5725" marR="76200" indent="82550">
                        <a:lnSpc>
                          <a:spcPct val="105300"/>
                        </a:lnSpc>
                        <a:spcBef>
                          <a:spcPts val="489"/>
                        </a:spcBef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roues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&amp;  attaches</a:t>
                      </a:r>
                      <a:r>
                        <a:rPr sz="95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R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– 8</a:t>
                      </a:r>
                      <a:r>
                        <a:rPr sz="95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2875" marR="55880" indent="-82550">
                        <a:lnSpc>
                          <a:spcPct val="100000"/>
                        </a:lnSpc>
                      </a:pPr>
                      <a:r>
                        <a:rPr sz="950" b="1" spc="20" dirty="0">
                          <a:latin typeface="Arial"/>
                          <a:cs typeface="Arial"/>
                        </a:rPr>
                        <a:t>bloc</a:t>
                      </a:r>
                      <a:r>
                        <a:rPr sz="9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arrière 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4</a:t>
                      </a:r>
                      <a:r>
                        <a:rPr sz="9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465" marR="30480" indent="1270" algn="ctr">
                        <a:lnSpc>
                          <a:spcPct val="103099"/>
                        </a:lnSpc>
                        <a:spcBef>
                          <a:spcPts val="515"/>
                        </a:spcBef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roues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&amp; 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attaches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 8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6540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assemblage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R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– 10</a:t>
                      </a:r>
                      <a:r>
                        <a:rPr sz="9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7">
                <a:tc>
                  <a:txBody>
                    <a:bodyPr/>
                    <a:lstStyle/>
                    <a:p>
                      <a:pPr marL="275590" marR="40005" indent="-222250">
                        <a:lnSpc>
                          <a:spcPct val="105300"/>
                        </a:lnSpc>
                        <a:spcBef>
                          <a:spcPts val="265"/>
                        </a:spcBef>
                      </a:pPr>
                      <a:r>
                        <a:rPr sz="950" b="1" spc="10" dirty="0">
                          <a:latin typeface="Arial"/>
                          <a:cs typeface="Arial"/>
                        </a:rPr>
                        <a:t>cumul prévu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5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20" dirty="0">
                          <a:latin typeface="Arial"/>
                          <a:cs typeface="Arial"/>
                        </a:rPr>
                        <a:t>points 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fin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5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sprint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35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48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52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spc="25" dirty="0">
                          <a:latin typeface="Arial"/>
                          <a:cs typeface="Arial"/>
                        </a:rPr>
                        <a:t>70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90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92">
                <a:tc>
                  <a:txBody>
                    <a:bodyPr/>
                    <a:lstStyle/>
                    <a:p>
                      <a:pPr marL="275590" marR="103505" indent="-165100">
                        <a:lnSpc>
                          <a:spcPct val="105300"/>
                        </a:lnSpc>
                        <a:spcBef>
                          <a:spcPts val="215"/>
                        </a:spcBef>
                      </a:pPr>
                      <a:r>
                        <a:rPr sz="950" b="1" spc="10" dirty="0">
                          <a:latin typeface="Arial"/>
                          <a:cs typeface="Arial"/>
                        </a:rPr>
                        <a:t>cumul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réel </a:t>
                      </a:r>
                      <a:r>
                        <a:rPr sz="950" b="1" spc="4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points 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fin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5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sprint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0" name="object 180"/>
          <p:cNvSpPr/>
          <p:nvPr/>
        </p:nvSpPr>
        <p:spPr>
          <a:xfrm>
            <a:off x="2928747" y="1993895"/>
            <a:ext cx="279400" cy="356235"/>
          </a:xfrm>
          <a:custGeom>
            <a:avLst/>
            <a:gdLst/>
            <a:ahLst/>
            <a:cxnLst/>
            <a:rect l="l" t="t" r="r" b="b"/>
            <a:pathLst>
              <a:path w="279400" h="356235">
                <a:moveTo>
                  <a:pt x="279076" y="0"/>
                </a:moveTo>
                <a:lnTo>
                  <a:pt x="245123" y="0"/>
                </a:lnTo>
                <a:lnTo>
                  <a:pt x="0" y="336559"/>
                </a:lnTo>
                <a:lnTo>
                  <a:pt x="19050" y="355609"/>
                </a:lnTo>
                <a:lnTo>
                  <a:pt x="279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795397" y="2197105"/>
            <a:ext cx="285750" cy="279400"/>
          </a:xfrm>
          <a:custGeom>
            <a:avLst/>
            <a:gdLst/>
            <a:ahLst/>
            <a:cxnLst/>
            <a:rect l="l" t="t" r="r" b="b"/>
            <a:pathLst>
              <a:path w="285750" h="279400">
                <a:moveTo>
                  <a:pt x="285750" y="139689"/>
                </a:moveTo>
                <a:lnTo>
                  <a:pt x="278537" y="95901"/>
                </a:lnTo>
                <a:lnTo>
                  <a:pt x="258524" y="57600"/>
                </a:lnTo>
                <a:lnTo>
                  <a:pt x="228149" y="27225"/>
                </a:lnTo>
                <a:lnTo>
                  <a:pt x="189848" y="7212"/>
                </a:lnTo>
                <a:lnTo>
                  <a:pt x="146060" y="0"/>
                </a:lnTo>
                <a:lnTo>
                  <a:pt x="99168" y="7212"/>
                </a:lnTo>
                <a:lnTo>
                  <a:pt x="58983" y="27225"/>
                </a:lnTo>
                <a:lnTo>
                  <a:pt x="27637" y="57600"/>
                </a:lnTo>
                <a:lnTo>
                  <a:pt x="7264" y="95901"/>
                </a:lnTo>
                <a:lnTo>
                  <a:pt x="0" y="139689"/>
                </a:lnTo>
                <a:lnTo>
                  <a:pt x="7264" y="183479"/>
                </a:lnTo>
                <a:lnTo>
                  <a:pt x="27637" y="221784"/>
                </a:lnTo>
                <a:lnTo>
                  <a:pt x="58983" y="252164"/>
                </a:lnTo>
                <a:lnTo>
                  <a:pt x="99168" y="272180"/>
                </a:lnTo>
                <a:lnTo>
                  <a:pt x="146060" y="279394"/>
                </a:lnTo>
                <a:lnTo>
                  <a:pt x="189848" y="272180"/>
                </a:lnTo>
                <a:lnTo>
                  <a:pt x="228149" y="252164"/>
                </a:lnTo>
                <a:lnTo>
                  <a:pt x="258524" y="221784"/>
                </a:lnTo>
                <a:lnTo>
                  <a:pt x="278537" y="183479"/>
                </a:lnTo>
                <a:lnTo>
                  <a:pt x="285750" y="1396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795397" y="2190750"/>
            <a:ext cx="285750" cy="292100"/>
          </a:xfrm>
          <a:custGeom>
            <a:avLst/>
            <a:gdLst/>
            <a:ahLst/>
            <a:cxnLst/>
            <a:rect l="l" t="t" r="r" b="b"/>
            <a:pathLst>
              <a:path w="285750" h="292100">
                <a:moveTo>
                  <a:pt x="44455" y="44455"/>
                </a:moveTo>
                <a:lnTo>
                  <a:pt x="25405" y="63505"/>
                </a:lnTo>
                <a:lnTo>
                  <a:pt x="12710" y="88894"/>
                </a:lnTo>
                <a:lnTo>
                  <a:pt x="6355" y="114300"/>
                </a:lnTo>
                <a:lnTo>
                  <a:pt x="0" y="146044"/>
                </a:lnTo>
                <a:lnTo>
                  <a:pt x="6355" y="177805"/>
                </a:lnTo>
                <a:lnTo>
                  <a:pt x="6355" y="120655"/>
                </a:lnTo>
                <a:lnTo>
                  <a:pt x="19050" y="88894"/>
                </a:lnTo>
                <a:lnTo>
                  <a:pt x="31760" y="69844"/>
                </a:lnTo>
                <a:lnTo>
                  <a:pt x="44455" y="44455"/>
                </a:lnTo>
                <a:close/>
              </a:path>
              <a:path w="285750" h="292100">
                <a:moveTo>
                  <a:pt x="285750" y="177805"/>
                </a:moveTo>
                <a:lnTo>
                  <a:pt x="285750" y="146044"/>
                </a:lnTo>
                <a:lnTo>
                  <a:pt x="279410" y="171450"/>
                </a:lnTo>
                <a:lnTo>
                  <a:pt x="273055" y="203194"/>
                </a:lnTo>
                <a:lnTo>
                  <a:pt x="273055" y="196855"/>
                </a:lnTo>
                <a:lnTo>
                  <a:pt x="260360" y="222244"/>
                </a:lnTo>
                <a:lnTo>
                  <a:pt x="222260" y="260344"/>
                </a:lnTo>
                <a:lnTo>
                  <a:pt x="196855" y="273055"/>
                </a:lnTo>
                <a:lnTo>
                  <a:pt x="146060" y="285750"/>
                </a:lnTo>
                <a:lnTo>
                  <a:pt x="114300" y="279394"/>
                </a:lnTo>
                <a:lnTo>
                  <a:pt x="69860" y="260344"/>
                </a:lnTo>
                <a:lnTo>
                  <a:pt x="31760" y="222244"/>
                </a:lnTo>
                <a:lnTo>
                  <a:pt x="19050" y="196855"/>
                </a:lnTo>
                <a:lnTo>
                  <a:pt x="19050" y="203194"/>
                </a:lnTo>
                <a:lnTo>
                  <a:pt x="6355" y="171450"/>
                </a:lnTo>
                <a:lnTo>
                  <a:pt x="6355" y="177805"/>
                </a:lnTo>
                <a:lnTo>
                  <a:pt x="25405" y="228600"/>
                </a:lnTo>
                <a:lnTo>
                  <a:pt x="63505" y="266700"/>
                </a:lnTo>
                <a:lnTo>
                  <a:pt x="114300" y="285750"/>
                </a:lnTo>
                <a:lnTo>
                  <a:pt x="146060" y="292105"/>
                </a:lnTo>
                <a:lnTo>
                  <a:pt x="171450" y="285750"/>
                </a:lnTo>
                <a:lnTo>
                  <a:pt x="203210" y="279394"/>
                </a:lnTo>
                <a:lnTo>
                  <a:pt x="222260" y="266700"/>
                </a:lnTo>
                <a:lnTo>
                  <a:pt x="228600" y="266700"/>
                </a:lnTo>
                <a:lnTo>
                  <a:pt x="266700" y="228600"/>
                </a:lnTo>
                <a:lnTo>
                  <a:pt x="279410" y="203194"/>
                </a:lnTo>
                <a:lnTo>
                  <a:pt x="285750" y="177805"/>
                </a:lnTo>
                <a:close/>
              </a:path>
              <a:path w="285750" h="292100">
                <a:moveTo>
                  <a:pt x="114300" y="6355"/>
                </a:moveTo>
                <a:lnTo>
                  <a:pt x="88910" y="12694"/>
                </a:lnTo>
                <a:lnTo>
                  <a:pt x="63505" y="25405"/>
                </a:lnTo>
                <a:lnTo>
                  <a:pt x="44455" y="44455"/>
                </a:lnTo>
                <a:lnTo>
                  <a:pt x="69860" y="31744"/>
                </a:lnTo>
                <a:lnTo>
                  <a:pt x="88910" y="19050"/>
                </a:lnTo>
                <a:lnTo>
                  <a:pt x="114300" y="6355"/>
                </a:lnTo>
                <a:close/>
              </a:path>
              <a:path w="285750" h="292100">
                <a:moveTo>
                  <a:pt x="171450" y="6355"/>
                </a:moveTo>
                <a:lnTo>
                  <a:pt x="146060" y="0"/>
                </a:lnTo>
                <a:lnTo>
                  <a:pt x="114300" y="6355"/>
                </a:lnTo>
                <a:lnTo>
                  <a:pt x="171450" y="6355"/>
                </a:lnTo>
                <a:close/>
              </a:path>
              <a:path w="285750" h="292100">
                <a:moveTo>
                  <a:pt x="285750" y="146044"/>
                </a:moveTo>
                <a:lnTo>
                  <a:pt x="285750" y="114300"/>
                </a:lnTo>
                <a:lnTo>
                  <a:pt x="279410" y="88894"/>
                </a:lnTo>
                <a:lnTo>
                  <a:pt x="266700" y="63505"/>
                </a:lnTo>
                <a:lnTo>
                  <a:pt x="228600" y="25405"/>
                </a:lnTo>
                <a:lnTo>
                  <a:pt x="222260" y="25405"/>
                </a:lnTo>
                <a:lnTo>
                  <a:pt x="203210" y="12694"/>
                </a:lnTo>
                <a:lnTo>
                  <a:pt x="171450" y="6355"/>
                </a:lnTo>
                <a:lnTo>
                  <a:pt x="222260" y="31744"/>
                </a:lnTo>
                <a:lnTo>
                  <a:pt x="241310" y="50794"/>
                </a:lnTo>
                <a:lnTo>
                  <a:pt x="241310" y="44455"/>
                </a:lnTo>
                <a:lnTo>
                  <a:pt x="260360" y="69844"/>
                </a:lnTo>
                <a:lnTo>
                  <a:pt x="273055" y="88894"/>
                </a:lnTo>
                <a:lnTo>
                  <a:pt x="279410" y="120655"/>
                </a:lnTo>
                <a:lnTo>
                  <a:pt x="285750" y="146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2909695" y="2243657"/>
            <a:ext cx="42545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950" b="1" spc="15" dirty="0"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85603" y="1955794"/>
            <a:ext cx="9518650" cy="4794885"/>
          </a:xfrm>
          <a:custGeom>
            <a:avLst/>
            <a:gdLst/>
            <a:ahLst/>
            <a:cxnLst/>
            <a:rect l="l" t="t" r="r" b="b"/>
            <a:pathLst>
              <a:path w="9518650" h="4794884">
                <a:moveTo>
                  <a:pt x="9518654" y="4794260"/>
                </a:moveTo>
                <a:lnTo>
                  <a:pt x="9518654" y="0"/>
                </a:lnTo>
                <a:lnTo>
                  <a:pt x="0" y="0"/>
                </a:lnTo>
                <a:lnTo>
                  <a:pt x="0" y="4794260"/>
                </a:lnTo>
                <a:lnTo>
                  <a:pt x="19050" y="479426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9480554" y="38100"/>
                </a:lnTo>
                <a:lnTo>
                  <a:pt x="9480554" y="19050"/>
                </a:lnTo>
                <a:lnTo>
                  <a:pt x="9499604" y="38100"/>
                </a:lnTo>
                <a:lnTo>
                  <a:pt x="9499604" y="4794260"/>
                </a:lnTo>
                <a:lnTo>
                  <a:pt x="9518654" y="4794260"/>
                </a:lnTo>
                <a:close/>
              </a:path>
              <a:path w="9518650" h="4794884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9518650" h="4794884">
                <a:moveTo>
                  <a:pt x="38100" y="475616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4756160"/>
                </a:lnTo>
                <a:lnTo>
                  <a:pt x="38100" y="4756160"/>
                </a:lnTo>
                <a:close/>
              </a:path>
              <a:path w="9518650" h="4794884">
                <a:moveTo>
                  <a:pt x="9499604" y="4756160"/>
                </a:moveTo>
                <a:lnTo>
                  <a:pt x="19050" y="4756160"/>
                </a:lnTo>
                <a:lnTo>
                  <a:pt x="38100" y="4775210"/>
                </a:lnTo>
                <a:lnTo>
                  <a:pt x="38100" y="4794260"/>
                </a:lnTo>
                <a:lnTo>
                  <a:pt x="9480554" y="4794260"/>
                </a:lnTo>
                <a:lnTo>
                  <a:pt x="9480554" y="4775210"/>
                </a:lnTo>
                <a:lnTo>
                  <a:pt x="9499604" y="4756160"/>
                </a:lnTo>
                <a:close/>
              </a:path>
              <a:path w="9518650" h="4794884">
                <a:moveTo>
                  <a:pt x="38100" y="4794260"/>
                </a:moveTo>
                <a:lnTo>
                  <a:pt x="38100" y="4775210"/>
                </a:lnTo>
                <a:lnTo>
                  <a:pt x="19050" y="4756160"/>
                </a:lnTo>
                <a:lnTo>
                  <a:pt x="19050" y="4794260"/>
                </a:lnTo>
                <a:lnTo>
                  <a:pt x="38100" y="4794260"/>
                </a:lnTo>
                <a:close/>
              </a:path>
              <a:path w="9518650" h="4794884">
                <a:moveTo>
                  <a:pt x="9499604" y="38100"/>
                </a:moveTo>
                <a:lnTo>
                  <a:pt x="9480554" y="19050"/>
                </a:lnTo>
                <a:lnTo>
                  <a:pt x="9480554" y="38100"/>
                </a:lnTo>
                <a:lnTo>
                  <a:pt x="9499604" y="38100"/>
                </a:lnTo>
                <a:close/>
              </a:path>
              <a:path w="9518650" h="4794884">
                <a:moveTo>
                  <a:pt x="9499604" y="4756160"/>
                </a:moveTo>
                <a:lnTo>
                  <a:pt x="9499604" y="38100"/>
                </a:lnTo>
                <a:lnTo>
                  <a:pt x="9480554" y="38100"/>
                </a:lnTo>
                <a:lnTo>
                  <a:pt x="9480554" y="4756160"/>
                </a:lnTo>
                <a:lnTo>
                  <a:pt x="9499604" y="4756160"/>
                </a:lnTo>
                <a:close/>
              </a:path>
              <a:path w="9518650" h="4794884">
                <a:moveTo>
                  <a:pt x="9499604" y="4794260"/>
                </a:moveTo>
                <a:lnTo>
                  <a:pt x="9499604" y="4756160"/>
                </a:lnTo>
                <a:lnTo>
                  <a:pt x="9480554" y="4775210"/>
                </a:lnTo>
                <a:lnTo>
                  <a:pt x="9480554" y="4794260"/>
                </a:lnTo>
                <a:lnTo>
                  <a:pt x="9499604" y="479426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1169815" y="7046624"/>
            <a:ext cx="144208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Gestion de Projet</a:t>
            </a:r>
            <a:r>
              <a:rPr sz="900" spc="-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Agile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7" name="object 187"/>
          <p:cNvSpPr txBox="1"/>
          <p:nvPr/>
        </p:nvSpPr>
        <p:spPr>
          <a:xfrm>
            <a:off x="458603" y="7033924"/>
            <a:ext cx="69278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CIPE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- le</a:t>
            </a:r>
            <a:r>
              <a:rPr sz="900" spc="-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Jeu</a:t>
            </a:r>
            <a:endParaRPr sz="9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220602" y="7057111"/>
            <a:ext cx="802005" cy="93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Plateau Projet</a:t>
            </a:r>
            <a:r>
              <a:rPr sz="450" baseline="27777" dirty="0">
                <a:latin typeface="Arial"/>
                <a:cs typeface="Arial"/>
              </a:rPr>
              <a:t>®</a:t>
            </a:r>
            <a:r>
              <a:rPr sz="450" dirty="0">
                <a:latin typeface="Arial"/>
                <a:cs typeface="Arial"/>
              </a:rPr>
              <a:t>, l </a:t>
            </a:r>
            <a:r>
              <a:rPr sz="450" spc="-5" dirty="0">
                <a:latin typeface="Arial"/>
                <a:cs typeface="Arial"/>
              </a:rPr>
              <a:t>icence</a:t>
            </a:r>
            <a:r>
              <a:rPr sz="450" spc="-80" dirty="0">
                <a:latin typeface="Arial"/>
                <a:cs typeface="Arial"/>
              </a:rPr>
              <a:t> </a:t>
            </a:r>
            <a:r>
              <a:rPr sz="450" spc="-20" dirty="0">
                <a:latin typeface="Arial"/>
                <a:cs typeface="Arial"/>
              </a:rPr>
              <a:t>n°100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83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 simulation </a:t>
            </a:r>
            <a:r>
              <a:rPr spc="5" dirty="0"/>
              <a:t>en </a:t>
            </a:r>
            <a:r>
              <a:rPr spc="-5" dirty="0"/>
              <a:t>Gestion </a:t>
            </a:r>
            <a:r>
              <a:rPr spc="-10" dirty="0"/>
              <a:t>de </a:t>
            </a:r>
            <a:r>
              <a:rPr spc="-5" dirty="0"/>
              <a:t>Projet</a:t>
            </a:r>
            <a:r>
              <a:rPr spc="-30" dirty="0"/>
              <a:t> Agile</a:t>
            </a:r>
          </a:p>
        </p:txBody>
      </p:sp>
      <p:sp>
        <p:nvSpPr>
          <p:cNvPr id="3" name="object 3"/>
          <p:cNvSpPr/>
          <p:nvPr/>
        </p:nvSpPr>
        <p:spPr>
          <a:xfrm>
            <a:off x="6554602" y="755647"/>
            <a:ext cx="3651244" cy="2089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6457" y="3422644"/>
            <a:ext cx="5175244" cy="3663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453" y="3486150"/>
            <a:ext cx="2736854" cy="1676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1997" y="5359405"/>
            <a:ext cx="2305050" cy="1727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4254" y="1289047"/>
            <a:ext cx="3632194" cy="2006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13742" y="6930451"/>
            <a:ext cx="1276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28078" y="6917751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285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Fin </a:t>
            </a:r>
            <a:r>
              <a:rPr spc="-10" dirty="0"/>
              <a:t>de la</a:t>
            </a:r>
            <a:r>
              <a:rPr spc="-20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569849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Merci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conserver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vos ensembles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"Camion-</a:t>
            </a:r>
            <a:r>
              <a:rPr sz="2000" spc="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Remorque"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4286248"/>
            <a:ext cx="7247255" cy="179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ranger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autres</a:t>
            </a:r>
            <a:r>
              <a:rPr sz="2000" spc="2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lego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mettre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jour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tableau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bord,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cas</a:t>
            </a:r>
            <a:r>
              <a:rPr sz="2000" spc="28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échéant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prendre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5'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pour noter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ce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que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vous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retenez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cette</a:t>
            </a:r>
            <a:r>
              <a:rPr sz="2000" spc="2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simulation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0849" y="323533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97" y="0"/>
                </a:lnTo>
              </a:path>
            </a:pathLst>
          </a:custGeom>
          <a:ln w="19050">
            <a:solidFill>
              <a:srgbClr val="CC00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3702" y="3219450"/>
            <a:ext cx="215900" cy="31750"/>
          </a:xfrm>
          <a:custGeom>
            <a:avLst/>
            <a:gdLst/>
            <a:ahLst/>
            <a:cxnLst/>
            <a:rect l="l" t="t" r="r" b="b"/>
            <a:pathLst>
              <a:path w="215900" h="31750">
                <a:moveTo>
                  <a:pt x="215905" y="12694"/>
                </a:moveTo>
                <a:lnTo>
                  <a:pt x="215905" y="0"/>
                </a:lnTo>
                <a:lnTo>
                  <a:pt x="0" y="0"/>
                </a:lnTo>
                <a:lnTo>
                  <a:pt x="0" y="31744"/>
                </a:lnTo>
                <a:lnTo>
                  <a:pt x="6355" y="31744"/>
                </a:lnTo>
                <a:lnTo>
                  <a:pt x="6355" y="12694"/>
                </a:lnTo>
                <a:lnTo>
                  <a:pt x="12694" y="6355"/>
                </a:lnTo>
                <a:lnTo>
                  <a:pt x="12694" y="12694"/>
                </a:lnTo>
                <a:lnTo>
                  <a:pt x="209550" y="12694"/>
                </a:lnTo>
                <a:lnTo>
                  <a:pt x="209550" y="6355"/>
                </a:lnTo>
                <a:lnTo>
                  <a:pt x="215905" y="12694"/>
                </a:lnTo>
                <a:close/>
              </a:path>
              <a:path w="215900" h="31750">
                <a:moveTo>
                  <a:pt x="12694" y="12694"/>
                </a:moveTo>
                <a:lnTo>
                  <a:pt x="12694" y="6355"/>
                </a:lnTo>
                <a:lnTo>
                  <a:pt x="6355" y="12694"/>
                </a:lnTo>
                <a:lnTo>
                  <a:pt x="12694" y="12694"/>
                </a:lnTo>
                <a:close/>
              </a:path>
              <a:path w="215900" h="31750">
                <a:moveTo>
                  <a:pt x="12694" y="25405"/>
                </a:moveTo>
                <a:lnTo>
                  <a:pt x="12694" y="12694"/>
                </a:lnTo>
                <a:lnTo>
                  <a:pt x="6355" y="12694"/>
                </a:lnTo>
                <a:lnTo>
                  <a:pt x="6355" y="25405"/>
                </a:lnTo>
                <a:lnTo>
                  <a:pt x="12694" y="25405"/>
                </a:lnTo>
                <a:close/>
              </a:path>
              <a:path w="215900" h="31750">
                <a:moveTo>
                  <a:pt x="215905" y="31744"/>
                </a:moveTo>
                <a:lnTo>
                  <a:pt x="215905" y="25405"/>
                </a:lnTo>
                <a:lnTo>
                  <a:pt x="6355" y="25405"/>
                </a:lnTo>
                <a:lnTo>
                  <a:pt x="6355" y="31744"/>
                </a:lnTo>
                <a:lnTo>
                  <a:pt x="215905" y="31744"/>
                </a:lnTo>
                <a:close/>
              </a:path>
              <a:path w="215900" h="31750">
                <a:moveTo>
                  <a:pt x="215905" y="12694"/>
                </a:moveTo>
                <a:lnTo>
                  <a:pt x="209550" y="6355"/>
                </a:lnTo>
                <a:lnTo>
                  <a:pt x="209550" y="12694"/>
                </a:lnTo>
                <a:lnTo>
                  <a:pt x="215905" y="12694"/>
                </a:lnTo>
                <a:close/>
              </a:path>
              <a:path w="215900" h="31750">
                <a:moveTo>
                  <a:pt x="215905" y="25405"/>
                </a:moveTo>
                <a:lnTo>
                  <a:pt x="215905" y="12694"/>
                </a:lnTo>
                <a:lnTo>
                  <a:pt x="209550" y="12694"/>
                </a:lnTo>
                <a:lnTo>
                  <a:pt x="209550" y="25405"/>
                </a:lnTo>
                <a:lnTo>
                  <a:pt x="215905" y="254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747" y="2774944"/>
            <a:ext cx="742950" cy="495300"/>
          </a:xfrm>
          <a:custGeom>
            <a:avLst/>
            <a:gdLst/>
            <a:ahLst/>
            <a:cxnLst/>
            <a:rect l="l" t="t" r="r" b="b"/>
            <a:pathLst>
              <a:path w="742950" h="495300">
                <a:moveTo>
                  <a:pt x="0" y="0"/>
                </a:moveTo>
                <a:lnTo>
                  <a:pt x="0" y="495300"/>
                </a:lnTo>
                <a:lnTo>
                  <a:pt x="742950" y="495300"/>
                </a:lnTo>
                <a:lnTo>
                  <a:pt x="742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3407" y="2768605"/>
            <a:ext cx="755650" cy="508000"/>
          </a:xfrm>
          <a:custGeom>
            <a:avLst/>
            <a:gdLst/>
            <a:ahLst/>
            <a:cxnLst/>
            <a:rect l="l" t="t" r="r" b="b"/>
            <a:pathLst>
              <a:path w="755650" h="508000">
                <a:moveTo>
                  <a:pt x="755644" y="507994"/>
                </a:moveTo>
                <a:lnTo>
                  <a:pt x="755644" y="0"/>
                </a:lnTo>
                <a:lnTo>
                  <a:pt x="0" y="0"/>
                </a:lnTo>
                <a:lnTo>
                  <a:pt x="0" y="507994"/>
                </a:lnTo>
                <a:lnTo>
                  <a:pt x="6339" y="507994"/>
                </a:lnTo>
                <a:lnTo>
                  <a:pt x="6339" y="6339"/>
                </a:lnTo>
                <a:lnTo>
                  <a:pt x="749289" y="6339"/>
                </a:lnTo>
                <a:lnTo>
                  <a:pt x="749289" y="507994"/>
                </a:lnTo>
                <a:lnTo>
                  <a:pt x="755644" y="507994"/>
                </a:lnTo>
                <a:close/>
              </a:path>
              <a:path w="755650" h="508000">
                <a:moveTo>
                  <a:pt x="12694" y="495300"/>
                </a:moveTo>
                <a:lnTo>
                  <a:pt x="12694" y="6339"/>
                </a:lnTo>
                <a:lnTo>
                  <a:pt x="6339" y="6339"/>
                </a:lnTo>
                <a:lnTo>
                  <a:pt x="6339" y="495300"/>
                </a:lnTo>
                <a:lnTo>
                  <a:pt x="12694" y="495300"/>
                </a:lnTo>
                <a:close/>
              </a:path>
              <a:path w="755650" h="508000">
                <a:moveTo>
                  <a:pt x="749289" y="495300"/>
                </a:moveTo>
                <a:lnTo>
                  <a:pt x="6339" y="495300"/>
                </a:lnTo>
                <a:lnTo>
                  <a:pt x="12694" y="501639"/>
                </a:lnTo>
                <a:lnTo>
                  <a:pt x="12694" y="507994"/>
                </a:lnTo>
                <a:lnTo>
                  <a:pt x="742950" y="507994"/>
                </a:lnTo>
                <a:lnTo>
                  <a:pt x="742950" y="501639"/>
                </a:lnTo>
                <a:lnTo>
                  <a:pt x="749289" y="495300"/>
                </a:lnTo>
                <a:close/>
              </a:path>
              <a:path w="755650" h="508000">
                <a:moveTo>
                  <a:pt x="12694" y="507994"/>
                </a:moveTo>
                <a:lnTo>
                  <a:pt x="12694" y="501639"/>
                </a:lnTo>
                <a:lnTo>
                  <a:pt x="6339" y="495300"/>
                </a:lnTo>
                <a:lnTo>
                  <a:pt x="6339" y="507994"/>
                </a:lnTo>
                <a:lnTo>
                  <a:pt x="12694" y="507994"/>
                </a:lnTo>
                <a:close/>
              </a:path>
              <a:path w="755650" h="508000">
                <a:moveTo>
                  <a:pt x="749289" y="495300"/>
                </a:moveTo>
                <a:lnTo>
                  <a:pt x="749289" y="6339"/>
                </a:lnTo>
                <a:lnTo>
                  <a:pt x="742950" y="6339"/>
                </a:lnTo>
                <a:lnTo>
                  <a:pt x="742950" y="495300"/>
                </a:lnTo>
                <a:lnTo>
                  <a:pt x="749289" y="495300"/>
                </a:lnTo>
                <a:close/>
              </a:path>
              <a:path w="755650" h="508000">
                <a:moveTo>
                  <a:pt x="749289" y="507994"/>
                </a:moveTo>
                <a:lnTo>
                  <a:pt x="749289" y="495300"/>
                </a:lnTo>
                <a:lnTo>
                  <a:pt x="742950" y="501639"/>
                </a:lnTo>
                <a:lnTo>
                  <a:pt x="742950" y="507994"/>
                </a:lnTo>
                <a:lnTo>
                  <a:pt x="749289" y="5079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9597" y="2774944"/>
            <a:ext cx="1111250" cy="495300"/>
          </a:xfrm>
          <a:custGeom>
            <a:avLst/>
            <a:gdLst/>
            <a:ahLst/>
            <a:cxnLst/>
            <a:rect l="l" t="t" r="r" b="b"/>
            <a:pathLst>
              <a:path w="1111250" h="495300">
                <a:moveTo>
                  <a:pt x="0" y="0"/>
                </a:moveTo>
                <a:lnTo>
                  <a:pt x="0" y="495300"/>
                </a:lnTo>
                <a:lnTo>
                  <a:pt x="1111252" y="495300"/>
                </a:lnTo>
                <a:lnTo>
                  <a:pt x="1111252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3257" y="2768605"/>
            <a:ext cx="1117600" cy="508000"/>
          </a:xfrm>
          <a:custGeom>
            <a:avLst/>
            <a:gdLst/>
            <a:ahLst/>
            <a:cxnLst/>
            <a:rect l="l" t="t" r="r" b="b"/>
            <a:pathLst>
              <a:path w="1117600" h="508000">
                <a:moveTo>
                  <a:pt x="1117594" y="6339"/>
                </a:moveTo>
                <a:lnTo>
                  <a:pt x="1117594" y="0"/>
                </a:lnTo>
                <a:lnTo>
                  <a:pt x="0" y="0"/>
                </a:lnTo>
                <a:lnTo>
                  <a:pt x="0" y="507994"/>
                </a:lnTo>
                <a:lnTo>
                  <a:pt x="6339" y="507994"/>
                </a:lnTo>
                <a:lnTo>
                  <a:pt x="6339" y="6339"/>
                </a:lnTo>
                <a:lnTo>
                  <a:pt x="1117594" y="6339"/>
                </a:lnTo>
                <a:close/>
              </a:path>
              <a:path w="1117600" h="508000">
                <a:moveTo>
                  <a:pt x="12694" y="495300"/>
                </a:moveTo>
                <a:lnTo>
                  <a:pt x="12694" y="6339"/>
                </a:lnTo>
                <a:lnTo>
                  <a:pt x="6339" y="6339"/>
                </a:lnTo>
                <a:lnTo>
                  <a:pt x="6339" y="495300"/>
                </a:lnTo>
                <a:lnTo>
                  <a:pt x="12694" y="495300"/>
                </a:lnTo>
                <a:close/>
              </a:path>
              <a:path w="1117600" h="508000">
                <a:moveTo>
                  <a:pt x="1117594" y="495300"/>
                </a:moveTo>
                <a:lnTo>
                  <a:pt x="6339" y="495300"/>
                </a:lnTo>
                <a:lnTo>
                  <a:pt x="12694" y="501639"/>
                </a:lnTo>
                <a:lnTo>
                  <a:pt x="12694" y="507994"/>
                </a:lnTo>
                <a:lnTo>
                  <a:pt x="1111239" y="507994"/>
                </a:lnTo>
                <a:lnTo>
                  <a:pt x="1111239" y="501639"/>
                </a:lnTo>
                <a:lnTo>
                  <a:pt x="1117594" y="495300"/>
                </a:lnTo>
                <a:close/>
              </a:path>
              <a:path w="1117600" h="508000">
                <a:moveTo>
                  <a:pt x="12694" y="507994"/>
                </a:moveTo>
                <a:lnTo>
                  <a:pt x="12694" y="501639"/>
                </a:lnTo>
                <a:lnTo>
                  <a:pt x="6339" y="495300"/>
                </a:lnTo>
                <a:lnTo>
                  <a:pt x="6339" y="507994"/>
                </a:lnTo>
                <a:lnTo>
                  <a:pt x="12694" y="507994"/>
                </a:lnTo>
                <a:close/>
              </a:path>
              <a:path w="1117600" h="508000">
                <a:moveTo>
                  <a:pt x="1117594" y="495300"/>
                </a:moveTo>
                <a:lnTo>
                  <a:pt x="1117594" y="6339"/>
                </a:lnTo>
                <a:lnTo>
                  <a:pt x="1111239" y="6339"/>
                </a:lnTo>
                <a:lnTo>
                  <a:pt x="1111239" y="495300"/>
                </a:lnTo>
                <a:lnTo>
                  <a:pt x="1117594" y="495300"/>
                </a:lnTo>
                <a:close/>
              </a:path>
              <a:path w="1117600" h="508000">
                <a:moveTo>
                  <a:pt x="1117594" y="507994"/>
                </a:moveTo>
                <a:lnTo>
                  <a:pt x="1117594" y="495300"/>
                </a:lnTo>
                <a:lnTo>
                  <a:pt x="1111239" y="501639"/>
                </a:lnTo>
                <a:lnTo>
                  <a:pt x="1111239" y="507994"/>
                </a:lnTo>
                <a:lnTo>
                  <a:pt x="1117594" y="5079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0802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485" y="95914"/>
                </a:lnTo>
                <a:lnTo>
                  <a:pt x="258113" y="57610"/>
                </a:lnTo>
                <a:lnTo>
                  <a:pt x="226770" y="27230"/>
                </a:lnTo>
                <a:lnTo>
                  <a:pt x="186589" y="7214"/>
                </a:lnTo>
                <a:lnTo>
                  <a:pt x="139705" y="0"/>
                </a:lnTo>
                <a:lnTo>
                  <a:pt x="95914" y="7214"/>
                </a:lnTo>
                <a:lnTo>
                  <a:pt x="57610" y="27230"/>
                </a:lnTo>
                <a:lnTo>
                  <a:pt x="27230" y="57610"/>
                </a:lnTo>
                <a:lnTo>
                  <a:pt x="7214" y="95914"/>
                </a:lnTo>
                <a:lnTo>
                  <a:pt x="0" y="139705"/>
                </a:lnTo>
                <a:lnTo>
                  <a:pt x="7214" y="186594"/>
                </a:lnTo>
                <a:lnTo>
                  <a:pt x="27230" y="226776"/>
                </a:lnTo>
                <a:lnTo>
                  <a:pt x="57610" y="258118"/>
                </a:lnTo>
                <a:lnTo>
                  <a:pt x="95914" y="278486"/>
                </a:lnTo>
                <a:lnTo>
                  <a:pt x="139705" y="285750"/>
                </a:lnTo>
                <a:lnTo>
                  <a:pt x="186589" y="278486"/>
                </a:lnTo>
                <a:lnTo>
                  <a:pt x="226770" y="258118"/>
                </a:lnTo>
                <a:lnTo>
                  <a:pt x="258113" y="226776"/>
                </a:lnTo>
                <a:lnTo>
                  <a:pt x="278485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4447" y="3130555"/>
            <a:ext cx="299085" cy="298450"/>
          </a:xfrm>
          <a:custGeom>
            <a:avLst/>
            <a:gdLst/>
            <a:ahLst/>
            <a:cxnLst/>
            <a:rect l="l" t="t" r="r" b="b"/>
            <a:pathLst>
              <a:path w="299085" h="298450">
                <a:moveTo>
                  <a:pt x="298460" y="146044"/>
                </a:moveTo>
                <a:lnTo>
                  <a:pt x="292105" y="120639"/>
                </a:lnTo>
                <a:lnTo>
                  <a:pt x="292105" y="114300"/>
                </a:lnTo>
                <a:lnTo>
                  <a:pt x="285750" y="88894"/>
                </a:lnTo>
                <a:lnTo>
                  <a:pt x="273055" y="63489"/>
                </a:lnTo>
                <a:lnTo>
                  <a:pt x="254005" y="44439"/>
                </a:lnTo>
                <a:lnTo>
                  <a:pt x="228600" y="25389"/>
                </a:lnTo>
                <a:lnTo>
                  <a:pt x="177805" y="0"/>
                </a:lnTo>
                <a:lnTo>
                  <a:pt x="114300" y="0"/>
                </a:lnTo>
                <a:lnTo>
                  <a:pt x="63505" y="25389"/>
                </a:lnTo>
                <a:lnTo>
                  <a:pt x="25405" y="63489"/>
                </a:lnTo>
                <a:lnTo>
                  <a:pt x="0" y="114300"/>
                </a:lnTo>
                <a:lnTo>
                  <a:pt x="0" y="177789"/>
                </a:lnTo>
                <a:lnTo>
                  <a:pt x="6355" y="190500"/>
                </a:lnTo>
                <a:lnTo>
                  <a:pt x="6355" y="146044"/>
                </a:lnTo>
                <a:lnTo>
                  <a:pt x="19050" y="95250"/>
                </a:lnTo>
                <a:lnTo>
                  <a:pt x="31760" y="69844"/>
                </a:lnTo>
                <a:lnTo>
                  <a:pt x="69860" y="31744"/>
                </a:lnTo>
                <a:lnTo>
                  <a:pt x="95250" y="19050"/>
                </a:lnTo>
                <a:lnTo>
                  <a:pt x="146060" y="6339"/>
                </a:lnTo>
                <a:lnTo>
                  <a:pt x="177805" y="12694"/>
                </a:lnTo>
                <a:lnTo>
                  <a:pt x="203210" y="19050"/>
                </a:lnTo>
                <a:lnTo>
                  <a:pt x="228600" y="31744"/>
                </a:lnTo>
                <a:lnTo>
                  <a:pt x="228600" y="36501"/>
                </a:lnTo>
                <a:lnTo>
                  <a:pt x="247650" y="50794"/>
                </a:lnTo>
                <a:lnTo>
                  <a:pt x="260360" y="69844"/>
                </a:lnTo>
                <a:lnTo>
                  <a:pt x="285750" y="120639"/>
                </a:lnTo>
                <a:lnTo>
                  <a:pt x="285750" y="203194"/>
                </a:lnTo>
                <a:lnTo>
                  <a:pt x="292105" y="177789"/>
                </a:lnTo>
                <a:lnTo>
                  <a:pt x="298460" y="146044"/>
                </a:lnTo>
                <a:close/>
              </a:path>
              <a:path w="299085" h="298450">
                <a:moveTo>
                  <a:pt x="228600" y="273039"/>
                </a:moveTo>
                <a:lnTo>
                  <a:pt x="228600" y="260344"/>
                </a:lnTo>
                <a:lnTo>
                  <a:pt x="177805" y="285750"/>
                </a:lnTo>
                <a:lnTo>
                  <a:pt x="120655" y="285750"/>
                </a:lnTo>
                <a:lnTo>
                  <a:pt x="69860" y="260344"/>
                </a:lnTo>
                <a:lnTo>
                  <a:pt x="31760" y="222244"/>
                </a:lnTo>
                <a:lnTo>
                  <a:pt x="12710" y="177789"/>
                </a:lnTo>
                <a:lnTo>
                  <a:pt x="6355" y="146044"/>
                </a:lnTo>
                <a:lnTo>
                  <a:pt x="6355" y="190500"/>
                </a:lnTo>
                <a:lnTo>
                  <a:pt x="25405" y="228600"/>
                </a:lnTo>
                <a:lnTo>
                  <a:pt x="63505" y="273039"/>
                </a:lnTo>
                <a:lnTo>
                  <a:pt x="114300" y="292089"/>
                </a:lnTo>
                <a:lnTo>
                  <a:pt x="120655" y="292089"/>
                </a:lnTo>
                <a:lnTo>
                  <a:pt x="146060" y="298444"/>
                </a:lnTo>
                <a:lnTo>
                  <a:pt x="177805" y="292089"/>
                </a:lnTo>
                <a:lnTo>
                  <a:pt x="203210" y="285750"/>
                </a:lnTo>
                <a:lnTo>
                  <a:pt x="228600" y="273039"/>
                </a:lnTo>
                <a:close/>
              </a:path>
              <a:path w="299085" h="298450">
                <a:moveTo>
                  <a:pt x="228600" y="36501"/>
                </a:moveTo>
                <a:lnTo>
                  <a:pt x="228600" y="31744"/>
                </a:lnTo>
                <a:lnTo>
                  <a:pt x="222260" y="31744"/>
                </a:lnTo>
                <a:lnTo>
                  <a:pt x="228600" y="36501"/>
                </a:lnTo>
                <a:close/>
              </a:path>
              <a:path w="299085" h="298450">
                <a:moveTo>
                  <a:pt x="285750" y="203194"/>
                </a:moveTo>
                <a:lnTo>
                  <a:pt x="285750" y="177789"/>
                </a:lnTo>
                <a:lnTo>
                  <a:pt x="273055" y="203194"/>
                </a:lnTo>
                <a:lnTo>
                  <a:pt x="260360" y="222244"/>
                </a:lnTo>
                <a:lnTo>
                  <a:pt x="247650" y="247650"/>
                </a:lnTo>
                <a:lnTo>
                  <a:pt x="222260" y="260344"/>
                </a:lnTo>
                <a:lnTo>
                  <a:pt x="228600" y="260344"/>
                </a:lnTo>
                <a:lnTo>
                  <a:pt x="228600" y="273039"/>
                </a:lnTo>
                <a:lnTo>
                  <a:pt x="254005" y="253989"/>
                </a:lnTo>
                <a:lnTo>
                  <a:pt x="273055" y="228600"/>
                </a:lnTo>
                <a:lnTo>
                  <a:pt x="285750" y="203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5797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537" y="95914"/>
                </a:lnTo>
                <a:lnTo>
                  <a:pt x="258524" y="57610"/>
                </a:lnTo>
                <a:lnTo>
                  <a:pt x="228149" y="27230"/>
                </a:lnTo>
                <a:lnTo>
                  <a:pt x="189848" y="7214"/>
                </a:lnTo>
                <a:lnTo>
                  <a:pt x="146060" y="0"/>
                </a:lnTo>
                <a:lnTo>
                  <a:pt x="99168" y="7214"/>
                </a:lnTo>
                <a:lnTo>
                  <a:pt x="58983" y="27230"/>
                </a:lnTo>
                <a:lnTo>
                  <a:pt x="27637" y="57610"/>
                </a:lnTo>
                <a:lnTo>
                  <a:pt x="7264" y="95914"/>
                </a:lnTo>
                <a:lnTo>
                  <a:pt x="0" y="139705"/>
                </a:lnTo>
                <a:lnTo>
                  <a:pt x="7264" y="186594"/>
                </a:lnTo>
                <a:lnTo>
                  <a:pt x="27637" y="226776"/>
                </a:lnTo>
                <a:lnTo>
                  <a:pt x="58983" y="258118"/>
                </a:lnTo>
                <a:lnTo>
                  <a:pt x="99168" y="278486"/>
                </a:lnTo>
                <a:lnTo>
                  <a:pt x="146060" y="285750"/>
                </a:lnTo>
                <a:lnTo>
                  <a:pt x="189848" y="278486"/>
                </a:lnTo>
                <a:lnTo>
                  <a:pt x="228149" y="258118"/>
                </a:lnTo>
                <a:lnTo>
                  <a:pt x="258524" y="226776"/>
                </a:lnTo>
                <a:lnTo>
                  <a:pt x="278537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9457" y="313055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44" y="146044"/>
                </a:moveTo>
                <a:lnTo>
                  <a:pt x="292089" y="120639"/>
                </a:lnTo>
                <a:lnTo>
                  <a:pt x="292089" y="114300"/>
                </a:lnTo>
                <a:lnTo>
                  <a:pt x="285750" y="88894"/>
                </a:lnTo>
                <a:lnTo>
                  <a:pt x="273039" y="63489"/>
                </a:lnTo>
                <a:lnTo>
                  <a:pt x="234939" y="25389"/>
                </a:lnTo>
                <a:lnTo>
                  <a:pt x="209550" y="12694"/>
                </a:lnTo>
                <a:lnTo>
                  <a:pt x="177789" y="0"/>
                </a:lnTo>
                <a:lnTo>
                  <a:pt x="120639" y="0"/>
                </a:lnTo>
                <a:lnTo>
                  <a:pt x="95250" y="12694"/>
                </a:lnTo>
                <a:lnTo>
                  <a:pt x="88894" y="12694"/>
                </a:lnTo>
                <a:lnTo>
                  <a:pt x="69844" y="25389"/>
                </a:lnTo>
                <a:lnTo>
                  <a:pt x="63489" y="25389"/>
                </a:lnTo>
                <a:lnTo>
                  <a:pt x="25389" y="63489"/>
                </a:lnTo>
                <a:lnTo>
                  <a:pt x="12694" y="88894"/>
                </a:lnTo>
                <a:lnTo>
                  <a:pt x="6339" y="114300"/>
                </a:lnTo>
                <a:lnTo>
                  <a:pt x="6339" y="120639"/>
                </a:lnTo>
                <a:lnTo>
                  <a:pt x="0" y="146044"/>
                </a:lnTo>
                <a:lnTo>
                  <a:pt x="6339" y="177789"/>
                </a:lnTo>
                <a:lnTo>
                  <a:pt x="12694" y="203194"/>
                </a:lnTo>
                <a:lnTo>
                  <a:pt x="12694" y="120639"/>
                </a:lnTo>
                <a:lnTo>
                  <a:pt x="19050" y="95250"/>
                </a:lnTo>
                <a:lnTo>
                  <a:pt x="31744" y="78320"/>
                </a:lnTo>
                <a:lnTo>
                  <a:pt x="31744" y="69844"/>
                </a:lnTo>
                <a:lnTo>
                  <a:pt x="69844" y="31744"/>
                </a:lnTo>
                <a:lnTo>
                  <a:pt x="95250" y="19050"/>
                </a:lnTo>
                <a:lnTo>
                  <a:pt x="120639" y="12694"/>
                </a:lnTo>
                <a:lnTo>
                  <a:pt x="146044" y="7611"/>
                </a:lnTo>
                <a:lnTo>
                  <a:pt x="146044" y="6339"/>
                </a:lnTo>
                <a:lnTo>
                  <a:pt x="152400" y="6339"/>
                </a:lnTo>
                <a:lnTo>
                  <a:pt x="152400" y="7612"/>
                </a:lnTo>
                <a:lnTo>
                  <a:pt x="177789" y="12694"/>
                </a:lnTo>
                <a:lnTo>
                  <a:pt x="228600" y="31744"/>
                </a:lnTo>
                <a:lnTo>
                  <a:pt x="266700" y="69844"/>
                </a:lnTo>
                <a:lnTo>
                  <a:pt x="285750" y="120639"/>
                </a:lnTo>
                <a:lnTo>
                  <a:pt x="285750" y="203194"/>
                </a:lnTo>
                <a:lnTo>
                  <a:pt x="292089" y="177789"/>
                </a:lnTo>
                <a:lnTo>
                  <a:pt x="298444" y="146044"/>
                </a:lnTo>
                <a:close/>
              </a:path>
              <a:path w="298450" h="298450">
                <a:moveTo>
                  <a:pt x="285750" y="203194"/>
                </a:moveTo>
                <a:lnTo>
                  <a:pt x="285750" y="177789"/>
                </a:lnTo>
                <a:lnTo>
                  <a:pt x="279394" y="203194"/>
                </a:lnTo>
                <a:lnTo>
                  <a:pt x="266700" y="222244"/>
                </a:lnTo>
                <a:lnTo>
                  <a:pt x="247650" y="247650"/>
                </a:lnTo>
                <a:lnTo>
                  <a:pt x="228600" y="260344"/>
                </a:lnTo>
                <a:lnTo>
                  <a:pt x="177789" y="285750"/>
                </a:lnTo>
                <a:lnTo>
                  <a:pt x="120639" y="285750"/>
                </a:lnTo>
                <a:lnTo>
                  <a:pt x="69844" y="260344"/>
                </a:lnTo>
                <a:lnTo>
                  <a:pt x="31744" y="222244"/>
                </a:lnTo>
                <a:lnTo>
                  <a:pt x="12694" y="177789"/>
                </a:lnTo>
                <a:lnTo>
                  <a:pt x="12694" y="203194"/>
                </a:lnTo>
                <a:lnTo>
                  <a:pt x="25389" y="228600"/>
                </a:lnTo>
                <a:lnTo>
                  <a:pt x="44439" y="253989"/>
                </a:lnTo>
                <a:lnTo>
                  <a:pt x="63489" y="273039"/>
                </a:lnTo>
                <a:lnTo>
                  <a:pt x="69844" y="273039"/>
                </a:lnTo>
                <a:lnTo>
                  <a:pt x="88894" y="285750"/>
                </a:lnTo>
                <a:lnTo>
                  <a:pt x="95250" y="285750"/>
                </a:lnTo>
                <a:lnTo>
                  <a:pt x="146044" y="298444"/>
                </a:lnTo>
                <a:lnTo>
                  <a:pt x="152400" y="298444"/>
                </a:lnTo>
                <a:lnTo>
                  <a:pt x="177789" y="292089"/>
                </a:lnTo>
                <a:lnTo>
                  <a:pt x="209550" y="285750"/>
                </a:lnTo>
                <a:lnTo>
                  <a:pt x="234939" y="273039"/>
                </a:lnTo>
                <a:lnTo>
                  <a:pt x="253989" y="253989"/>
                </a:lnTo>
                <a:lnTo>
                  <a:pt x="273039" y="228600"/>
                </a:lnTo>
                <a:lnTo>
                  <a:pt x="285750" y="203194"/>
                </a:lnTo>
                <a:close/>
              </a:path>
              <a:path w="298450" h="298450">
                <a:moveTo>
                  <a:pt x="38100" y="69844"/>
                </a:moveTo>
                <a:lnTo>
                  <a:pt x="31744" y="69844"/>
                </a:lnTo>
                <a:lnTo>
                  <a:pt x="31744" y="78320"/>
                </a:lnTo>
                <a:lnTo>
                  <a:pt x="38100" y="69844"/>
                </a:lnTo>
                <a:close/>
              </a:path>
              <a:path w="298450" h="298450">
                <a:moveTo>
                  <a:pt x="152400" y="6339"/>
                </a:moveTo>
                <a:lnTo>
                  <a:pt x="146044" y="6339"/>
                </a:lnTo>
                <a:lnTo>
                  <a:pt x="149221" y="6975"/>
                </a:lnTo>
                <a:lnTo>
                  <a:pt x="152400" y="6339"/>
                </a:lnTo>
                <a:close/>
              </a:path>
              <a:path w="298450" h="298450">
                <a:moveTo>
                  <a:pt x="149221" y="6975"/>
                </a:moveTo>
                <a:lnTo>
                  <a:pt x="146044" y="6339"/>
                </a:lnTo>
                <a:lnTo>
                  <a:pt x="146044" y="7611"/>
                </a:lnTo>
                <a:lnTo>
                  <a:pt x="149221" y="6975"/>
                </a:lnTo>
                <a:close/>
              </a:path>
              <a:path w="298450" h="298450">
                <a:moveTo>
                  <a:pt x="152400" y="7612"/>
                </a:moveTo>
                <a:lnTo>
                  <a:pt x="152400" y="6339"/>
                </a:lnTo>
                <a:lnTo>
                  <a:pt x="149221" y="6975"/>
                </a:lnTo>
                <a:lnTo>
                  <a:pt x="152400" y="7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5947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486" y="95914"/>
                </a:lnTo>
                <a:lnTo>
                  <a:pt x="258118" y="57610"/>
                </a:lnTo>
                <a:lnTo>
                  <a:pt x="226776" y="27230"/>
                </a:lnTo>
                <a:lnTo>
                  <a:pt x="186594" y="7214"/>
                </a:lnTo>
                <a:lnTo>
                  <a:pt x="139705" y="0"/>
                </a:lnTo>
                <a:lnTo>
                  <a:pt x="95914" y="7214"/>
                </a:lnTo>
                <a:lnTo>
                  <a:pt x="57610" y="27230"/>
                </a:lnTo>
                <a:lnTo>
                  <a:pt x="27230" y="57610"/>
                </a:lnTo>
                <a:lnTo>
                  <a:pt x="7214" y="95914"/>
                </a:lnTo>
                <a:lnTo>
                  <a:pt x="0" y="139705"/>
                </a:lnTo>
                <a:lnTo>
                  <a:pt x="7214" y="186594"/>
                </a:lnTo>
                <a:lnTo>
                  <a:pt x="27230" y="226776"/>
                </a:lnTo>
                <a:lnTo>
                  <a:pt x="57610" y="258118"/>
                </a:lnTo>
                <a:lnTo>
                  <a:pt x="95914" y="278486"/>
                </a:lnTo>
                <a:lnTo>
                  <a:pt x="139705" y="285750"/>
                </a:lnTo>
                <a:lnTo>
                  <a:pt x="186594" y="278486"/>
                </a:lnTo>
                <a:lnTo>
                  <a:pt x="226776" y="258118"/>
                </a:lnTo>
                <a:lnTo>
                  <a:pt x="258118" y="226776"/>
                </a:lnTo>
                <a:lnTo>
                  <a:pt x="278486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9607" y="313055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44" y="146044"/>
                </a:moveTo>
                <a:lnTo>
                  <a:pt x="292089" y="120639"/>
                </a:lnTo>
                <a:lnTo>
                  <a:pt x="292089" y="114300"/>
                </a:lnTo>
                <a:lnTo>
                  <a:pt x="285750" y="88894"/>
                </a:lnTo>
                <a:lnTo>
                  <a:pt x="273039" y="63489"/>
                </a:lnTo>
                <a:lnTo>
                  <a:pt x="266700" y="63489"/>
                </a:lnTo>
                <a:lnTo>
                  <a:pt x="253989" y="44439"/>
                </a:lnTo>
                <a:lnTo>
                  <a:pt x="228600" y="25389"/>
                </a:lnTo>
                <a:lnTo>
                  <a:pt x="177789" y="0"/>
                </a:lnTo>
                <a:lnTo>
                  <a:pt x="114300" y="0"/>
                </a:lnTo>
                <a:lnTo>
                  <a:pt x="63489" y="25389"/>
                </a:lnTo>
                <a:lnTo>
                  <a:pt x="25389" y="63489"/>
                </a:lnTo>
                <a:lnTo>
                  <a:pt x="0" y="114300"/>
                </a:lnTo>
                <a:lnTo>
                  <a:pt x="0" y="177789"/>
                </a:lnTo>
                <a:lnTo>
                  <a:pt x="6339" y="190477"/>
                </a:lnTo>
                <a:lnTo>
                  <a:pt x="6339" y="146044"/>
                </a:lnTo>
                <a:lnTo>
                  <a:pt x="19050" y="95250"/>
                </a:lnTo>
                <a:lnTo>
                  <a:pt x="31744" y="69844"/>
                </a:lnTo>
                <a:lnTo>
                  <a:pt x="69844" y="31744"/>
                </a:lnTo>
                <a:lnTo>
                  <a:pt x="95250" y="19050"/>
                </a:lnTo>
                <a:lnTo>
                  <a:pt x="146044" y="6339"/>
                </a:lnTo>
                <a:lnTo>
                  <a:pt x="177789" y="12694"/>
                </a:lnTo>
                <a:lnTo>
                  <a:pt x="177789" y="13964"/>
                </a:lnTo>
                <a:lnTo>
                  <a:pt x="203194" y="19050"/>
                </a:lnTo>
                <a:lnTo>
                  <a:pt x="222244" y="31744"/>
                </a:lnTo>
                <a:lnTo>
                  <a:pt x="247650" y="50794"/>
                </a:lnTo>
                <a:lnTo>
                  <a:pt x="260344" y="69844"/>
                </a:lnTo>
                <a:lnTo>
                  <a:pt x="285750" y="120639"/>
                </a:lnTo>
                <a:lnTo>
                  <a:pt x="285750" y="203194"/>
                </a:lnTo>
                <a:lnTo>
                  <a:pt x="292089" y="177789"/>
                </a:lnTo>
                <a:lnTo>
                  <a:pt x="298444" y="146044"/>
                </a:lnTo>
                <a:close/>
              </a:path>
              <a:path w="298450" h="298450">
                <a:moveTo>
                  <a:pt x="177789" y="292089"/>
                </a:moveTo>
                <a:lnTo>
                  <a:pt x="177789" y="285750"/>
                </a:lnTo>
                <a:lnTo>
                  <a:pt x="120639" y="285750"/>
                </a:lnTo>
                <a:lnTo>
                  <a:pt x="69844" y="260344"/>
                </a:lnTo>
                <a:lnTo>
                  <a:pt x="31744" y="222244"/>
                </a:lnTo>
                <a:lnTo>
                  <a:pt x="12694" y="177789"/>
                </a:lnTo>
                <a:lnTo>
                  <a:pt x="6339" y="146044"/>
                </a:lnTo>
                <a:lnTo>
                  <a:pt x="6339" y="190477"/>
                </a:lnTo>
                <a:lnTo>
                  <a:pt x="25389" y="228600"/>
                </a:lnTo>
                <a:lnTo>
                  <a:pt x="63489" y="273039"/>
                </a:lnTo>
                <a:lnTo>
                  <a:pt x="114300" y="292089"/>
                </a:lnTo>
                <a:lnTo>
                  <a:pt x="120639" y="292089"/>
                </a:lnTo>
                <a:lnTo>
                  <a:pt x="146044" y="298444"/>
                </a:lnTo>
                <a:lnTo>
                  <a:pt x="177789" y="292089"/>
                </a:lnTo>
                <a:close/>
              </a:path>
              <a:path w="298450" h="298450">
                <a:moveTo>
                  <a:pt x="177789" y="13964"/>
                </a:moveTo>
                <a:lnTo>
                  <a:pt x="177789" y="12694"/>
                </a:lnTo>
                <a:lnTo>
                  <a:pt x="171450" y="12694"/>
                </a:lnTo>
                <a:lnTo>
                  <a:pt x="177789" y="13964"/>
                </a:lnTo>
                <a:close/>
              </a:path>
              <a:path w="298450" h="298450">
                <a:moveTo>
                  <a:pt x="285750" y="203194"/>
                </a:moveTo>
                <a:lnTo>
                  <a:pt x="285750" y="177789"/>
                </a:lnTo>
                <a:lnTo>
                  <a:pt x="273039" y="203194"/>
                </a:lnTo>
                <a:lnTo>
                  <a:pt x="260344" y="222244"/>
                </a:lnTo>
                <a:lnTo>
                  <a:pt x="247650" y="247650"/>
                </a:lnTo>
                <a:lnTo>
                  <a:pt x="222244" y="260344"/>
                </a:lnTo>
                <a:lnTo>
                  <a:pt x="203194" y="273039"/>
                </a:lnTo>
                <a:lnTo>
                  <a:pt x="171450" y="285750"/>
                </a:lnTo>
                <a:lnTo>
                  <a:pt x="177789" y="285750"/>
                </a:lnTo>
                <a:lnTo>
                  <a:pt x="177789" y="292089"/>
                </a:lnTo>
                <a:lnTo>
                  <a:pt x="203194" y="285750"/>
                </a:lnTo>
                <a:lnTo>
                  <a:pt x="228600" y="273039"/>
                </a:lnTo>
                <a:lnTo>
                  <a:pt x="253989" y="253989"/>
                </a:lnTo>
                <a:lnTo>
                  <a:pt x="266700" y="228600"/>
                </a:lnTo>
                <a:lnTo>
                  <a:pt x="273039" y="228600"/>
                </a:lnTo>
                <a:lnTo>
                  <a:pt x="285750" y="203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2697" y="2819400"/>
            <a:ext cx="387350" cy="450850"/>
          </a:xfrm>
          <a:custGeom>
            <a:avLst/>
            <a:gdLst/>
            <a:ahLst/>
            <a:cxnLst/>
            <a:rect l="l" t="t" r="r" b="b"/>
            <a:pathLst>
              <a:path w="387350" h="450850">
                <a:moveTo>
                  <a:pt x="387355" y="450844"/>
                </a:moveTo>
                <a:lnTo>
                  <a:pt x="387355" y="222244"/>
                </a:lnTo>
                <a:lnTo>
                  <a:pt x="203210" y="0"/>
                </a:lnTo>
                <a:lnTo>
                  <a:pt x="0" y="0"/>
                </a:lnTo>
                <a:lnTo>
                  <a:pt x="0" y="450844"/>
                </a:lnTo>
                <a:lnTo>
                  <a:pt x="387355" y="450844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46357" y="2813044"/>
            <a:ext cx="393700" cy="463550"/>
          </a:xfrm>
          <a:custGeom>
            <a:avLst/>
            <a:gdLst/>
            <a:ahLst/>
            <a:cxnLst/>
            <a:rect l="l" t="t" r="r" b="b"/>
            <a:pathLst>
              <a:path w="393700" h="463550">
                <a:moveTo>
                  <a:pt x="393694" y="450860"/>
                </a:moveTo>
                <a:lnTo>
                  <a:pt x="393694" y="228600"/>
                </a:lnTo>
                <a:lnTo>
                  <a:pt x="215889" y="0"/>
                </a:lnTo>
                <a:lnTo>
                  <a:pt x="0" y="0"/>
                </a:lnTo>
                <a:lnTo>
                  <a:pt x="0" y="457200"/>
                </a:lnTo>
                <a:lnTo>
                  <a:pt x="6339" y="457200"/>
                </a:lnTo>
                <a:lnTo>
                  <a:pt x="6339" y="12710"/>
                </a:lnTo>
                <a:lnTo>
                  <a:pt x="12694" y="6355"/>
                </a:lnTo>
                <a:lnTo>
                  <a:pt x="12694" y="12710"/>
                </a:lnTo>
                <a:lnTo>
                  <a:pt x="209550" y="12710"/>
                </a:lnTo>
                <a:lnTo>
                  <a:pt x="209550" y="6355"/>
                </a:lnTo>
                <a:lnTo>
                  <a:pt x="387339" y="234955"/>
                </a:lnTo>
                <a:lnTo>
                  <a:pt x="387339" y="450860"/>
                </a:lnTo>
                <a:lnTo>
                  <a:pt x="393694" y="450860"/>
                </a:lnTo>
                <a:close/>
              </a:path>
              <a:path w="393700" h="463550">
                <a:moveTo>
                  <a:pt x="12694" y="12710"/>
                </a:moveTo>
                <a:lnTo>
                  <a:pt x="12694" y="6355"/>
                </a:lnTo>
                <a:lnTo>
                  <a:pt x="6339" y="12710"/>
                </a:lnTo>
                <a:lnTo>
                  <a:pt x="12694" y="12710"/>
                </a:lnTo>
                <a:close/>
              </a:path>
              <a:path w="393700" h="463550">
                <a:moveTo>
                  <a:pt x="12694" y="450860"/>
                </a:moveTo>
                <a:lnTo>
                  <a:pt x="12694" y="12710"/>
                </a:lnTo>
                <a:lnTo>
                  <a:pt x="6339" y="12710"/>
                </a:lnTo>
                <a:lnTo>
                  <a:pt x="6339" y="450860"/>
                </a:lnTo>
                <a:lnTo>
                  <a:pt x="12694" y="450860"/>
                </a:lnTo>
                <a:close/>
              </a:path>
              <a:path w="393700" h="463550">
                <a:moveTo>
                  <a:pt x="393694" y="450860"/>
                </a:moveTo>
                <a:lnTo>
                  <a:pt x="6339" y="450860"/>
                </a:lnTo>
                <a:lnTo>
                  <a:pt x="12694" y="457200"/>
                </a:lnTo>
                <a:lnTo>
                  <a:pt x="387339" y="463450"/>
                </a:lnTo>
                <a:lnTo>
                  <a:pt x="387339" y="457200"/>
                </a:lnTo>
                <a:lnTo>
                  <a:pt x="393694" y="450860"/>
                </a:lnTo>
                <a:close/>
              </a:path>
              <a:path w="393700" h="463550">
                <a:moveTo>
                  <a:pt x="12694" y="457304"/>
                </a:moveTo>
                <a:lnTo>
                  <a:pt x="6339" y="450860"/>
                </a:lnTo>
                <a:lnTo>
                  <a:pt x="6339" y="457200"/>
                </a:lnTo>
                <a:lnTo>
                  <a:pt x="12694" y="457304"/>
                </a:lnTo>
                <a:close/>
              </a:path>
              <a:path w="393700" h="463550">
                <a:moveTo>
                  <a:pt x="393694" y="463555"/>
                </a:moveTo>
                <a:lnTo>
                  <a:pt x="393694" y="450860"/>
                </a:lnTo>
                <a:lnTo>
                  <a:pt x="387339" y="457200"/>
                </a:lnTo>
                <a:lnTo>
                  <a:pt x="387339" y="463450"/>
                </a:lnTo>
                <a:lnTo>
                  <a:pt x="393694" y="4635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5907" y="2806705"/>
            <a:ext cx="190500" cy="241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4457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485" y="95914"/>
                </a:lnTo>
                <a:lnTo>
                  <a:pt x="258112" y="57610"/>
                </a:lnTo>
                <a:lnTo>
                  <a:pt x="226766" y="27230"/>
                </a:lnTo>
                <a:lnTo>
                  <a:pt x="186581" y="7214"/>
                </a:lnTo>
                <a:lnTo>
                  <a:pt x="139689" y="0"/>
                </a:lnTo>
                <a:lnTo>
                  <a:pt x="95901" y="7214"/>
                </a:lnTo>
                <a:lnTo>
                  <a:pt x="57600" y="27230"/>
                </a:lnTo>
                <a:lnTo>
                  <a:pt x="27225" y="57610"/>
                </a:lnTo>
                <a:lnTo>
                  <a:pt x="7212" y="95914"/>
                </a:lnTo>
                <a:lnTo>
                  <a:pt x="0" y="139705"/>
                </a:lnTo>
                <a:lnTo>
                  <a:pt x="7212" y="186594"/>
                </a:lnTo>
                <a:lnTo>
                  <a:pt x="27225" y="226776"/>
                </a:lnTo>
                <a:lnTo>
                  <a:pt x="57600" y="258118"/>
                </a:lnTo>
                <a:lnTo>
                  <a:pt x="95901" y="278486"/>
                </a:lnTo>
                <a:lnTo>
                  <a:pt x="139689" y="285750"/>
                </a:lnTo>
                <a:lnTo>
                  <a:pt x="186581" y="278486"/>
                </a:lnTo>
                <a:lnTo>
                  <a:pt x="226766" y="258118"/>
                </a:lnTo>
                <a:lnTo>
                  <a:pt x="258112" y="226776"/>
                </a:lnTo>
                <a:lnTo>
                  <a:pt x="278485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CC00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78102" y="313055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298444" y="146044"/>
                </a:moveTo>
                <a:lnTo>
                  <a:pt x="292105" y="120639"/>
                </a:lnTo>
                <a:lnTo>
                  <a:pt x="292105" y="114300"/>
                </a:lnTo>
                <a:lnTo>
                  <a:pt x="285750" y="88894"/>
                </a:lnTo>
                <a:lnTo>
                  <a:pt x="273055" y="63489"/>
                </a:lnTo>
                <a:lnTo>
                  <a:pt x="254005" y="44439"/>
                </a:lnTo>
                <a:lnTo>
                  <a:pt x="228600" y="25389"/>
                </a:lnTo>
                <a:lnTo>
                  <a:pt x="177805" y="0"/>
                </a:lnTo>
                <a:lnTo>
                  <a:pt x="120655" y="0"/>
                </a:lnTo>
                <a:lnTo>
                  <a:pt x="63505" y="25389"/>
                </a:lnTo>
                <a:lnTo>
                  <a:pt x="25405" y="63489"/>
                </a:lnTo>
                <a:lnTo>
                  <a:pt x="6355" y="114300"/>
                </a:lnTo>
                <a:lnTo>
                  <a:pt x="0" y="114300"/>
                </a:lnTo>
                <a:lnTo>
                  <a:pt x="0" y="177789"/>
                </a:lnTo>
                <a:lnTo>
                  <a:pt x="6355" y="177789"/>
                </a:lnTo>
                <a:lnTo>
                  <a:pt x="12694" y="203194"/>
                </a:lnTo>
                <a:lnTo>
                  <a:pt x="12694" y="120639"/>
                </a:lnTo>
                <a:lnTo>
                  <a:pt x="19050" y="95250"/>
                </a:lnTo>
                <a:lnTo>
                  <a:pt x="31744" y="69844"/>
                </a:lnTo>
                <a:lnTo>
                  <a:pt x="69844" y="31744"/>
                </a:lnTo>
                <a:lnTo>
                  <a:pt x="95250" y="19050"/>
                </a:lnTo>
                <a:lnTo>
                  <a:pt x="146044" y="6339"/>
                </a:lnTo>
                <a:lnTo>
                  <a:pt x="177805" y="12694"/>
                </a:lnTo>
                <a:lnTo>
                  <a:pt x="203194" y="19050"/>
                </a:lnTo>
                <a:lnTo>
                  <a:pt x="228600" y="31744"/>
                </a:lnTo>
                <a:lnTo>
                  <a:pt x="228600" y="36510"/>
                </a:lnTo>
                <a:lnTo>
                  <a:pt x="247650" y="50794"/>
                </a:lnTo>
                <a:lnTo>
                  <a:pt x="260344" y="69844"/>
                </a:lnTo>
                <a:lnTo>
                  <a:pt x="285750" y="120639"/>
                </a:lnTo>
                <a:lnTo>
                  <a:pt x="285750" y="203194"/>
                </a:lnTo>
                <a:lnTo>
                  <a:pt x="292105" y="177789"/>
                </a:lnTo>
                <a:lnTo>
                  <a:pt x="298444" y="146044"/>
                </a:lnTo>
                <a:close/>
              </a:path>
              <a:path w="298450" h="298450">
                <a:moveTo>
                  <a:pt x="228600" y="273039"/>
                </a:moveTo>
                <a:lnTo>
                  <a:pt x="228600" y="260344"/>
                </a:lnTo>
                <a:lnTo>
                  <a:pt x="177805" y="285750"/>
                </a:lnTo>
                <a:lnTo>
                  <a:pt x="120655" y="285750"/>
                </a:lnTo>
                <a:lnTo>
                  <a:pt x="69844" y="260344"/>
                </a:lnTo>
                <a:lnTo>
                  <a:pt x="31744" y="222244"/>
                </a:lnTo>
                <a:lnTo>
                  <a:pt x="12694" y="177789"/>
                </a:lnTo>
                <a:lnTo>
                  <a:pt x="12694" y="203194"/>
                </a:lnTo>
                <a:lnTo>
                  <a:pt x="44455" y="253989"/>
                </a:lnTo>
                <a:lnTo>
                  <a:pt x="88894" y="285750"/>
                </a:lnTo>
                <a:lnTo>
                  <a:pt x="120655" y="292089"/>
                </a:lnTo>
                <a:lnTo>
                  <a:pt x="146044" y="298444"/>
                </a:lnTo>
                <a:lnTo>
                  <a:pt x="177805" y="292089"/>
                </a:lnTo>
                <a:lnTo>
                  <a:pt x="203194" y="285750"/>
                </a:lnTo>
                <a:lnTo>
                  <a:pt x="228600" y="273039"/>
                </a:lnTo>
                <a:close/>
              </a:path>
              <a:path w="298450" h="298450">
                <a:moveTo>
                  <a:pt x="228600" y="36510"/>
                </a:moveTo>
                <a:lnTo>
                  <a:pt x="228600" y="31744"/>
                </a:lnTo>
                <a:lnTo>
                  <a:pt x="222244" y="31744"/>
                </a:lnTo>
                <a:lnTo>
                  <a:pt x="228600" y="36510"/>
                </a:lnTo>
                <a:close/>
              </a:path>
              <a:path w="298450" h="298450">
                <a:moveTo>
                  <a:pt x="279394" y="215912"/>
                </a:moveTo>
                <a:lnTo>
                  <a:pt x="279394" y="203194"/>
                </a:lnTo>
                <a:lnTo>
                  <a:pt x="260344" y="222244"/>
                </a:lnTo>
                <a:lnTo>
                  <a:pt x="247650" y="247650"/>
                </a:lnTo>
                <a:lnTo>
                  <a:pt x="222244" y="260344"/>
                </a:lnTo>
                <a:lnTo>
                  <a:pt x="228600" y="260344"/>
                </a:lnTo>
                <a:lnTo>
                  <a:pt x="228600" y="273039"/>
                </a:lnTo>
                <a:lnTo>
                  <a:pt x="254005" y="253989"/>
                </a:lnTo>
                <a:lnTo>
                  <a:pt x="273055" y="228600"/>
                </a:lnTo>
                <a:lnTo>
                  <a:pt x="279394" y="215912"/>
                </a:lnTo>
                <a:close/>
              </a:path>
              <a:path w="298450" h="298450">
                <a:moveTo>
                  <a:pt x="285750" y="203194"/>
                </a:moveTo>
                <a:lnTo>
                  <a:pt x="285750" y="177789"/>
                </a:lnTo>
                <a:lnTo>
                  <a:pt x="273055" y="203194"/>
                </a:lnTo>
                <a:lnTo>
                  <a:pt x="279394" y="203194"/>
                </a:lnTo>
                <a:lnTo>
                  <a:pt x="279394" y="215912"/>
                </a:lnTo>
                <a:lnTo>
                  <a:pt x="285750" y="203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92802" y="3235330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19050">
            <a:solidFill>
              <a:srgbClr val="00A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42007" y="3219450"/>
            <a:ext cx="215900" cy="31750"/>
          </a:xfrm>
          <a:custGeom>
            <a:avLst/>
            <a:gdLst/>
            <a:ahLst/>
            <a:cxnLst/>
            <a:rect l="l" t="t" r="r" b="b"/>
            <a:pathLst>
              <a:path w="215900" h="31750">
                <a:moveTo>
                  <a:pt x="215889" y="31744"/>
                </a:moveTo>
                <a:lnTo>
                  <a:pt x="215889" y="0"/>
                </a:lnTo>
                <a:lnTo>
                  <a:pt x="0" y="0"/>
                </a:lnTo>
                <a:lnTo>
                  <a:pt x="0" y="31744"/>
                </a:lnTo>
                <a:lnTo>
                  <a:pt x="6339" y="31744"/>
                </a:lnTo>
                <a:lnTo>
                  <a:pt x="6339" y="12694"/>
                </a:lnTo>
                <a:lnTo>
                  <a:pt x="12694" y="6355"/>
                </a:lnTo>
                <a:lnTo>
                  <a:pt x="12694" y="12694"/>
                </a:lnTo>
                <a:lnTo>
                  <a:pt x="209550" y="12694"/>
                </a:lnTo>
                <a:lnTo>
                  <a:pt x="209550" y="31744"/>
                </a:lnTo>
                <a:lnTo>
                  <a:pt x="215889" y="31744"/>
                </a:lnTo>
                <a:close/>
              </a:path>
              <a:path w="215900" h="31750">
                <a:moveTo>
                  <a:pt x="12694" y="12694"/>
                </a:moveTo>
                <a:lnTo>
                  <a:pt x="12694" y="6355"/>
                </a:lnTo>
                <a:lnTo>
                  <a:pt x="6339" y="12694"/>
                </a:lnTo>
                <a:lnTo>
                  <a:pt x="12694" y="12694"/>
                </a:lnTo>
                <a:close/>
              </a:path>
              <a:path w="215900" h="31750">
                <a:moveTo>
                  <a:pt x="12694" y="25405"/>
                </a:moveTo>
                <a:lnTo>
                  <a:pt x="12694" y="12694"/>
                </a:lnTo>
                <a:lnTo>
                  <a:pt x="6339" y="12694"/>
                </a:lnTo>
                <a:lnTo>
                  <a:pt x="6339" y="25405"/>
                </a:lnTo>
                <a:lnTo>
                  <a:pt x="12694" y="25405"/>
                </a:lnTo>
                <a:close/>
              </a:path>
              <a:path w="215900" h="31750">
                <a:moveTo>
                  <a:pt x="209550" y="31744"/>
                </a:moveTo>
                <a:lnTo>
                  <a:pt x="209550" y="25405"/>
                </a:lnTo>
                <a:lnTo>
                  <a:pt x="6339" y="25405"/>
                </a:lnTo>
                <a:lnTo>
                  <a:pt x="6339" y="31744"/>
                </a:lnTo>
                <a:lnTo>
                  <a:pt x="209550" y="317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8052" y="2774944"/>
            <a:ext cx="742950" cy="495300"/>
          </a:xfrm>
          <a:custGeom>
            <a:avLst/>
            <a:gdLst/>
            <a:ahLst/>
            <a:cxnLst/>
            <a:rect l="l" t="t" r="r" b="b"/>
            <a:pathLst>
              <a:path w="742950" h="495300">
                <a:moveTo>
                  <a:pt x="0" y="0"/>
                </a:moveTo>
                <a:lnTo>
                  <a:pt x="0" y="495300"/>
                </a:lnTo>
                <a:lnTo>
                  <a:pt x="742950" y="495300"/>
                </a:lnTo>
                <a:lnTo>
                  <a:pt x="742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81697" y="2768605"/>
            <a:ext cx="749300" cy="508000"/>
          </a:xfrm>
          <a:custGeom>
            <a:avLst/>
            <a:gdLst/>
            <a:ahLst/>
            <a:cxnLst/>
            <a:rect l="l" t="t" r="r" b="b"/>
            <a:pathLst>
              <a:path w="749300" h="508000">
                <a:moveTo>
                  <a:pt x="749305" y="6339"/>
                </a:moveTo>
                <a:lnTo>
                  <a:pt x="749305" y="0"/>
                </a:lnTo>
                <a:lnTo>
                  <a:pt x="0" y="0"/>
                </a:lnTo>
                <a:lnTo>
                  <a:pt x="0" y="507994"/>
                </a:lnTo>
                <a:lnTo>
                  <a:pt x="6355" y="507994"/>
                </a:lnTo>
                <a:lnTo>
                  <a:pt x="6355" y="6339"/>
                </a:lnTo>
                <a:lnTo>
                  <a:pt x="749305" y="6339"/>
                </a:lnTo>
                <a:close/>
              </a:path>
              <a:path w="749300" h="508000">
                <a:moveTo>
                  <a:pt x="749305" y="495300"/>
                </a:moveTo>
                <a:lnTo>
                  <a:pt x="6355" y="495300"/>
                </a:lnTo>
                <a:lnTo>
                  <a:pt x="6355" y="507994"/>
                </a:lnTo>
                <a:lnTo>
                  <a:pt x="742950" y="507994"/>
                </a:lnTo>
                <a:lnTo>
                  <a:pt x="742950" y="501639"/>
                </a:lnTo>
                <a:lnTo>
                  <a:pt x="749305" y="495300"/>
                </a:lnTo>
                <a:close/>
              </a:path>
              <a:path w="749300" h="508000">
                <a:moveTo>
                  <a:pt x="749305" y="495300"/>
                </a:moveTo>
                <a:lnTo>
                  <a:pt x="749305" y="6339"/>
                </a:lnTo>
                <a:lnTo>
                  <a:pt x="742950" y="6339"/>
                </a:lnTo>
                <a:lnTo>
                  <a:pt x="742950" y="495300"/>
                </a:lnTo>
                <a:lnTo>
                  <a:pt x="749305" y="495300"/>
                </a:lnTo>
                <a:close/>
              </a:path>
              <a:path w="749300" h="508000">
                <a:moveTo>
                  <a:pt x="749305" y="507994"/>
                </a:moveTo>
                <a:lnTo>
                  <a:pt x="749305" y="495300"/>
                </a:lnTo>
                <a:lnTo>
                  <a:pt x="742950" y="501639"/>
                </a:lnTo>
                <a:lnTo>
                  <a:pt x="742950" y="507994"/>
                </a:lnTo>
                <a:lnTo>
                  <a:pt x="749305" y="5079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7902" y="2774944"/>
            <a:ext cx="1104900" cy="495300"/>
          </a:xfrm>
          <a:custGeom>
            <a:avLst/>
            <a:gdLst/>
            <a:ahLst/>
            <a:cxnLst/>
            <a:rect l="l" t="t" r="r" b="b"/>
            <a:pathLst>
              <a:path w="1104900" h="495300">
                <a:moveTo>
                  <a:pt x="0" y="0"/>
                </a:moveTo>
                <a:lnTo>
                  <a:pt x="0" y="495300"/>
                </a:lnTo>
                <a:lnTo>
                  <a:pt x="1104900" y="495300"/>
                </a:lnTo>
                <a:lnTo>
                  <a:pt x="1104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1547" y="2768605"/>
            <a:ext cx="1118235" cy="508000"/>
          </a:xfrm>
          <a:custGeom>
            <a:avLst/>
            <a:gdLst/>
            <a:ahLst/>
            <a:cxnLst/>
            <a:rect l="l" t="t" r="r" b="b"/>
            <a:pathLst>
              <a:path w="1118234" h="508000">
                <a:moveTo>
                  <a:pt x="1117610" y="507994"/>
                </a:moveTo>
                <a:lnTo>
                  <a:pt x="1117610" y="0"/>
                </a:lnTo>
                <a:lnTo>
                  <a:pt x="0" y="0"/>
                </a:lnTo>
                <a:lnTo>
                  <a:pt x="0" y="507994"/>
                </a:lnTo>
                <a:lnTo>
                  <a:pt x="6355" y="507994"/>
                </a:lnTo>
                <a:lnTo>
                  <a:pt x="6355" y="6339"/>
                </a:lnTo>
                <a:lnTo>
                  <a:pt x="1111255" y="6339"/>
                </a:lnTo>
                <a:lnTo>
                  <a:pt x="1111255" y="507994"/>
                </a:lnTo>
                <a:lnTo>
                  <a:pt x="1117610" y="507994"/>
                </a:lnTo>
                <a:close/>
              </a:path>
              <a:path w="1118234" h="508000">
                <a:moveTo>
                  <a:pt x="12710" y="495300"/>
                </a:moveTo>
                <a:lnTo>
                  <a:pt x="12710" y="6339"/>
                </a:lnTo>
                <a:lnTo>
                  <a:pt x="6355" y="6339"/>
                </a:lnTo>
                <a:lnTo>
                  <a:pt x="6355" y="495300"/>
                </a:lnTo>
                <a:lnTo>
                  <a:pt x="12710" y="495300"/>
                </a:lnTo>
                <a:close/>
              </a:path>
              <a:path w="1118234" h="508000">
                <a:moveTo>
                  <a:pt x="1111255" y="507994"/>
                </a:moveTo>
                <a:lnTo>
                  <a:pt x="1111255" y="495300"/>
                </a:lnTo>
                <a:lnTo>
                  <a:pt x="6355" y="495300"/>
                </a:lnTo>
                <a:lnTo>
                  <a:pt x="12710" y="501639"/>
                </a:lnTo>
                <a:lnTo>
                  <a:pt x="12710" y="507994"/>
                </a:lnTo>
                <a:lnTo>
                  <a:pt x="1111255" y="507994"/>
                </a:lnTo>
                <a:close/>
              </a:path>
              <a:path w="1118234" h="508000">
                <a:moveTo>
                  <a:pt x="12710" y="507994"/>
                </a:moveTo>
                <a:lnTo>
                  <a:pt x="12710" y="501639"/>
                </a:lnTo>
                <a:lnTo>
                  <a:pt x="6355" y="495300"/>
                </a:lnTo>
                <a:lnTo>
                  <a:pt x="6355" y="507994"/>
                </a:lnTo>
                <a:lnTo>
                  <a:pt x="12710" y="5079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92752" y="3136894"/>
            <a:ext cx="292100" cy="285750"/>
          </a:xfrm>
          <a:custGeom>
            <a:avLst/>
            <a:gdLst/>
            <a:ahLst/>
            <a:cxnLst/>
            <a:rect l="l" t="t" r="r" b="b"/>
            <a:pathLst>
              <a:path w="292100" h="285750">
                <a:moveTo>
                  <a:pt x="292105" y="139705"/>
                </a:moveTo>
                <a:lnTo>
                  <a:pt x="284230" y="95914"/>
                </a:lnTo>
                <a:lnTo>
                  <a:pt x="262637" y="57610"/>
                </a:lnTo>
                <a:lnTo>
                  <a:pt x="230376" y="27230"/>
                </a:lnTo>
                <a:lnTo>
                  <a:pt x="190495" y="7214"/>
                </a:lnTo>
                <a:lnTo>
                  <a:pt x="146044" y="0"/>
                </a:lnTo>
                <a:lnTo>
                  <a:pt x="99160" y="7214"/>
                </a:lnTo>
                <a:lnTo>
                  <a:pt x="58979" y="27230"/>
                </a:lnTo>
                <a:lnTo>
                  <a:pt x="27636" y="57610"/>
                </a:lnTo>
                <a:lnTo>
                  <a:pt x="7264" y="95914"/>
                </a:lnTo>
                <a:lnTo>
                  <a:pt x="0" y="139705"/>
                </a:lnTo>
                <a:lnTo>
                  <a:pt x="7264" y="186594"/>
                </a:lnTo>
                <a:lnTo>
                  <a:pt x="27636" y="226776"/>
                </a:lnTo>
                <a:lnTo>
                  <a:pt x="58979" y="258118"/>
                </a:lnTo>
                <a:lnTo>
                  <a:pt x="99160" y="278486"/>
                </a:lnTo>
                <a:lnTo>
                  <a:pt x="146044" y="285750"/>
                </a:lnTo>
                <a:lnTo>
                  <a:pt x="190495" y="278486"/>
                </a:lnTo>
                <a:lnTo>
                  <a:pt x="230376" y="258118"/>
                </a:lnTo>
                <a:lnTo>
                  <a:pt x="262637" y="226776"/>
                </a:lnTo>
                <a:lnTo>
                  <a:pt x="284230" y="186594"/>
                </a:lnTo>
                <a:lnTo>
                  <a:pt x="292105" y="139705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2752" y="3130555"/>
            <a:ext cx="292100" cy="298450"/>
          </a:xfrm>
          <a:custGeom>
            <a:avLst/>
            <a:gdLst/>
            <a:ahLst/>
            <a:cxnLst/>
            <a:rect l="l" t="t" r="r" b="b"/>
            <a:pathLst>
              <a:path w="292100" h="298450">
                <a:moveTo>
                  <a:pt x="292105" y="177789"/>
                </a:moveTo>
                <a:lnTo>
                  <a:pt x="292105" y="114300"/>
                </a:lnTo>
                <a:lnTo>
                  <a:pt x="266700" y="63489"/>
                </a:lnTo>
                <a:lnTo>
                  <a:pt x="228600" y="25389"/>
                </a:lnTo>
                <a:lnTo>
                  <a:pt x="177805" y="0"/>
                </a:lnTo>
                <a:lnTo>
                  <a:pt x="114300" y="0"/>
                </a:lnTo>
                <a:lnTo>
                  <a:pt x="63505" y="25389"/>
                </a:lnTo>
                <a:lnTo>
                  <a:pt x="44455" y="44439"/>
                </a:lnTo>
                <a:lnTo>
                  <a:pt x="38100" y="44439"/>
                </a:lnTo>
                <a:lnTo>
                  <a:pt x="25405" y="63489"/>
                </a:lnTo>
                <a:lnTo>
                  <a:pt x="6355" y="88894"/>
                </a:lnTo>
                <a:lnTo>
                  <a:pt x="0" y="114300"/>
                </a:lnTo>
                <a:lnTo>
                  <a:pt x="0" y="177789"/>
                </a:lnTo>
                <a:lnTo>
                  <a:pt x="6355" y="203194"/>
                </a:lnTo>
                <a:lnTo>
                  <a:pt x="6355" y="146044"/>
                </a:lnTo>
                <a:lnTo>
                  <a:pt x="19050" y="95250"/>
                </a:lnTo>
                <a:lnTo>
                  <a:pt x="31744" y="69844"/>
                </a:lnTo>
                <a:lnTo>
                  <a:pt x="69844" y="31744"/>
                </a:lnTo>
                <a:lnTo>
                  <a:pt x="88894" y="22225"/>
                </a:lnTo>
                <a:lnTo>
                  <a:pt x="88894" y="19050"/>
                </a:lnTo>
                <a:lnTo>
                  <a:pt x="114300" y="13966"/>
                </a:lnTo>
                <a:lnTo>
                  <a:pt x="114300" y="12694"/>
                </a:lnTo>
                <a:lnTo>
                  <a:pt x="146044" y="6339"/>
                </a:lnTo>
                <a:lnTo>
                  <a:pt x="196855" y="19050"/>
                </a:lnTo>
                <a:lnTo>
                  <a:pt x="260344" y="69844"/>
                </a:lnTo>
                <a:lnTo>
                  <a:pt x="285750" y="146044"/>
                </a:lnTo>
                <a:lnTo>
                  <a:pt x="285750" y="190500"/>
                </a:lnTo>
                <a:lnTo>
                  <a:pt x="292105" y="177789"/>
                </a:lnTo>
                <a:close/>
              </a:path>
              <a:path w="292100" h="298450">
                <a:moveTo>
                  <a:pt x="95250" y="273039"/>
                </a:moveTo>
                <a:lnTo>
                  <a:pt x="50794" y="247650"/>
                </a:lnTo>
                <a:lnTo>
                  <a:pt x="19050" y="203194"/>
                </a:lnTo>
                <a:lnTo>
                  <a:pt x="6355" y="146044"/>
                </a:lnTo>
                <a:lnTo>
                  <a:pt x="6355" y="203194"/>
                </a:lnTo>
                <a:lnTo>
                  <a:pt x="12694" y="203194"/>
                </a:lnTo>
                <a:lnTo>
                  <a:pt x="38100" y="253989"/>
                </a:lnTo>
                <a:lnTo>
                  <a:pt x="44455" y="253989"/>
                </a:lnTo>
                <a:lnTo>
                  <a:pt x="63505" y="273039"/>
                </a:lnTo>
                <a:lnTo>
                  <a:pt x="88894" y="285750"/>
                </a:lnTo>
                <a:lnTo>
                  <a:pt x="88894" y="273039"/>
                </a:lnTo>
                <a:lnTo>
                  <a:pt x="95250" y="273039"/>
                </a:lnTo>
                <a:close/>
              </a:path>
              <a:path w="292100" h="298450">
                <a:moveTo>
                  <a:pt x="95250" y="19050"/>
                </a:moveTo>
                <a:lnTo>
                  <a:pt x="88894" y="19050"/>
                </a:lnTo>
                <a:lnTo>
                  <a:pt x="88894" y="22225"/>
                </a:lnTo>
                <a:lnTo>
                  <a:pt x="95250" y="19050"/>
                </a:lnTo>
                <a:close/>
              </a:path>
              <a:path w="292100" h="298450">
                <a:moveTo>
                  <a:pt x="120655" y="285750"/>
                </a:moveTo>
                <a:lnTo>
                  <a:pt x="88894" y="273039"/>
                </a:lnTo>
                <a:lnTo>
                  <a:pt x="88894" y="285750"/>
                </a:lnTo>
                <a:lnTo>
                  <a:pt x="114300" y="292089"/>
                </a:lnTo>
                <a:lnTo>
                  <a:pt x="114300" y="285750"/>
                </a:lnTo>
                <a:lnTo>
                  <a:pt x="120655" y="285750"/>
                </a:lnTo>
                <a:close/>
              </a:path>
              <a:path w="292100" h="298450">
                <a:moveTo>
                  <a:pt x="120655" y="12694"/>
                </a:moveTo>
                <a:lnTo>
                  <a:pt x="114300" y="12694"/>
                </a:lnTo>
                <a:lnTo>
                  <a:pt x="114300" y="13966"/>
                </a:lnTo>
                <a:lnTo>
                  <a:pt x="120655" y="12694"/>
                </a:lnTo>
                <a:close/>
              </a:path>
              <a:path w="292100" h="298450">
                <a:moveTo>
                  <a:pt x="285750" y="190500"/>
                </a:moveTo>
                <a:lnTo>
                  <a:pt x="285750" y="146044"/>
                </a:lnTo>
                <a:lnTo>
                  <a:pt x="279394" y="177789"/>
                </a:lnTo>
                <a:lnTo>
                  <a:pt x="273055" y="203194"/>
                </a:lnTo>
                <a:lnTo>
                  <a:pt x="260344" y="222244"/>
                </a:lnTo>
                <a:lnTo>
                  <a:pt x="241294" y="247650"/>
                </a:lnTo>
                <a:lnTo>
                  <a:pt x="222244" y="260344"/>
                </a:lnTo>
                <a:lnTo>
                  <a:pt x="171450" y="285750"/>
                </a:lnTo>
                <a:lnTo>
                  <a:pt x="114300" y="285750"/>
                </a:lnTo>
                <a:lnTo>
                  <a:pt x="114300" y="292089"/>
                </a:lnTo>
                <a:lnTo>
                  <a:pt x="146044" y="298444"/>
                </a:lnTo>
                <a:lnTo>
                  <a:pt x="177805" y="292089"/>
                </a:lnTo>
                <a:lnTo>
                  <a:pt x="203194" y="285750"/>
                </a:lnTo>
                <a:lnTo>
                  <a:pt x="228600" y="273039"/>
                </a:lnTo>
                <a:lnTo>
                  <a:pt x="247650" y="253989"/>
                </a:lnTo>
                <a:lnTo>
                  <a:pt x="266700" y="228600"/>
                </a:lnTo>
                <a:lnTo>
                  <a:pt x="28575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64102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485" y="95914"/>
                </a:lnTo>
                <a:lnTo>
                  <a:pt x="258113" y="57610"/>
                </a:lnTo>
                <a:lnTo>
                  <a:pt x="226770" y="27230"/>
                </a:lnTo>
                <a:lnTo>
                  <a:pt x="186589" y="7214"/>
                </a:lnTo>
                <a:lnTo>
                  <a:pt x="139705" y="0"/>
                </a:lnTo>
                <a:lnTo>
                  <a:pt x="95914" y="7214"/>
                </a:lnTo>
                <a:lnTo>
                  <a:pt x="57610" y="27230"/>
                </a:lnTo>
                <a:lnTo>
                  <a:pt x="27230" y="57610"/>
                </a:lnTo>
                <a:lnTo>
                  <a:pt x="7214" y="95914"/>
                </a:lnTo>
                <a:lnTo>
                  <a:pt x="0" y="139705"/>
                </a:lnTo>
                <a:lnTo>
                  <a:pt x="7214" y="186594"/>
                </a:lnTo>
                <a:lnTo>
                  <a:pt x="27230" y="226776"/>
                </a:lnTo>
                <a:lnTo>
                  <a:pt x="57610" y="258118"/>
                </a:lnTo>
                <a:lnTo>
                  <a:pt x="95914" y="278486"/>
                </a:lnTo>
                <a:lnTo>
                  <a:pt x="139705" y="285750"/>
                </a:lnTo>
                <a:lnTo>
                  <a:pt x="186589" y="278486"/>
                </a:lnTo>
                <a:lnTo>
                  <a:pt x="226770" y="258118"/>
                </a:lnTo>
                <a:lnTo>
                  <a:pt x="258113" y="226776"/>
                </a:lnTo>
                <a:lnTo>
                  <a:pt x="278485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57747" y="3130555"/>
            <a:ext cx="299085" cy="298450"/>
          </a:xfrm>
          <a:custGeom>
            <a:avLst/>
            <a:gdLst/>
            <a:ahLst/>
            <a:cxnLst/>
            <a:rect l="l" t="t" r="r" b="b"/>
            <a:pathLst>
              <a:path w="299084" h="298450">
                <a:moveTo>
                  <a:pt x="298460" y="146044"/>
                </a:moveTo>
                <a:lnTo>
                  <a:pt x="292105" y="120639"/>
                </a:lnTo>
                <a:lnTo>
                  <a:pt x="292105" y="114300"/>
                </a:lnTo>
                <a:lnTo>
                  <a:pt x="285750" y="88894"/>
                </a:lnTo>
                <a:lnTo>
                  <a:pt x="273055" y="63489"/>
                </a:lnTo>
                <a:lnTo>
                  <a:pt x="254005" y="44439"/>
                </a:lnTo>
                <a:lnTo>
                  <a:pt x="228600" y="25389"/>
                </a:lnTo>
                <a:lnTo>
                  <a:pt x="177805" y="0"/>
                </a:lnTo>
                <a:lnTo>
                  <a:pt x="114300" y="0"/>
                </a:lnTo>
                <a:lnTo>
                  <a:pt x="63505" y="25389"/>
                </a:lnTo>
                <a:lnTo>
                  <a:pt x="25405" y="63489"/>
                </a:lnTo>
                <a:lnTo>
                  <a:pt x="0" y="114300"/>
                </a:lnTo>
                <a:lnTo>
                  <a:pt x="0" y="177789"/>
                </a:lnTo>
                <a:lnTo>
                  <a:pt x="6355" y="190500"/>
                </a:lnTo>
                <a:lnTo>
                  <a:pt x="6355" y="146044"/>
                </a:lnTo>
                <a:lnTo>
                  <a:pt x="19050" y="95250"/>
                </a:lnTo>
                <a:lnTo>
                  <a:pt x="31760" y="69844"/>
                </a:lnTo>
                <a:lnTo>
                  <a:pt x="69860" y="31744"/>
                </a:lnTo>
                <a:lnTo>
                  <a:pt x="95250" y="19050"/>
                </a:lnTo>
                <a:lnTo>
                  <a:pt x="146060" y="6339"/>
                </a:lnTo>
                <a:lnTo>
                  <a:pt x="177805" y="12694"/>
                </a:lnTo>
                <a:lnTo>
                  <a:pt x="203210" y="19050"/>
                </a:lnTo>
                <a:lnTo>
                  <a:pt x="228600" y="31744"/>
                </a:lnTo>
                <a:lnTo>
                  <a:pt x="228600" y="36501"/>
                </a:lnTo>
                <a:lnTo>
                  <a:pt x="247650" y="50794"/>
                </a:lnTo>
                <a:lnTo>
                  <a:pt x="260360" y="69844"/>
                </a:lnTo>
                <a:lnTo>
                  <a:pt x="285750" y="120639"/>
                </a:lnTo>
                <a:lnTo>
                  <a:pt x="285750" y="203194"/>
                </a:lnTo>
                <a:lnTo>
                  <a:pt x="292105" y="177789"/>
                </a:lnTo>
                <a:lnTo>
                  <a:pt x="298460" y="146044"/>
                </a:lnTo>
                <a:close/>
              </a:path>
              <a:path w="299084" h="298450">
                <a:moveTo>
                  <a:pt x="228600" y="273039"/>
                </a:moveTo>
                <a:lnTo>
                  <a:pt x="228600" y="260344"/>
                </a:lnTo>
                <a:lnTo>
                  <a:pt x="177805" y="285750"/>
                </a:lnTo>
                <a:lnTo>
                  <a:pt x="120655" y="285750"/>
                </a:lnTo>
                <a:lnTo>
                  <a:pt x="69860" y="260344"/>
                </a:lnTo>
                <a:lnTo>
                  <a:pt x="31760" y="222244"/>
                </a:lnTo>
                <a:lnTo>
                  <a:pt x="12710" y="177789"/>
                </a:lnTo>
                <a:lnTo>
                  <a:pt x="6355" y="146044"/>
                </a:lnTo>
                <a:lnTo>
                  <a:pt x="6355" y="190500"/>
                </a:lnTo>
                <a:lnTo>
                  <a:pt x="25405" y="228600"/>
                </a:lnTo>
                <a:lnTo>
                  <a:pt x="63505" y="273039"/>
                </a:lnTo>
                <a:lnTo>
                  <a:pt x="114300" y="292089"/>
                </a:lnTo>
                <a:lnTo>
                  <a:pt x="120655" y="292089"/>
                </a:lnTo>
                <a:lnTo>
                  <a:pt x="146060" y="298444"/>
                </a:lnTo>
                <a:lnTo>
                  <a:pt x="177805" y="292089"/>
                </a:lnTo>
                <a:lnTo>
                  <a:pt x="203210" y="285750"/>
                </a:lnTo>
                <a:lnTo>
                  <a:pt x="228600" y="273039"/>
                </a:lnTo>
                <a:close/>
              </a:path>
              <a:path w="299084" h="298450">
                <a:moveTo>
                  <a:pt x="228600" y="36501"/>
                </a:moveTo>
                <a:lnTo>
                  <a:pt x="228600" y="31744"/>
                </a:lnTo>
                <a:lnTo>
                  <a:pt x="222260" y="31744"/>
                </a:lnTo>
                <a:lnTo>
                  <a:pt x="228600" y="36501"/>
                </a:lnTo>
                <a:close/>
              </a:path>
              <a:path w="299084" h="298450">
                <a:moveTo>
                  <a:pt x="285750" y="203194"/>
                </a:moveTo>
                <a:lnTo>
                  <a:pt x="285750" y="177789"/>
                </a:lnTo>
                <a:lnTo>
                  <a:pt x="273055" y="203194"/>
                </a:lnTo>
                <a:lnTo>
                  <a:pt x="260360" y="222244"/>
                </a:lnTo>
                <a:lnTo>
                  <a:pt x="247650" y="247650"/>
                </a:lnTo>
                <a:lnTo>
                  <a:pt x="222260" y="260344"/>
                </a:lnTo>
                <a:lnTo>
                  <a:pt x="228600" y="260344"/>
                </a:lnTo>
                <a:lnTo>
                  <a:pt x="228600" y="273039"/>
                </a:lnTo>
                <a:lnTo>
                  <a:pt x="254005" y="253989"/>
                </a:lnTo>
                <a:lnTo>
                  <a:pt x="273055" y="228600"/>
                </a:lnTo>
                <a:lnTo>
                  <a:pt x="285750" y="203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7897" y="31368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39705"/>
                </a:moveTo>
                <a:lnTo>
                  <a:pt x="278537" y="95914"/>
                </a:lnTo>
                <a:lnTo>
                  <a:pt x="258524" y="57610"/>
                </a:lnTo>
                <a:lnTo>
                  <a:pt x="228149" y="27230"/>
                </a:lnTo>
                <a:lnTo>
                  <a:pt x="189848" y="7214"/>
                </a:lnTo>
                <a:lnTo>
                  <a:pt x="146060" y="0"/>
                </a:lnTo>
                <a:lnTo>
                  <a:pt x="99168" y="7214"/>
                </a:lnTo>
                <a:lnTo>
                  <a:pt x="58983" y="27230"/>
                </a:lnTo>
                <a:lnTo>
                  <a:pt x="27637" y="57610"/>
                </a:lnTo>
                <a:lnTo>
                  <a:pt x="7264" y="95914"/>
                </a:lnTo>
                <a:lnTo>
                  <a:pt x="0" y="139705"/>
                </a:lnTo>
                <a:lnTo>
                  <a:pt x="7264" y="186594"/>
                </a:lnTo>
                <a:lnTo>
                  <a:pt x="27637" y="226776"/>
                </a:lnTo>
                <a:lnTo>
                  <a:pt x="58983" y="258118"/>
                </a:lnTo>
                <a:lnTo>
                  <a:pt x="99168" y="278486"/>
                </a:lnTo>
                <a:lnTo>
                  <a:pt x="146060" y="285750"/>
                </a:lnTo>
                <a:lnTo>
                  <a:pt x="189848" y="278486"/>
                </a:lnTo>
                <a:lnTo>
                  <a:pt x="228149" y="258118"/>
                </a:lnTo>
                <a:lnTo>
                  <a:pt x="258524" y="226776"/>
                </a:lnTo>
                <a:lnTo>
                  <a:pt x="278537" y="186594"/>
                </a:lnTo>
                <a:lnTo>
                  <a:pt x="285750" y="139705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57897" y="3130555"/>
            <a:ext cx="292100" cy="298450"/>
          </a:xfrm>
          <a:custGeom>
            <a:avLst/>
            <a:gdLst/>
            <a:ahLst/>
            <a:cxnLst/>
            <a:rect l="l" t="t" r="r" b="b"/>
            <a:pathLst>
              <a:path w="292100" h="298450">
                <a:moveTo>
                  <a:pt x="292105" y="177789"/>
                </a:moveTo>
                <a:lnTo>
                  <a:pt x="292105" y="114300"/>
                </a:lnTo>
                <a:lnTo>
                  <a:pt x="266700" y="63489"/>
                </a:lnTo>
                <a:lnTo>
                  <a:pt x="228600" y="25389"/>
                </a:lnTo>
                <a:lnTo>
                  <a:pt x="177805" y="0"/>
                </a:lnTo>
                <a:lnTo>
                  <a:pt x="114300" y="0"/>
                </a:lnTo>
                <a:lnTo>
                  <a:pt x="63505" y="25389"/>
                </a:lnTo>
                <a:lnTo>
                  <a:pt x="38100" y="44439"/>
                </a:lnTo>
                <a:lnTo>
                  <a:pt x="25405" y="63489"/>
                </a:lnTo>
                <a:lnTo>
                  <a:pt x="19050" y="63489"/>
                </a:lnTo>
                <a:lnTo>
                  <a:pt x="6355" y="88894"/>
                </a:lnTo>
                <a:lnTo>
                  <a:pt x="0" y="114300"/>
                </a:lnTo>
                <a:lnTo>
                  <a:pt x="0" y="177789"/>
                </a:lnTo>
                <a:lnTo>
                  <a:pt x="6355" y="203194"/>
                </a:lnTo>
                <a:lnTo>
                  <a:pt x="6355" y="120639"/>
                </a:lnTo>
                <a:lnTo>
                  <a:pt x="31760" y="69844"/>
                </a:lnTo>
                <a:lnTo>
                  <a:pt x="44455" y="57150"/>
                </a:lnTo>
                <a:lnTo>
                  <a:pt x="44455" y="50794"/>
                </a:lnTo>
                <a:lnTo>
                  <a:pt x="69860" y="31744"/>
                </a:lnTo>
                <a:lnTo>
                  <a:pt x="88910" y="19050"/>
                </a:lnTo>
                <a:lnTo>
                  <a:pt x="114300" y="13967"/>
                </a:lnTo>
                <a:lnTo>
                  <a:pt x="114300" y="12694"/>
                </a:lnTo>
                <a:lnTo>
                  <a:pt x="196855" y="19050"/>
                </a:lnTo>
                <a:lnTo>
                  <a:pt x="260360" y="69844"/>
                </a:lnTo>
                <a:lnTo>
                  <a:pt x="285750" y="146044"/>
                </a:lnTo>
                <a:lnTo>
                  <a:pt x="285750" y="190500"/>
                </a:lnTo>
                <a:lnTo>
                  <a:pt x="292105" y="177789"/>
                </a:lnTo>
                <a:close/>
              </a:path>
              <a:path w="292100" h="298450">
                <a:moveTo>
                  <a:pt x="12710" y="120639"/>
                </a:moveTo>
                <a:lnTo>
                  <a:pt x="6355" y="120639"/>
                </a:lnTo>
                <a:lnTo>
                  <a:pt x="6355" y="146044"/>
                </a:lnTo>
                <a:lnTo>
                  <a:pt x="12710" y="120639"/>
                </a:lnTo>
                <a:close/>
              </a:path>
              <a:path w="292100" h="298450">
                <a:moveTo>
                  <a:pt x="12710" y="177789"/>
                </a:moveTo>
                <a:lnTo>
                  <a:pt x="6355" y="146044"/>
                </a:lnTo>
                <a:lnTo>
                  <a:pt x="6355" y="177789"/>
                </a:lnTo>
                <a:lnTo>
                  <a:pt x="12710" y="177789"/>
                </a:lnTo>
                <a:close/>
              </a:path>
              <a:path w="292100" h="298450">
                <a:moveTo>
                  <a:pt x="50810" y="247650"/>
                </a:moveTo>
                <a:lnTo>
                  <a:pt x="31760" y="222244"/>
                </a:lnTo>
                <a:lnTo>
                  <a:pt x="19050" y="203194"/>
                </a:lnTo>
                <a:lnTo>
                  <a:pt x="6355" y="177789"/>
                </a:lnTo>
                <a:lnTo>
                  <a:pt x="6355" y="203194"/>
                </a:lnTo>
                <a:lnTo>
                  <a:pt x="19050" y="228600"/>
                </a:lnTo>
                <a:lnTo>
                  <a:pt x="25405" y="228600"/>
                </a:lnTo>
                <a:lnTo>
                  <a:pt x="38100" y="253989"/>
                </a:lnTo>
                <a:lnTo>
                  <a:pt x="44455" y="258755"/>
                </a:lnTo>
                <a:lnTo>
                  <a:pt x="44455" y="247650"/>
                </a:lnTo>
                <a:lnTo>
                  <a:pt x="50810" y="247650"/>
                </a:lnTo>
                <a:close/>
              </a:path>
              <a:path w="292100" h="298450">
                <a:moveTo>
                  <a:pt x="50810" y="50794"/>
                </a:moveTo>
                <a:lnTo>
                  <a:pt x="44455" y="50794"/>
                </a:lnTo>
                <a:lnTo>
                  <a:pt x="44455" y="57150"/>
                </a:lnTo>
                <a:lnTo>
                  <a:pt x="50810" y="50794"/>
                </a:lnTo>
                <a:close/>
              </a:path>
              <a:path w="292100" h="298450">
                <a:moveTo>
                  <a:pt x="120655" y="285750"/>
                </a:moveTo>
                <a:lnTo>
                  <a:pt x="88910" y="273039"/>
                </a:lnTo>
                <a:lnTo>
                  <a:pt x="69860" y="260344"/>
                </a:lnTo>
                <a:lnTo>
                  <a:pt x="44455" y="247650"/>
                </a:lnTo>
                <a:lnTo>
                  <a:pt x="44455" y="258755"/>
                </a:lnTo>
                <a:lnTo>
                  <a:pt x="63505" y="273039"/>
                </a:lnTo>
                <a:lnTo>
                  <a:pt x="88910" y="285750"/>
                </a:lnTo>
                <a:lnTo>
                  <a:pt x="114300" y="292089"/>
                </a:lnTo>
                <a:lnTo>
                  <a:pt x="114300" y="285750"/>
                </a:lnTo>
                <a:lnTo>
                  <a:pt x="120655" y="285750"/>
                </a:lnTo>
                <a:close/>
              </a:path>
              <a:path w="292100" h="298450">
                <a:moveTo>
                  <a:pt x="120655" y="12694"/>
                </a:moveTo>
                <a:lnTo>
                  <a:pt x="114300" y="12694"/>
                </a:lnTo>
                <a:lnTo>
                  <a:pt x="114300" y="13967"/>
                </a:lnTo>
                <a:lnTo>
                  <a:pt x="120655" y="12694"/>
                </a:lnTo>
                <a:close/>
              </a:path>
              <a:path w="292100" h="298450">
                <a:moveTo>
                  <a:pt x="285750" y="190500"/>
                </a:moveTo>
                <a:lnTo>
                  <a:pt x="285750" y="146044"/>
                </a:lnTo>
                <a:lnTo>
                  <a:pt x="279410" y="177789"/>
                </a:lnTo>
                <a:lnTo>
                  <a:pt x="273055" y="203194"/>
                </a:lnTo>
                <a:lnTo>
                  <a:pt x="260360" y="222244"/>
                </a:lnTo>
                <a:lnTo>
                  <a:pt x="241310" y="247650"/>
                </a:lnTo>
                <a:lnTo>
                  <a:pt x="222260" y="260344"/>
                </a:lnTo>
                <a:lnTo>
                  <a:pt x="171450" y="285750"/>
                </a:lnTo>
                <a:lnTo>
                  <a:pt x="114300" y="285750"/>
                </a:lnTo>
                <a:lnTo>
                  <a:pt x="114300" y="292089"/>
                </a:lnTo>
                <a:lnTo>
                  <a:pt x="146060" y="298444"/>
                </a:lnTo>
                <a:lnTo>
                  <a:pt x="177805" y="292089"/>
                </a:lnTo>
                <a:lnTo>
                  <a:pt x="203210" y="285750"/>
                </a:lnTo>
                <a:lnTo>
                  <a:pt x="228600" y="273039"/>
                </a:lnTo>
                <a:lnTo>
                  <a:pt x="247650" y="253989"/>
                </a:lnTo>
                <a:lnTo>
                  <a:pt x="266700" y="228600"/>
                </a:lnTo>
                <a:lnTo>
                  <a:pt x="28575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31002" y="2819400"/>
            <a:ext cx="381000" cy="450850"/>
          </a:xfrm>
          <a:custGeom>
            <a:avLst/>
            <a:gdLst/>
            <a:ahLst/>
            <a:cxnLst/>
            <a:rect l="l" t="t" r="r" b="b"/>
            <a:pathLst>
              <a:path w="381000" h="450850">
                <a:moveTo>
                  <a:pt x="381000" y="450844"/>
                </a:moveTo>
                <a:lnTo>
                  <a:pt x="381000" y="222244"/>
                </a:lnTo>
                <a:lnTo>
                  <a:pt x="203194" y="0"/>
                </a:lnTo>
                <a:lnTo>
                  <a:pt x="0" y="0"/>
                </a:lnTo>
                <a:lnTo>
                  <a:pt x="0" y="450844"/>
                </a:lnTo>
                <a:lnTo>
                  <a:pt x="381000" y="450844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24647" y="2813044"/>
            <a:ext cx="394335" cy="463550"/>
          </a:xfrm>
          <a:custGeom>
            <a:avLst/>
            <a:gdLst/>
            <a:ahLst/>
            <a:cxnLst/>
            <a:rect l="l" t="t" r="r" b="b"/>
            <a:pathLst>
              <a:path w="394334" h="463550">
                <a:moveTo>
                  <a:pt x="393710" y="463555"/>
                </a:moveTo>
                <a:lnTo>
                  <a:pt x="393710" y="228600"/>
                </a:lnTo>
                <a:lnTo>
                  <a:pt x="209550" y="0"/>
                </a:lnTo>
                <a:lnTo>
                  <a:pt x="0" y="0"/>
                </a:lnTo>
                <a:lnTo>
                  <a:pt x="0" y="457200"/>
                </a:lnTo>
                <a:lnTo>
                  <a:pt x="6355" y="457200"/>
                </a:lnTo>
                <a:lnTo>
                  <a:pt x="6355" y="12710"/>
                </a:lnTo>
                <a:lnTo>
                  <a:pt x="203210" y="12710"/>
                </a:lnTo>
                <a:lnTo>
                  <a:pt x="203210" y="6355"/>
                </a:lnTo>
                <a:lnTo>
                  <a:pt x="209550" y="12710"/>
                </a:lnTo>
                <a:lnTo>
                  <a:pt x="209550" y="14225"/>
                </a:lnTo>
                <a:lnTo>
                  <a:pt x="387355" y="234955"/>
                </a:lnTo>
                <a:lnTo>
                  <a:pt x="387355" y="463555"/>
                </a:lnTo>
                <a:lnTo>
                  <a:pt x="393710" y="463555"/>
                </a:lnTo>
                <a:close/>
              </a:path>
              <a:path w="394334" h="463550">
                <a:moveTo>
                  <a:pt x="387355" y="463555"/>
                </a:moveTo>
                <a:lnTo>
                  <a:pt x="387355" y="450860"/>
                </a:lnTo>
                <a:lnTo>
                  <a:pt x="6355" y="450860"/>
                </a:lnTo>
                <a:lnTo>
                  <a:pt x="6355" y="457200"/>
                </a:lnTo>
                <a:lnTo>
                  <a:pt x="387355" y="463555"/>
                </a:lnTo>
                <a:close/>
              </a:path>
              <a:path w="394334" h="463550">
                <a:moveTo>
                  <a:pt x="209550" y="12710"/>
                </a:moveTo>
                <a:lnTo>
                  <a:pt x="203210" y="6355"/>
                </a:lnTo>
                <a:lnTo>
                  <a:pt x="208329" y="12710"/>
                </a:lnTo>
                <a:lnTo>
                  <a:pt x="209550" y="12710"/>
                </a:lnTo>
                <a:close/>
              </a:path>
              <a:path w="394334" h="463550">
                <a:moveTo>
                  <a:pt x="208329" y="12710"/>
                </a:moveTo>
                <a:lnTo>
                  <a:pt x="203210" y="6355"/>
                </a:lnTo>
                <a:lnTo>
                  <a:pt x="203210" y="12710"/>
                </a:lnTo>
                <a:lnTo>
                  <a:pt x="208329" y="12710"/>
                </a:lnTo>
                <a:close/>
              </a:path>
              <a:path w="394334" h="463550">
                <a:moveTo>
                  <a:pt x="209550" y="14225"/>
                </a:moveTo>
                <a:lnTo>
                  <a:pt x="209550" y="12710"/>
                </a:lnTo>
                <a:lnTo>
                  <a:pt x="208329" y="12710"/>
                </a:lnTo>
                <a:lnTo>
                  <a:pt x="209550" y="1422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27857" y="2806705"/>
            <a:ext cx="196839" cy="241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56407" y="3136894"/>
            <a:ext cx="292100" cy="285750"/>
          </a:xfrm>
          <a:custGeom>
            <a:avLst/>
            <a:gdLst/>
            <a:ahLst/>
            <a:cxnLst/>
            <a:rect l="l" t="t" r="r" b="b"/>
            <a:pathLst>
              <a:path w="292100" h="285750">
                <a:moveTo>
                  <a:pt x="292089" y="139705"/>
                </a:moveTo>
                <a:lnTo>
                  <a:pt x="284216" y="95914"/>
                </a:lnTo>
                <a:lnTo>
                  <a:pt x="262627" y="57610"/>
                </a:lnTo>
                <a:lnTo>
                  <a:pt x="230371" y="27230"/>
                </a:lnTo>
                <a:lnTo>
                  <a:pt x="190494" y="7214"/>
                </a:lnTo>
                <a:lnTo>
                  <a:pt x="146044" y="0"/>
                </a:lnTo>
                <a:lnTo>
                  <a:pt x="101595" y="7214"/>
                </a:lnTo>
                <a:lnTo>
                  <a:pt x="61718" y="27230"/>
                </a:lnTo>
                <a:lnTo>
                  <a:pt x="29462" y="57610"/>
                </a:lnTo>
                <a:lnTo>
                  <a:pt x="7873" y="95914"/>
                </a:lnTo>
                <a:lnTo>
                  <a:pt x="0" y="139705"/>
                </a:lnTo>
                <a:lnTo>
                  <a:pt x="7873" y="186594"/>
                </a:lnTo>
                <a:lnTo>
                  <a:pt x="29462" y="226776"/>
                </a:lnTo>
                <a:lnTo>
                  <a:pt x="61718" y="258118"/>
                </a:lnTo>
                <a:lnTo>
                  <a:pt x="101595" y="278486"/>
                </a:lnTo>
                <a:lnTo>
                  <a:pt x="146044" y="285750"/>
                </a:lnTo>
                <a:lnTo>
                  <a:pt x="190494" y="278486"/>
                </a:lnTo>
                <a:lnTo>
                  <a:pt x="230371" y="258118"/>
                </a:lnTo>
                <a:lnTo>
                  <a:pt x="262627" y="226776"/>
                </a:lnTo>
                <a:lnTo>
                  <a:pt x="284216" y="186594"/>
                </a:lnTo>
                <a:lnTo>
                  <a:pt x="292089" y="139705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56407" y="3130555"/>
            <a:ext cx="292100" cy="298450"/>
          </a:xfrm>
          <a:custGeom>
            <a:avLst/>
            <a:gdLst/>
            <a:ahLst/>
            <a:cxnLst/>
            <a:rect l="l" t="t" r="r" b="b"/>
            <a:pathLst>
              <a:path w="292100" h="298450">
                <a:moveTo>
                  <a:pt x="292089" y="177789"/>
                </a:moveTo>
                <a:lnTo>
                  <a:pt x="292089" y="114300"/>
                </a:lnTo>
                <a:lnTo>
                  <a:pt x="285750" y="88894"/>
                </a:lnTo>
                <a:lnTo>
                  <a:pt x="266700" y="63489"/>
                </a:lnTo>
                <a:lnTo>
                  <a:pt x="253989" y="44439"/>
                </a:lnTo>
                <a:lnTo>
                  <a:pt x="247650" y="44439"/>
                </a:lnTo>
                <a:lnTo>
                  <a:pt x="228600" y="25389"/>
                </a:lnTo>
                <a:lnTo>
                  <a:pt x="177789" y="0"/>
                </a:lnTo>
                <a:lnTo>
                  <a:pt x="114300" y="0"/>
                </a:lnTo>
                <a:lnTo>
                  <a:pt x="63489" y="25389"/>
                </a:lnTo>
                <a:lnTo>
                  <a:pt x="25389" y="63489"/>
                </a:lnTo>
                <a:lnTo>
                  <a:pt x="0" y="114300"/>
                </a:lnTo>
                <a:lnTo>
                  <a:pt x="0" y="177789"/>
                </a:lnTo>
                <a:lnTo>
                  <a:pt x="6339" y="190477"/>
                </a:lnTo>
                <a:lnTo>
                  <a:pt x="6339" y="146044"/>
                </a:lnTo>
                <a:lnTo>
                  <a:pt x="19050" y="95250"/>
                </a:lnTo>
                <a:lnTo>
                  <a:pt x="31744" y="69844"/>
                </a:lnTo>
                <a:lnTo>
                  <a:pt x="69844" y="31744"/>
                </a:lnTo>
                <a:lnTo>
                  <a:pt x="95250" y="19050"/>
                </a:lnTo>
                <a:lnTo>
                  <a:pt x="146044" y="6339"/>
                </a:lnTo>
                <a:lnTo>
                  <a:pt x="177789" y="12694"/>
                </a:lnTo>
                <a:lnTo>
                  <a:pt x="177789" y="13964"/>
                </a:lnTo>
                <a:lnTo>
                  <a:pt x="203194" y="19050"/>
                </a:lnTo>
                <a:lnTo>
                  <a:pt x="203194" y="22225"/>
                </a:lnTo>
                <a:lnTo>
                  <a:pt x="222244" y="31744"/>
                </a:lnTo>
                <a:lnTo>
                  <a:pt x="260344" y="69844"/>
                </a:lnTo>
                <a:lnTo>
                  <a:pt x="273039" y="95250"/>
                </a:lnTo>
                <a:lnTo>
                  <a:pt x="285750" y="146044"/>
                </a:lnTo>
                <a:lnTo>
                  <a:pt x="285750" y="203194"/>
                </a:lnTo>
                <a:lnTo>
                  <a:pt x="292089" y="177789"/>
                </a:lnTo>
                <a:close/>
              </a:path>
              <a:path w="292100" h="298450">
                <a:moveTo>
                  <a:pt x="177789" y="292089"/>
                </a:moveTo>
                <a:lnTo>
                  <a:pt x="177789" y="285750"/>
                </a:lnTo>
                <a:lnTo>
                  <a:pt x="120639" y="285750"/>
                </a:lnTo>
                <a:lnTo>
                  <a:pt x="69844" y="260344"/>
                </a:lnTo>
                <a:lnTo>
                  <a:pt x="31744" y="222244"/>
                </a:lnTo>
                <a:lnTo>
                  <a:pt x="12694" y="177789"/>
                </a:lnTo>
                <a:lnTo>
                  <a:pt x="6339" y="146044"/>
                </a:lnTo>
                <a:lnTo>
                  <a:pt x="6339" y="190477"/>
                </a:lnTo>
                <a:lnTo>
                  <a:pt x="25389" y="228600"/>
                </a:lnTo>
                <a:lnTo>
                  <a:pt x="63489" y="273039"/>
                </a:lnTo>
                <a:lnTo>
                  <a:pt x="114300" y="292089"/>
                </a:lnTo>
                <a:lnTo>
                  <a:pt x="146044" y="298444"/>
                </a:lnTo>
                <a:lnTo>
                  <a:pt x="177789" y="292089"/>
                </a:lnTo>
                <a:close/>
              </a:path>
              <a:path w="292100" h="298450">
                <a:moveTo>
                  <a:pt x="177789" y="13964"/>
                </a:moveTo>
                <a:lnTo>
                  <a:pt x="177789" y="12694"/>
                </a:lnTo>
                <a:lnTo>
                  <a:pt x="171450" y="12694"/>
                </a:lnTo>
                <a:lnTo>
                  <a:pt x="177789" y="13964"/>
                </a:lnTo>
                <a:close/>
              </a:path>
              <a:path w="292100" h="298450">
                <a:moveTo>
                  <a:pt x="203194" y="285750"/>
                </a:moveTo>
                <a:lnTo>
                  <a:pt x="203194" y="273039"/>
                </a:lnTo>
                <a:lnTo>
                  <a:pt x="171450" y="285750"/>
                </a:lnTo>
                <a:lnTo>
                  <a:pt x="177789" y="285750"/>
                </a:lnTo>
                <a:lnTo>
                  <a:pt x="177789" y="292089"/>
                </a:lnTo>
                <a:lnTo>
                  <a:pt x="203194" y="285750"/>
                </a:lnTo>
                <a:close/>
              </a:path>
              <a:path w="292100" h="298450">
                <a:moveTo>
                  <a:pt x="203194" y="22225"/>
                </a:moveTo>
                <a:lnTo>
                  <a:pt x="203194" y="19050"/>
                </a:lnTo>
                <a:lnTo>
                  <a:pt x="196839" y="19050"/>
                </a:lnTo>
                <a:lnTo>
                  <a:pt x="203194" y="22225"/>
                </a:lnTo>
                <a:close/>
              </a:path>
              <a:path w="292100" h="298450">
                <a:moveTo>
                  <a:pt x="285750" y="203194"/>
                </a:moveTo>
                <a:lnTo>
                  <a:pt x="285750" y="146044"/>
                </a:lnTo>
                <a:lnTo>
                  <a:pt x="279394" y="177789"/>
                </a:lnTo>
                <a:lnTo>
                  <a:pt x="273039" y="203194"/>
                </a:lnTo>
                <a:lnTo>
                  <a:pt x="260344" y="222244"/>
                </a:lnTo>
                <a:lnTo>
                  <a:pt x="241294" y="247650"/>
                </a:lnTo>
                <a:lnTo>
                  <a:pt x="222244" y="260344"/>
                </a:lnTo>
                <a:lnTo>
                  <a:pt x="196839" y="273039"/>
                </a:lnTo>
                <a:lnTo>
                  <a:pt x="203194" y="273039"/>
                </a:lnTo>
                <a:lnTo>
                  <a:pt x="203194" y="285750"/>
                </a:lnTo>
                <a:lnTo>
                  <a:pt x="228600" y="273039"/>
                </a:lnTo>
                <a:lnTo>
                  <a:pt x="247650" y="253989"/>
                </a:lnTo>
                <a:lnTo>
                  <a:pt x="253989" y="253989"/>
                </a:lnTo>
                <a:lnTo>
                  <a:pt x="279394" y="203194"/>
                </a:lnTo>
                <a:lnTo>
                  <a:pt x="285750" y="2031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39845" y="3467098"/>
            <a:ext cx="843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23299"/>
                </a:solidFill>
                <a:latin typeface="Arial"/>
                <a:cs typeface="Arial"/>
              </a:rPr>
              <a:t>équipe</a:t>
            </a:r>
            <a:r>
              <a:rPr sz="1600" b="1" spc="-1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40" name="object 40"/>
          <p:cNvSpPr txBox="1"/>
          <p:nvPr/>
        </p:nvSpPr>
        <p:spPr>
          <a:xfrm>
            <a:off x="7018144" y="3467098"/>
            <a:ext cx="843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23299"/>
                </a:solidFill>
                <a:latin typeface="Arial"/>
                <a:cs typeface="Arial"/>
              </a:rPr>
              <a:t>équipe</a:t>
            </a:r>
            <a:r>
              <a:rPr sz="1600" b="1" spc="-1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6024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 </a:t>
            </a:r>
            <a:r>
              <a:rPr dirty="0"/>
              <a:t>Développement </a:t>
            </a:r>
            <a:r>
              <a:rPr spc="-10" dirty="0"/>
              <a:t>de </a:t>
            </a:r>
            <a:r>
              <a:rPr dirty="0"/>
              <a:t>Nouveaux</a:t>
            </a:r>
            <a:r>
              <a:rPr spc="-145" dirty="0"/>
              <a:t> </a:t>
            </a:r>
            <a:r>
              <a:rPr spc="-10" dirty="0"/>
              <a:t>Produits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8026400" cy="417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"</a:t>
            </a:r>
            <a:r>
              <a:rPr sz="2000" i="1" spc="-10" dirty="0">
                <a:solidFill>
                  <a:srgbClr val="323299"/>
                </a:solidFill>
                <a:latin typeface="Arial"/>
                <a:cs typeface="Arial"/>
              </a:rPr>
              <a:t>développer un </a:t>
            </a:r>
            <a:r>
              <a:rPr sz="2000" i="1" spc="-15" dirty="0">
                <a:solidFill>
                  <a:srgbClr val="323299"/>
                </a:solidFill>
                <a:latin typeface="Arial"/>
                <a:cs typeface="Arial"/>
              </a:rPr>
              <a:t>nouveau produit </a:t>
            </a:r>
            <a:r>
              <a:rPr sz="2000" i="1" dirty="0">
                <a:solidFill>
                  <a:srgbClr val="323299"/>
                </a:solidFill>
                <a:latin typeface="Arial"/>
                <a:cs typeface="Arial"/>
              </a:rPr>
              <a:t>/ </a:t>
            </a:r>
            <a:r>
              <a:rPr sz="2000" i="1" spc="-10" dirty="0">
                <a:solidFill>
                  <a:srgbClr val="323299"/>
                </a:solidFill>
                <a:latin typeface="Arial"/>
                <a:cs typeface="Arial"/>
              </a:rPr>
              <a:t>service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" c'est</a:t>
            </a:r>
            <a:r>
              <a:rPr sz="2000" spc="2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sous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l'impulsion</a:t>
            </a:r>
            <a:r>
              <a:rPr sz="2000" spc="3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d'une volonté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l'entreprise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(demande du</a:t>
            </a:r>
            <a:r>
              <a:rPr sz="1800" spc="3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marché)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ou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d'une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obligation</a:t>
            </a:r>
            <a:r>
              <a:rPr sz="1800" spc="2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légale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traduire 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une</a:t>
            </a:r>
            <a:r>
              <a:rPr sz="2000" spc="229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idée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produit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(ou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</a:t>
            </a:r>
            <a:r>
              <a:rPr sz="2000" spc="3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service)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répondant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aux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exigences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 marché (performances,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qualité,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coût,</a:t>
            </a:r>
            <a:r>
              <a:rPr sz="1800" spc="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délai)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réalisable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manière</a:t>
            </a:r>
            <a:r>
              <a:rPr sz="1800" spc="1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récurrente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qui contribue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pérennité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800" spc="4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l'entreprise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9071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Débriefing </a:t>
            </a:r>
            <a:r>
              <a:rPr spc="-10" dirty="0"/>
              <a:t>de la</a:t>
            </a:r>
            <a:r>
              <a:rPr spc="-5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554602" y="755647"/>
            <a:ext cx="3657599" cy="2089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0053" y="1720849"/>
            <a:ext cx="9220835" cy="448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Arial"/>
              <a:buAutoNum type="arabicParenR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Y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a-t-il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grandes</a:t>
            </a:r>
            <a:r>
              <a:rPr sz="2000" spc="2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différences</a:t>
            </a:r>
            <a:endParaRPr sz="20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entre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2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ensembles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camion-remorque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quelles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raisons</a:t>
            </a:r>
            <a:r>
              <a:rPr sz="1800" spc="-1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buClr>
                <a:srgbClr val="009900"/>
              </a:buClr>
              <a:buFont typeface="Arial"/>
              <a:buAutoNum type="arabicParenR" startAt="2"/>
              <a:tabLst>
                <a:tab pos="367665" algn="l"/>
                <a:tab pos="3683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Quels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enseignements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simulation</a:t>
            </a:r>
            <a:r>
              <a:rPr sz="2000" spc="4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0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l'aspect</a:t>
            </a:r>
            <a:r>
              <a:rPr sz="1800" spc="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technique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l'aspect</a:t>
            </a:r>
            <a:r>
              <a:rPr sz="1800" spc="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humain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4965" marR="3063875" indent="-342900">
              <a:lnSpc>
                <a:spcPct val="100000"/>
              </a:lnSpc>
              <a:buClr>
                <a:srgbClr val="009900"/>
              </a:buClr>
              <a:buFont typeface="Arial"/>
              <a:buAutoNum type="arabicParenR" startAt="2"/>
              <a:tabLst>
                <a:tab pos="374015" algn="l"/>
                <a:tab pos="37465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Quelles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sont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vos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préconisations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si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c'était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refaire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 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Que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feriez-vous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différemment</a:t>
            </a:r>
            <a:r>
              <a:rPr sz="2000" spc="2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435215" marR="5080" indent="-196850">
              <a:lnSpc>
                <a:spcPct val="100000"/>
              </a:lnSpc>
              <a:spcBef>
                <a:spcPts val="1450"/>
              </a:spcBef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quelques minutes  pour</a:t>
            </a: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répondre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buClr>
                <a:srgbClr val="009900"/>
              </a:buClr>
              <a:buFont typeface="Arial"/>
              <a:buAutoNum type="arabicParenR" startAt="4"/>
              <a:tabLst>
                <a:tab pos="367665" algn="l"/>
                <a:tab pos="3683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Quels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sont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écarts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entre le </a:t>
            </a:r>
            <a:r>
              <a:rPr sz="2000" spc="10" dirty="0">
                <a:solidFill>
                  <a:srgbClr val="323299"/>
                </a:solidFill>
                <a:latin typeface="Arial"/>
                <a:cs typeface="Arial"/>
              </a:rPr>
              <a:t>jeu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réalité</a:t>
            </a:r>
            <a:r>
              <a:rPr sz="20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76946" y="3422660"/>
            <a:ext cx="2559055" cy="1803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00747" y="3340105"/>
            <a:ext cx="2705100" cy="2755900"/>
          </a:xfrm>
          <a:custGeom>
            <a:avLst/>
            <a:gdLst/>
            <a:ahLst/>
            <a:cxnLst/>
            <a:rect l="l" t="t" r="r" b="b"/>
            <a:pathLst>
              <a:path w="2705100" h="2755900">
                <a:moveTo>
                  <a:pt x="2705100" y="2755895"/>
                </a:moveTo>
                <a:lnTo>
                  <a:pt x="2705100" y="0"/>
                </a:lnTo>
                <a:lnTo>
                  <a:pt x="6355" y="0"/>
                </a:lnTo>
                <a:lnTo>
                  <a:pt x="0" y="6339"/>
                </a:lnTo>
                <a:lnTo>
                  <a:pt x="0" y="2749539"/>
                </a:lnTo>
                <a:lnTo>
                  <a:pt x="6355" y="2755895"/>
                </a:lnTo>
                <a:lnTo>
                  <a:pt x="12710" y="2755895"/>
                </a:lnTo>
                <a:lnTo>
                  <a:pt x="12710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686050" y="19050"/>
                </a:lnTo>
                <a:lnTo>
                  <a:pt x="2686050" y="6339"/>
                </a:lnTo>
                <a:lnTo>
                  <a:pt x="2698760" y="19050"/>
                </a:lnTo>
                <a:lnTo>
                  <a:pt x="2698760" y="2755895"/>
                </a:lnTo>
                <a:lnTo>
                  <a:pt x="2705100" y="2755895"/>
                </a:lnTo>
                <a:close/>
              </a:path>
              <a:path w="2705100" h="2755900">
                <a:moveTo>
                  <a:pt x="19050" y="19050"/>
                </a:moveTo>
                <a:lnTo>
                  <a:pt x="19050" y="6339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2705100" h="2755900">
                <a:moveTo>
                  <a:pt x="19050" y="2736845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2736845"/>
                </a:lnTo>
                <a:lnTo>
                  <a:pt x="19050" y="2736845"/>
                </a:lnTo>
                <a:close/>
              </a:path>
              <a:path w="2705100" h="2755900">
                <a:moveTo>
                  <a:pt x="2698760" y="2736845"/>
                </a:moveTo>
                <a:lnTo>
                  <a:pt x="12710" y="2736845"/>
                </a:lnTo>
                <a:lnTo>
                  <a:pt x="19050" y="2743200"/>
                </a:lnTo>
                <a:lnTo>
                  <a:pt x="19050" y="2755895"/>
                </a:lnTo>
                <a:lnTo>
                  <a:pt x="2686050" y="2755895"/>
                </a:lnTo>
                <a:lnTo>
                  <a:pt x="2686050" y="2743200"/>
                </a:lnTo>
                <a:lnTo>
                  <a:pt x="2698760" y="2736845"/>
                </a:lnTo>
                <a:close/>
              </a:path>
              <a:path w="2705100" h="2755900">
                <a:moveTo>
                  <a:pt x="19050" y="2755895"/>
                </a:moveTo>
                <a:lnTo>
                  <a:pt x="19050" y="2743200"/>
                </a:lnTo>
                <a:lnTo>
                  <a:pt x="12710" y="2736845"/>
                </a:lnTo>
                <a:lnTo>
                  <a:pt x="12710" y="2755895"/>
                </a:lnTo>
                <a:lnTo>
                  <a:pt x="19050" y="2755895"/>
                </a:lnTo>
                <a:close/>
              </a:path>
              <a:path w="2705100" h="2755900">
                <a:moveTo>
                  <a:pt x="2698760" y="19050"/>
                </a:moveTo>
                <a:lnTo>
                  <a:pt x="2686050" y="6339"/>
                </a:lnTo>
                <a:lnTo>
                  <a:pt x="2686050" y="19050"/>
                </a:lnTo>
                <a:lnTo>
                  <a:pt x="2698760" y="19050"/>
                </a:lnTo>
                <a:close/>
              </a:path>
              <a:path w="2705100" h="2755900">
                <a:moveTo>
                  <a:pt x="2698760" y="2736845"/>
                </a:moveTo>
                <a:lnTo>
                  <a:pt x="2698760" y="19050"/>
                </a:lnTo>
                <a:lnTo>
                  <a:pt x="2686050" y="19050"/>
                </a:lnTo>
                <a:lnTo>
                  <a:pt x="2686050" y="2736845"/>
                </a:lnTo>
                <a:lnTo>
                  <a:pt x="2698760" y="2736845"/>
                </a:lnTo>
                <a:close/>
              </a:path>
              <a:path w="2705100" h="2755900">
                <a:moveTo>
                  <a:pt x="2698760" y="2755895"/>
                </a:moveTo>
                <a:lnTo>
                  <a:pt x="2698760" y="2736845"/>
                </a:lnTo>
                <a:lnTo>
                  <a:pt x="2686050" y="2743200"/>
                </a:lnTo>
                <a:lnTo>
                  <a:pt x="2686050" y="2755895"/>
                </a:lnTo>
                <a:lnTo>
                  <a:pt x="2698760" y="275589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3742" y="6930451"/>
            <a:ext cx="2546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303" y="7046624"/>
            <a:ext cx="10674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CIPE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- le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Jeu de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900" spc="-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8129" y="7046624"/>
            <a:ext cx="107378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estion de Projet</a:t>
            </a:r>
            <a:r>
              <a:rPr sz="900" spc="-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Agile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9071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Débriefing </a:t>
            </a:r>
            <a:r>
              <a:rPr spc="-10" dirty="0"/>
              <a:t>de la</a:t>
            </a:r>
            <a:r>
              <a:rPr spc="-5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6" name="object 6"/>
          <p:cNvSpPr/>
          <p:nvPr/>
        </p:nvSpPr>
        <p:spPr>
          <a:xfrm>
            <a:off x="464957" y="6553200"/>
            <a:ext cx="1041400" cy="622300"/>
          </a:xfrm>
          <a:custGeom>
            <a:avLst/>
            <a:gdLst/>
            <a:ahLst/>
            <a:cxnLst/>
            <a:rect l="l" t="t" r="r" b="b"/>
            <a:pathLst>
              <a:path w="1041400" h="622300">
                <a:moveTo>
                  <a:pt x="0" y="0"/>
                </a:moveTo>
                <a:lnTo>
                  <a:pt x="0" y="622297"/>
                </a:lnTo>
                <a:lnTo>
                  <a:pt x="1041398" y="622297"/>
                </a:lnTo>
                <a:lnTo>
                  <a:pt x="1041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6355" y="6553200"/>
            <a:ext cx="2178050" cy="622300"/>
          </a:xfrm>
          <a:custGeom>
            <a:avLst/>
            <a:gdLst/>
            <a:ahLst/>
            <a:cxnLst/>
            <a:rect l="l" t="t" r="r" b="b"/>
            <a:pathLst>
              <a:path w="2178050" h="622300">
                <a:moveTo>
                  <a:pt x="0" y="0"/>
                </a:moveTo>
                <a:lnTo>
                  <a:pt x="0" y="622297"/>
                </a:lnTo>
                <a:lnTo>
                  <a:pt x="2178039" y="622297"/>
                </a:lnTo>
                <a:lnTo>
                  <a:pt x="21780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6857" y="6553200"/>
            <a:ext cx="2185035" cy="622300"/>
          </a:xfrm>
          <a:custGeom>
            <a:avLst/>
            <a:gdLst/>
            <a:ahLst/>
            <a:cxnLst/>
            <a:rect l="l" t="t" r="r" b="b"/>
            <a:pathLst>
              <a:path w="2185034" h="622300">
                <a:moveTo>
                  <a:pt x="0" y="0"/>
                </a:moveTo>
                <a:lnTo>
                  <a:pt x="0" y="622297"/>
                </a:lnTo>
                <a:lnTo>
                  <a:pt x="2184410" y="622297"/>
                </a:lnTo>
                <a:lnTo>
                  <a:pt x="218441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857" y="1371600"/>
            <a:ext cx="215895" cy="215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857" y="2127244"/>
            <a:ext cx="215895" cy="215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6857" y="6584945"/>
            <a:ext cx="215895" cy="215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857" y="2921005"/>
            <a:ext cx="215895" cy="21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857" y="5969005"/>
            <a:ext cx="215895" cy="215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857" y="3721105"/>
            <a:ext cx="215895" cy="21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857" y="5187955"/>
            <a:ext cx="215895" cy="21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857" y="4521205"/>
            <a:ext cx="215895" cy="215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58605" y="1003297"/>
          <a:ext cx="9766299" cy="6165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54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IGNORANCE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DÉCOUVERTE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30" dirty="0">
                          <a:latin typeface="Arial"/>
                          <a:cs typeface="Arial"/>
                        </a:rPr>
                        <a:t>APPLICATION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APPROPRIATION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49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Objectifs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99465" marR="182245" indent="-615950">
                        <a:lnSpc>
                          <a:spcPct val="100000"/>
                        </a:lnSpc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aucun</a:t>
                      </a:r>
                      <a:r>
                        <a:rPr sz="1200" spc="-2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besoin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définir les  objectifs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 marR="12065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membres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1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étaient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 objectifs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quelques</a:t>
                      </a:r>
                      <a:r>
                        <a:rPr sz="1200" spc="-1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tentatives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3815" marR="40640" algn="ctr">
                        <a:lnSpc>
                          <a:spcPct val="100699"/>
                        </a:lnSpc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définition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d'objectifs </a:t>
                      </a:r>
                      <a:r>
                        <a:rPr sz="1200" spc="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qui 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n'ont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été compris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</a:t>
                      </a:r>
                      <a:r>
                        <a:rPr sz="1200" spc="-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toute 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 marR="89535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objectifs sont</a:t>
                      </a:r>
                      <a:r>
                        <a:rPr sz="1200" spc="-1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parfaitement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définis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partagés par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toute 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; ils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servent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référence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 gridSpan="2">
                  <a:txBody>
                    <a:bodyPr/>
                    <a:lstStyle/>
                    <a:p>
                      <a:pPr marL="12700">
                        <a:lnSpc>
                          <a:spcPts val="159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1915">
                        <a:lnSpc>
                          <a:spcPts val="1350"/>
                        </a:lnSpc>
                      </a:pP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Déclinaison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6215" marR="205740" indent="1841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des  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obj</a:t>
                      </a:r>
                      <a:r>
                        <a:rPr sz="1200" b="1" spc="-2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fs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marR="55244" indent="38100" algn="just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aucune</a:t>
                      </a:r>
                      <a:r>
                        <a:rPr sz="1200" spc="-1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demande</a:t>
                      </a:r>
                      <a:r>
                        <a:rPr sz="1200" spc="-114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déclinai-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 objectifs : seul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l'objec-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tif</a:t>
                      </a:r>
                      <a:r>
                        <a:rPr sz="1200" spc="-3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final</a:t>
                      </a:r>
                      <a:r>
                        <a:rPr sz="1200" spc="-5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fin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7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importe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 marR="12065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membres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1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étaient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 objectifs à court</a:t>
                      </a:r>
                      <a:r>
                        <a:rPr sz="1200" spc="-1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terme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objectifs (coût,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délai,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89000" marR="38735" indent="-8572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…)</a:t>
                      </a:r>
                      <a:r>
                        <a:rPr sz="1200" spc="-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</a:t>
                      </a:r>
                      <a:r>
                        <a:rPr sz="1200" spc="-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été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déclinés</a:t>
                      </a:r>
                      <a:r>
                        <a:rPr sz="1200" spc="-9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sur</a:t>
                      </a:r>
                      <a:r>
                        <a:rPr sz="1200" spc="-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court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terme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marR="42545" indent="-889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objectifs à court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terme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sont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parfaitement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définis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partagés ; ils sont  régulièrement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revus et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adaptés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5">
                <a:tc gridSpan="2">
                  <a:txBody>
                    <a:bodyPr/>
                    <a:lstStyle/>
                    <a:p>
                      <a:pPr marL="12700">
                        <a:lnSpc>
                          <a:spcPts val="1614"/>
                        </a:lnSpc>
                        <a:spcBef>
                          <a:spcPts val="1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57150">
                        <a:lnSpc>
                          <a:spcPts val="1375"/>
                        </a:lnSpc>
                      </a:pP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Planification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46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b="1" spc="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fine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55244" indent="8255" algn="ctr">
                        <a:lnSpc>
                          <a:spcPct val="100699"/>
                        </a:lnSpc>
                        <a:spcBef>
                          <a:spcPts val="94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seule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planification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globale  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existe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seuls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grands</a:t>
                      </a:r>
                      <a:r>
                        <a:rPr sz="1200" spc="-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jalons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(J1,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J2, J3)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sont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suivis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 marR="80645" indent="381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</a:t>
                      </a:r>
                      <a:r>
                        <a:rPr sz="1200" spc="-1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quelles</a:t>
                      </a:r>
                      <a:r>
                        <a:rPr sz="1200" spc="-10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étaient</a:t>
                      </a:r>
                      <a:r>
                        <a:rPr sz="1200" spc="-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leurs  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activités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à court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terme,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timing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précis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 marR="86995" indent="381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quelques 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activités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sont  planifiées finement </a:t>
                      </a:r>
                      <a:r>
                        <a:rPr sz="1200" spc="-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avec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leurs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responsables,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leurs timings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précis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 marR="91440" algn="ctr">
                        <a:lnSpc>
                          <a:spcPct val="100699"/>
                        </a:lnSpc>
                        <a:spcBef>
                          <a:spcPts val="940"/>
                        </a:spcBef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planification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est</a:t>
                      </a:r>
                      <a:r>
                        <a:rPr sz="1200" spc="-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dynamique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s'adapte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permanence  aux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événements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8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 gridSpan="2">
                  <a:txBody>
                    <a:bodyPr/>
                    <a:lstStyle/>
                    <a:p>
                      <a:pPr marR="909319" algn="ctr">
                        <a:lnSpc>
                          <a:spcPts val="1639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2700" marR="15240" algn="ctr">
                        <a:lnSpc>
                          <a:spcPts val="1450"/>
                        </a:lnSpc>
                      </a:pP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Définition</a:t>
                      </a:r>
                      <a:r>
                        <a:rPr sz="1200" b="1" spc="-12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des  </a:t>
                      </a:r>
                      <a:r>
                        <a:rPr sz="1200" b="1" spc="-1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Parties  Prenantes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0515" marR="142240" indent="-171450">
                        <a:lnSpc>
                          <a:spcPct val="100699"/>
                        </a:lnSpc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notion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</a:t>
                      </a:r>
                      <a:r>
                        <a:rPr sz="1200" spc="-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 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n'a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jamais été</a:t>
                      </a:r>
                      <a:r>
                        <a:rPr sz="1200" spc="-13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évoquée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marR="50800" indent="44450" algn="just">
                        <a:lnSpc>
                          <a:spcPct val="100699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certains 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quelles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étaient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1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66040" indent="-254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Prenantes  ont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été identifiées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début</a:t>
                      </a:r>
                      <a:r>
                        <a:rPr sz="1200" spc="-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 ;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tous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254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connaissent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135890" indent="-4445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Prenantes sont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définies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font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l'objet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revues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régulières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 vue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s'assurer</a:t>
                      </a:r>
                      <a:r>
                        <a:rPr sz="1200" spc="-1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8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294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8419" marR="212090" indent="2540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Partage  </a:t>
                      </a: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spc="-2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31445" indent="-1079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chacun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travaille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sur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objectif, sans se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soucier</a:t>
                      </a:r>
                      <a:r>
                        <a:rPr sz="1200" spc="-19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  autres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 marR="977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certains 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à partager les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ressources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97790" indent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 cas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force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majeure,  l'allocation des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ressources</a:t>
                      </a:r>
                      <a:r>
                        <a:rPr sz="1200" spc="-2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  revue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0" marR="1803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l'entraide</a:t>
                      </a:r>
                      <a:r>
                        <a:rPr sz="1200" spc="-1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est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une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valeur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1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;</a:t>
                      </a:r>
                      <a:r>
                        <a:rPr sz="1200" spc="-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l'organisation</a:t>
                      </a:r>
                      <a:r>
                        <a:rPr sz="1200" spc="-1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13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favorise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45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4769" marR="224790" indent="38100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Équipe  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spc="-2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é</a:t>
                      </a:r>
                      <a:r>
                        <a:rPr sz="1200" b="1" spc="1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200" b="1" spc="-2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ré</a:t>
                      </a:r>
                      <a:r>
                        <a:rPr sz="1200" b="1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 marR="258445" indent="8255" algn="ctr">
                        <a:lnSpc>
                          <a:spcPct val="100699"/>
                        </a:lnSpc>
                        <a:spcBef>
                          <a:spcPts val="94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seuls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l'entreprise</a:t>
                      </a:r>
                      <a:r>
                        <a:rPr sz="1200" spc="-18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figurent</a:t>
                      </a:r>
                      <a:r>
                        <a:rPr sz="1200" spc="-15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dans  l'équipe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 marR="9779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certains 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demandé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à intégrer des  personnes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extérieures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à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l'entreprise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156845" algn="ctr">
                        <a:lnSpc>
                          <a:spcPct val="100699"/>
                        </a:lnSpc>
                        <a:spcBef>
                          <a:spcPts val="94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plusieurs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Parties</a:t>
                      </a:r>
                      <a:r>
                        <a:rPr sz="1200" spc="-1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Prenantes  sont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représentées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dans  l'équipe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06045" indent="5715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toutes les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Parties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Prenantes  sont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représentées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dans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l'équipe,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leurs</a:t>
                      </a:r>
                      <a:r>
                        <a:rPr sz="1200" spc="-229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satisfactions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sont</a:t>
                      </a:r>
                      <a:r>
                        <a:rPr sz="1200" spc="-7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analysées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5942">
                <a:tc gridSpan="2">
                  <a:txBody>
                    <a:bodyPr/>
                    <a:lstStyle/>
                    <a:p>
                      <a:pPr marL="12700">
                        <a:lnSpc>
                          <a:spcPts val="1565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20014">
                        <a:lnSpc>
                          <a:spcPts val="1325"/>
                        </a:lnSpc>
                      </a:pPr>
                      <a:r>
                        <a:rPr sz="1200" b="1" spc="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Innovation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165" marR="256540" indent="-177800">
                        <a:lnSpc>
                          <a:spcPct val="100699"/>
                        </a:lnSpc>
                        <a:spcBef>
                          <a:spcPts val="890"/>
                        </a:spcBef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notion d'innovation</a:t>
                      </a:r>
                      <a:r>
                        <a:rPr sz="1200" spc="-2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n'a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jamais été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évoquée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marR="6350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spc="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une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seule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approche</a:t>
                      </a:r>
                      <a:r>
                        <a:rPr sz="1200" spc="-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produit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(ou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méthode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travail)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été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envisagée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marR="44450" algn="ctr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plusieurs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approches</a:t>
                      </a:r>
                      <a:r>
                        <a:rPr sz="1200" spc="-9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produit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(ou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méthode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travail)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été</a:t>
                      </a:r>
                      <a:r>
                        <a:rPr sz="1200" spc="-6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envisagées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106045" indent="19050" algn="just">
                        <a:lnSpc>
                          <a:spcPct val="100699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approches</a:t>
                      </a:r>
                      <a:r>
                        <a:rPr sz="1200" spc="-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produit</a:t>
                      </a:r>
                      <a:r>
                        <a:rPr sz="1200" spc="-7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(ou 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méthode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travail)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sont 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souvent analysées,</a:t>
                      </a:r>
                      <a:r>
                        <a:rPr sz="1200" spc="-6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adaptées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307">
                <a:tc gridSpan="2">
                  <a:txBody>
                    <a:bodyPr/>
                    <a:lstStyle/>
                    <a:p>
                      <a:pPr marL="12700">
                        <a:lnSpc>
                          <a:spcPts val="159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0965">
                        <a:lnSpc>
                          <a:spcPts val="1350"/>
                        </a:lnSpc>
                      </a:pP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Développe-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b="1" spc="-10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ment</a:t>
                      </a:r>
                      <a:r>
                        <a:rPr sz="1200" b="1" spc="-6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7F007F"/>
                          </a:solidFill>
                          <a:latin typeface="Arial"/>
                          <a:cs typeface="Arial"/>
                        </a:rPr>
                        <a:t>Durable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065" marR="146050" algn="ctr">
                        <a:lnSpc>
                          <a:spcPct val="100699"/>
                        </a:lnSpc>
                        <a:spcBef>
                          <a:spcPts val="240"/>
                        </a:spcBef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notion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Développement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Durable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n'a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jamais été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évoquée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 marR="97790" indent="-25400" algn="just">
                        <a:lnSpc>
                          <a:spcPct val="100699"/>
                        </a:lnSpc>
                        <a:spcBef>
                          <a:spcPts val="240"/>
                        </a:spcBef>
                      </a:pP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certains membres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4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l'équipe 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ont abordé des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sujets</a:t>
                      </a:r>
                      <a:r>
                        <a:rPr sz="1200" spc="-22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relatifs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au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Développement</a:t>
                      </a:r>
                      <a:r>
                        <a:rPr sz="1200" spc="-9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Durable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 marR="80645" algn="ctr">
                        <a:lnSpc>
                          <a:spcPct val="100699"/>
                        </a:lnSpc>
                        <a:spcBef>
                          <a:spcPts val="240"/>
                        </a:spcBef>
                      </a:pP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il </a:t>
                      </a:r>
                      <a:r>
                        <a:rPr sz="1200" spc="-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existe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des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actions concrètes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relatives au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Développement 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Durable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marR="63500" indent="12700" algn="just">
                        <a:lnSpc>
                          <a:spcPct val="100699"/>
                        </a:lnSpc>
                        <a:spcBef>
                          <a:spcPts val="240"/>
                        </a:spcBef>
                      </a:pP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le </a:t>
                      </a:r>
                      <a:r>
                        <a:rPr sz="12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Développement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Durable</a:t>
                      </a:r>
                      <a:r>
                        <a:rPr sz="1200" spc="-24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est  </a:t>
                      </a:r>
                      <a:r>
                        <a:rPr sz="1200" spc="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une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donnée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d'entrée</a:t>
                      </a:r>
                      <a:r>
                        <a:rPr sz="1200" spc="-1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7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projet, 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et fait </a:t>
                      </a:r>
                      <a:r>
                        <a:rPr sz="1200" spc="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l'objet </a:t>
                      </a:r>
                      <a:r>
                        <a:rPr sz="1200" spc="2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d'un</a:t>
                      </a:r>
                      <a:r>
                        <a:rPr sz="1200" spc="-23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suivi </a:t>
                      </a:r>
                      <a:r>
                        <a:rPr sz="12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régulier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928747" y="2647950"/>
            <a:ext cx="4928235" cy="2578100"/>
          </a:xfrm>
          <a:custGeom>
            <a:avLst/>
            <a:gdLst/>
            <a:ahLst/>
            <a:cxnLst/>
            <a:rect l="l" t="t" r="r" b="b"/>
            <a:pathLst>
              <a:path w="4928234" h="2578100">
                <a:moveTo>
                  <a:pt x="4927610" y="1149355"/>
                </a:moveTo>
                <a:lnTo>
                  <a:pt x="4565660" y="0"/>
                </a:lnTo>
                <a:lnTo>
                  <a:pt x="0" y="1435105"/>
                </a:lnTo>
                <a:lnTo>
                  <a:pt x="355610" y="2578105"/>
                </a:lnTo>
                <a:lnTo>
                  <a:pt x="4927610" y="1149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2407" y="2647950"/>
            <a:ext cx="4933950" cy="2584450"/>
          </a:xfrm>
          <a:custGeom>
            <a:avLst/>
            <a:gdLst/>
            <a:ahLst/>
            <a:cxnLst/>
            <a:rect l="l" t="t" r="r" b="b"/>
            <a:pathLst>
              <a:path w="4933950" h="2584450">
                <a:moveTo>
                  <a:pt x="4933950" y="1149355"/>
                </a:moveTo>
                <a:lnTo>
                  <a:pt x="4578339" y="0"/>
                </a:lnTo>
                <a:lnTo>
                  <a:pt x="4572000" y="0"/>
                </a:lnTo>
                <a:lnTo>
                  <a:pt x="0" y="1428750"/>
                </a:lnTo>
                <a:lnTo>
                  <a:pt x="0" y="1435105"/>
                </a:lnTo>
                <a:lnTo>
                  <a:pt x="6339" y="1455483"/>
                </a:lnTo>
                <a:lnTo>
                  <a:pt x="6339" y="1435105"/>
                </a:lnTo>
                <a:lnTo>
                  <a:pt x="8165" y="1440871"/>
                </a:lnTo>
                <a:lnTo>
                  <a:pt x="4565645" y="8352"/>
                </a:lnTo>
                <a:lnTo>
                  <a:pt x="4565645" y="6355"/>
                </a:lnTo>
                <a:lnTo>
                  <a:pt x="4572000" y="6355"/>
                </a:lnTo>
                <a:lnTo>
                  <a:pt x="4572000" y="26423"/>
                </a:lnTo>
                <a:lnTo>
                  <a:pt x="4925764" y="1143575"/>
                </a:lnTo>
                <a:lnTo>
                  <a:pt x="4927595" y="1143000"/>
                </a:lnTo>
                <a:lnTo>
                  <a:pt x="4927595" y="1151349"/>
                </a:lnTo>
                <a:lnTo>
                  <a:pt x="4933950" y="1149355"/>
                </a:lnTo>
                <a:close/>
              </a:path>
              <a:path w="4933950" h="2584450">
                <a:moveTo>
                  <a:pt x="8165" y="1440871"/>
                </a:moveTo>
                <a:lnTo>
                  <a:pt x="6339" y="1435105"/>
                </a:lnTo>
                <a:lnTo>
                  <a:pt x="6339" y="1441444"/>
                </a:lnTo>
                <a:lnTo>
                  <a:pt x="8165" y="1440871"/>
                </a:lnTo>
                <a:close/>
              </a:path>
              <a:path w="4933950" h="2584450">
                <a:moveTo>
                  <a:pt x="367715" y="2576292"/>
                </a:moveTo>
                <a:lnTo>
                  <a:pt x="8165" y="1440871"/>
                </a:lnTo>
                <a:lnTo>
                  <a:pt x="6339" y="1441444"/>
                </a:lnTo>
                <a:lnTo>
                  <a:pt x="6339" y="1455483"/>
                </a:lnTo>
                <a:lnTo>
                  <a:pt x="355594" y="2578105"/>
                </a:lnTo>
                <a:lnTo>
                  <a:pt x="355594" y="2584445"/>
                </a:lnTo>
                <a:lnTo>
                  <a:pt x="361950" y="2584445"/>
                </a:lnTo>
                <a:lnTo>
                  <a:pt x="361950" y="2578105"/>
                </a:lnTo>
                <a:lnTo>
                  <a:pt x="367715" y="2576292"/>
                </a:lnTo>
                <a:close/>
              </a:path>
              <a:path w="4933950" h="2584450">
                <a:moveTo>
                  <a:pt x="368289" y="2578105"/>
                </a:moveTo>
                <a:lnTo>
                  <a:pt x="367715" y="2576292"/>
                </a:lnTo>
                <a:lnTo>
                  <a:pt x="361950" y="2578105"/>
                </a:lnTo>
                <a:lnTo>
                  <a:pt x="368289" y="2578105"/>
                </a:lnTo>
                <a:close/>
              </a:path>
              <a:path w="4933950" h="2584450">
                <a:moveTo>
                  <a:pt x="368289" y="2582455"/>
                </a:moveTo>
                <a:lnTo>
                  <a:pt x="368289" y="2578105"/>
                </a:lnTo>
                <a:lnTo>
                  <a:pt x="361950" y="2578105"/>
                </a:lnTo>
                <a:lnTo>
                  <a:pt x="361950" y="2584445"/>
                </a:lnTo>
                <a:lnTo>
                  <a:pt x="368289" y="2582455"/>
                </a:lnTo>
                <a:close/>
              </a:path>
              <a:path w="4933950" h="2584450">
                <a:moveTo>
                  <a:pt x="4927595" y="1151349"/>
                </a:moveTo>
                <a:lnTo>
                  <a:pt x="4927595" y="1149355"/>
                </a:lnTo>
                <a:lnTo>
                  <a:pt x="4925764" y="1143575"/>
                </a:lnTo>
                <a:lnTo>
                  <a:pt x="367715" y="2576292"/>
                </a:lnTo>
                <a:lnTo>
                  <a:pt x="368289" y="2578105"/>
                </a:lnTo>
                <a:lnTo>
                  <a:pt x="368289" y="2582455"/>
                </a:lnTo>
                <a:lnTo>
                  <a:pt x="4927595" y="1151349"/>
                </a:lnTo>
                <a:close/>
              </a:path>
              <a:path w="4933950" h="2584450">
                <a:moveTo>
                  <a:pt x="4572000" y="6355"/>
                </a:moveTo>
                <a:lnTo>
                  <a:pt x="4565645" y="6355"/>
                </a:lnTo>
                <a:lnTo>
                  <a:pt x="4566220" y="8171"/>
                </a:lnTo>
                <a:lnTo>
                  <a:pt x="4572000" y="6355"/>
                </a:lnTo>
                <a:close/>
              </a:path>
              <a:path w="4933950" h="2584450">
                <a:moveTo>
                  <a:pt x="4566220" y="8171"/>
                </a:moveTo>
                <a:lnTo>
                  <a:pt x="4565645" y="6355"/>
                </a:lnTo>
                <a:lnTo>
                  <a:pt x="4565645" y="8352"/>
                </a:lnTo>
                <a:lnTo>
                  <a:pt x="4566220" y="8171"/>
                </a:lnTo>
                <a:close/>
              </a:path>
              <a:path w="4933950" h="2584450">
                <a:moveTo>
                  <a:pt x="4572000" y="26423"/>
                </a:moveTo>
                <a:lnTo>
                  <a:pt x="4572000" y="6355"/>
                </a:lnTo>
                <a:lnTo>
                  <a:pt x="4566220" y="8171"/>
                </a:lnTo>
                <a:lnTo>
                  <a:pt x="4572000" y="26423"/>
                </a:lnTo>
                <a:close/>
              </a:path>
              <a:path w="4933950" h="2584450">
                <a:moveTo>
                  <a:pt x="4927595" y="1149355"/>
                </a:moveTo>
                <a:lnTo>
                  <a:pt x="4927595" y="1143000"/>
                </a:lnTo>
                <a:lnTo>
                  <a:pt x="4925764" y="1143575"/>
                </a:lnTo>
                <a:lnTo>
                  <a:pt x="4927595" y="11493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68481" y="2901955"/>
            <a:ext cx="4270366" cy="20700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2012949"/>
            <a:ext cx="6193790" cy="420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débriefing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7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les </a:t>
            </a: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Principes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9900"/>
              </a:buClr>
              <a:buFont typeface="Arial"/>
              <a:buAutoNum type="arabicPeriod"/>
            </a:pPr>
            <a:endParaRPr sz="3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Organisation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Outils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3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  <a:tab pos="3034665" algn="l"/>
              </a:tabLst>
            </a:pP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Conditions</a:t>
            </a:r>
            <a:r>
              <a:rPr sz="28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	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réussite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2686050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6352" y="901705"/>
                </a:moveTo>
                <a:lnTo>
                  <a:pt x="6352" y="152400"/>
                </a:lnTo>
                <a:lnTo>
                  <a:pt x="0" y="184144"/>
                </a:lnTo>
                <a:lnTo>
                  <a:pt x="0" y="869944"/>
                </a:lnTo>
                <a:lnTo>
                  <a:pt x="6352" y="901705"/>
                </a:lnTo>
                <a:close/>
              </a:path>
              <a:path w="8305800" h="1054100">
                <a:moveTo>
                  <a:pt x="8305794" y="908044"/>
                </a:moveTo>
                <a:lnTo>
                  <a:pt x="8305794" y="146044"/>
                </a:ln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29594" y="31744"/>
                </a:lnTo>
                <a:lnTo>
                  <a:pt x="8223254" y="31744"/>
                </a:lnTo>
                <a:lnTo>
                  <a:pt x="8197849" y="19050"/>
                </a:lnTo>
                <a:lnTo>
                  <a:pt x="8197849" y="12694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55"/>
                </a:lnTo>
                <a:lnTo>
                  <a:pt x="114300" y="12694"/>
                </a:lnTo>
                <a:lnTo>
                  <a:pt x="114300" y="19050"/>
                </a:lnTo>
                <a:lnTo>
                  <a:pt x="82552" y="31744"/>
                </a:lnTo>
                <a:lnTo>
                  <a:pt x="57150" y="57150"/>
                </a:lnTo>
                <a:lnTo>
                  <a:pt x="50797" y="57150"/>
                </a:lnTo>
                <a:lnTo>
                  <a:pt x="31747" y="82555"/>
                </a:lnTo>
                <a:lnTo>
                  <a:pt x="12697" y="114300"/>
                </a:lnTo>
                <a:lnTo>
                  <a:pt x="6352" y="146044"/>
                </a:lnTo>
                <a:lnTo>
                  <a:pt x="6352" y="908044"/>
                </a:lnTo>
                <a:lnTo>
                  <a:pt x="12697" y="939805"/>
                </a:lnTo>
                <a:lnTo>
                  <a:pt x="25402" y="960975"/>
                </a:lnTo>
                <a:lnTo>
                  <a:pt x="25402" y="184144"/>
                </a:lnTo>
                <a:lnTo>
                  <a:pt x="31747" y="152400"/>
                </a:lnTo>
                <a:lnTo>
                  <a:pt x="31747" y="158755"/>
                </a:lnTo>
                <a:lnTo>
                  <a:pt x="38100" y="120655"/>
                </a:lnTo>
                <a:lnTo>
                  <a:pt x="38100" y="126994"/>
                </a:lnTo>
                <a:lnTo>
                  <a:pt x="57150" y="95250"/>
                </a:lnTo>
                <a:lnTo>
                  <a:pt x="57150" y="101605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6992"/>
                </a:lnTo>
                <a:lnTo>
                  <a:pt x="120652" y="44455"/>
                </a:lnTo>
                <a:lnTo>
                  <a:pt x="152400" y="31744"/>
                </a:lnTo>
                <a:lnTo>
                  <a:pt x="8159749" y="31744"/>
                </a:lnTo>
                <a:lnTo>
                  <a:pt x="8159749" y="34288"/>
                </a:lnTo>
                <a:lnTo>
                  <a:pt x="8185154" y="44455"/>
                </a:lnTo>
                <a:lnTo>
                  <a:pt x="8210544" y="57150"/>
                </a:lnTo>
                <a:lnTo>
                  <a:pt x="8235949" y="76200"/>
                </a:lnTo>
                <a:lnTo>
                  <a:pt x="8254999" y="101605"/>
                </a:lnTo>
                <a:lnTo>
                  <a:pt x="8254999" y="95250"/>
                </a:lnTo>
                <a:lnTo>
                  <a:pt x="8267694" y="126994"/>
                </a:lnTo>
                <a:lnTo>
                  <a:pt x="8267694" y="120655"/>
                </a:lnTo>
                <a:lnTo>
                  <a:pt x="8280404" y="158755"/>
                </a:lnTo>
                <a:lnTo>
                  <a:pt x="8280404" y="971550"/>
                </a:lnTo>
                <a:lnTo>
                  <a:pt x="8305794" y="908044"/>
                </a:lnTo>
                <a:close/>
              </a:path>
              <a:path w="8305800" h="1054100">
                <a:moveTo>
                  <a:pt x="57150" y="996955"/>
                </a:moveTo>
                <a:lnTo>
                  <a:pt x="57150" y="958855"/>
                </a:lnTo>
                <a:lnTo>
                  <a:pt x="38100" y="927094"/>
                </a:lnTo>
                <a:lnTo>
                  <a:pt x="38100" y="933450"/>
                </a:lnTo>
                <a:lnTo>
                  <a:pt x="25402" y="869944"/>
                </a:lnTo>
                <a:lnTo>
                  <a:pt x="25402" y="960975"/>
                </a:lnTo>
                <a:lnTo>
                  <a:pt x="31747" y="971550"/>
                </a:lnTo>
                <a:lnTo>
                  <a:pt x="50797" y="996955"/>
                </a:lnTo>
                <a:lnTo>
                  <a:pt x="57150" y="996955"/>
                </a:lnTo>
                <a:close/>
              </a:path>
              <a:path w="8305800" h="1054100">
                <a:moveTo>
                  <a:pt x="101602" y="996955"/>
                </a:moveTo>
                <a:lnTo>
                  <a:pt x="76200" y="977905"/>
                </a:lnTo>
                <a:lnTo>
                  <a:pt x="57150" y="952500"/>
                </a:lnTo>
                <a:lnTo>
                  <a:pt x="57150" y="1003294"/>
                </a:lnTo>
                <a:lnTo>
                  <a:pt x="82552" y="1022344"/>
                </a:lnTo>
                <a:lnTo>
                  <a:pt x="95250" y="1029964"/>
                </a:lnTo>
                <a:lnTo>
                  <a:pt x="95250" y="996955"/>
                </a:lnTo>
                <a:lnTo>
                  <a:pt x="101602" y="9969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43936"/>
                </a:moveTo>
                <a:lnTo>
                  <a:pt x="126997" y="1016005"/>
                </a:lnTo>
                <a:lnTo>
                  <a:pt x="95250" y="996955"/>
                </a:lnTo>
                <a:lnTo>
                  <a:pt x="95250" y="1029964"/>
                </a:lnTo>
                <a:lnTo>
                  <a:pt x="114300" y="1041394"/>
                </a:lnTo>
                <a:lnTo>
                  <a:pt x="126997" y="1043936"/>
                </a:lnTo>
                <a:close/>
              </a:path>
              <a:path w="8305800" h="1054100">
                <a:moveTo>
                  <a:pt x="126997" y="44455"/>
                </a:moveTo>
                <a:lnTo>
                  <a:pt x="120652" y="44455"/>
                </a:lnTo>
                <a:lnTo>
                  <a:pt x="120652" y="46992"/>
                </a:lnTo>
                <a:lnTo>
                  <a:pt x="126997" y="44455"/>
                </a:lnTo>
                <a:close/>
              </a:path>
              <a:path w="8305800" h="1054100">
                <a:moveTo>
                  <a:pt x="8159749" y="1047750"/>
                </a:moveTo>
                <a:lnTo>
                  <a:pt x="8159749" y="1022344"/>
                </a:lnTo>
                <a:lnTo>
                  <a:pt x="152400" y="1022344"/>
                </a:lnTo>
                <a:lnTo>
                  <a:pt x="120652" y="1009650"/>
                </a:lnTo>
                <a:lnTo>
                  <a:pt x="126997" y="1016005"/>
                </a:lnTo>
                <a:lnTo>
                  <a:pt x="126997" y="1043936"/>
                </a:lnTo>
                <a:lnTo>
                  <a:pt x="146047" y="1047750"/>
                </a:lnTo>
                <a:lnTo>
                  <a:pt x="184147" y="1054105"/>
                </a:lnTo>
                <a:lnTo>
                  <a:pt x="8128004" y="1054105"/>
                </a:lnTo>
                <a:lnTo>
                  <a:pt x="8159749" y="1047750"/>
                </a:lnTo>
                <a:close/>
              </a:path>
              <a:path w="8305800" h="1054100">
                <a:moveTo>
                  <a:pt x="8159749" y="34288"/>
                </a:moveTo>
                <a:lnTo>
                  <a:pt x="8159749" y="31744"/>
                </a:lnTo>
                <a:lnTo>
                  <a:pt x="8153394" y="31744"/>
                </a:lnTo>
                <a:lnTo>
                  <a:pt x="8159749" y="34288"/>
                </a:lnTo>
                <a:close/>
              </a:path>
              <a:path w="8305800" h="1054100">
                <a:moveTo>
                  <a:pt x="8254999" y="1003294"/>
                </a:moveTo>
                <a:lnTo>
                  <a:pt x="8254999" y="952500"/>
                </a:lnTo>
                <a:lnTo>
                  <a:pt x="8235949" y="977905"/>
                </a:lnTo>
                <a:lnTo>
                  <a:pt x="8185154" y="1016005"/>
                </a:lnTo>
                <a:lnTo>
                  <a:pt x="8185154" y="1009650"/>
                </a:lnTo>
                <a:lnTo>
                  <a:pt x="8153394" y="1022344"/>
                </a:lnTo>
                <a:lnTo>
                  <a:pt x="8159749" y="1022344"/>
                </a:lnTo>
                <a:lnTo>
                  <a:pt x="8159749" y="1047750"/>
                </a:lnTo>
                <a:lnTo>
                  <a:pt x="8197849" y="1041394"/>
                </a:lnTo>
                <a:lnTo>
                  <a:pt x="8223254" y="1022344"/>
                </a:lnTo>
                <a:lnTo>
                  <a:pt x="8229594" y="1022344"/>
                </a:lnTo>
                <a:lnTo>
                  <a:pt x="8254999" y="1003294"/>
                </a:lnTo>
                <a:close/>
              </a:path>
              <a:path w="8305800" h="1054100">
                <a:moveTo>
                  <a:pt x="8280404" y="971550"/>
                </a:moveTo>
                <a:lnTo>
                  <a:pt x="8280404" y="901705"/>
                </a:lnTo>
                <a:lnTo>
                  <a:pt x="8267694" y="933450"/>
                </a:lnTo>
                <a:lnTo>
                  <a:pt x="8267694" y="927094"/>
                </a:lnTo>
                <a:lnTo>
                  <a:pt x="8254999" y="958855"/>
                </a:lnTo>
                <a:lnTo>
                  <a:pt x="8254999" y="996955"/>
                </a:lnTo>
                <a:lnTo>
                  <a:pt x="8274049" y="971550"/>
                </a:lnTo>
                <a:lnTo>
                  <a:pt x="8280404" y="971550"/>
                </a:lnTo>
                <a:close/>
              </a:path>
              <a:path w="8305800" h="1054100">
                <a:moveTo>
                  <a:pt x="8280404" y="190500"/>
                </a:moveTo>
                <a:lnTo>
                  <a:pt x="8280404" y="158755"/>
                </a:lnTo>
                <a:lnTo>
                  <a:pt x="8274049" y="152400"/>
                </a:lnTo>
                <a:lnTo>
                  <a:pt x="8280404" y="190500"/>
                </a:lnTo>
                <a:close/>
              </a:path>
              <a:path w="8305800" h="1054100">
                <a:moveTo>
                  <a:pt x="8280404" y="901705"/>
                </a:moveTo>
                <a:lnTo>
                  <a:pt x="8280404" y="869944"/>
                </a:lnTo>
                <a:lnTo>
                  <a:pt x="8274049" y="901705"/>
                </a:lnTo>
                <a:lnTo>
                  <a:pt x="8280404" y="90170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053" y="1358899"/>
            <a:ext cx="4713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Reliez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principe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définition</a:t>
            </a:r>
            <a:r>
              <a:rPr sz="2000" spc="1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6176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</a:t>
            </a:r>
            <a:r>
              <a:rPr spc="-10" dirty="0"/>
              <a:t>principes de la </a:t>
            </a:r>
            <a:r>
              <a:rPr spc="-5" dirty="0"/>
              <a:t>Gestion </a:t>
            </a:r>
            <a:r>
              <a:rPr spc="-10" dirty="0"/>
              <a:t>de </a:t>
            </a:r>
            <a:r>
              <a:rPr spc="-5" dirty="0"/>
              <a:t>Projet</a:t>
            </a:r>
            <a:r>
              <a:rPr spc="-10" dirty="0"/>
              <a:t> </a:t>
            </a:r>
            <a:r>
              <a:rPr spc="-30" dirty="0"/>
              <a:t>Agile</a:t>
            </a:r>
          </a:p>
        </p:txBody>
      </p:sp>
      <p:sp>
        <p:nvSpPr>
          <p:cNvPr id="4" name="object 4"/>
          <p:cNvSpPr/>
          <p:nvPr/>
        </p:nvSpPr>
        <p:spPr>
          <a:xfrm>
            <a:off x="4986147" y="2889244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147" y="342264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147" y="3956044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6147" y="4483105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6147" y="5016505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6147" y="5543550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6147" y="6076950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6147" y="6610350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8052" y="2889244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8052" y="3422644"/>
            <a:ext cx="76200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8052" y="3956044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8052" y="4483105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8052" y="5016505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8052" y="6076950"/>
            <a:ext cx="76200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8052" y="5543550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8052" y="6610350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1358" y="1978621"/>
            <a:ext cx="627062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0" dirty="0">
                <a:latin typeface="Arial"/>
                <a:cs typeface="Arial"/>
              </a:rPr>
              <a:t>LES </a:t>
            </a:r>
            <a:r>
              <a:rPr sz="1150" b="1" spc="5" dirty="0">
                <a:latin typeface="Arial"/>
                <a:cs typeface="Arial"/>
              </a:rPr>
              <a:t>PRINCIPES </a:t>
            </a:r>
            <a:r>
              <a:rPr sz="1150" b="1" spc="15" dirty="0">
                <a:latin typeface="Arial"/>
                <a:cs typeface="Arial"/>
              </a:rPr>
              <a:t>DE </a:t>
            </a:r>
            <a:r>
              <a:rPr sz="1150" b="1" spc="5" dirty="0">
                <a:latin typeface="Arial"/>
                <a:cs typeface="Arial"/>
              </a:rPr>
              <a:t>LA </a:t>
            </a:r>
            <a:r>
              <a:rPr sz="1150" b="1" spc="10" dirty="0">
                <a:latin typeface="Arial"/>
                <a:cs typeface="Arial"/>
              </a:rPr>
              <a:t>GESTION </a:t>
            </a:r>
            <a:r>
              <a:rPr sz="1150" b="1" spc="15" dirty="0">
                <a:latin typeface="Arial"/>
                <a:cs typeface="Arial"/>
              </a:rPr>
              <a:t>DE PROJET </a:t>
            </a:r>
            <a:r>
              <a:rPr sz="1150" b="1" spc="-10" dirty="0">
                <a:latin typeface="Arial"/>
                <a:cs typeface="Arial"/>
              </a:rPr>
              <a:t>AGILE</a:t>
            </a:r>
            <a:r>
              <a:rPr sz="1150" b="1" spc="60" dirty="0">
                <a:latin typeface="Arial"/>
                <a:cs typeface="Arial"/>
              </a:rPr>
              <a:t> </a:t>
            </a:r>
            <a:r>
              <a:rPr sz="1000" i="1" spc="5" dirty="0">
                <a:latin typeface="Arial"/>
                <a:cs typeface="Arial"/>
              </a:rPr>
              <a:t>rattachez </a:t>
            </a:r>
            <a:r>
              <a:rPr sz="1000" i="1" spc="10" dirty="0">
                <a:latin typeface="Arial"/>
                <a:cs typeface="Arial"/>
              </a:rPr>
              <a:t>chaque </a:t>
            </a:r>
            <a:r>
              <a:rPr sz="100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principe</a:t>
            </a:r>
            <a:r>
              <a:rPr sz="1000" i="1" spc="5" dirty="0">
                <a:latin typeface="Arial"/>
                <a:cs typeface="Arial"/>
              </a:rPr>
              <a:t> </a:t>
            </a:r>
            <a:r>
              <a:rPr sz="1000" i="1" spc="10" dirty="0">
                <a:latin typeface="Arial"/>
                <a:cs typeface="Arial"/>
              </a:rPr>
              <a:t>à </a:t>
            </a:r>
            <a:r>
              <a:rPr sz="1000" i="1" spc="25" dirty="0">
                <a:latin typeface="Arial"/>
                <a:cs typeface="Arial"/>
              </a:rPr>
              <a:t>sa </a:t>
            </a:r>
            <a:r>
              <a:rPr sz="10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définition</a:t>
            </a:r>
            <a:r>
              <a:rPr sz="1000" i="1" dirty="0">
                <a:latin typeface="Arial"/>
                <a:cs typeface="Arial"/>
              </a:rPr>
              <a:t> </a:t>
            </a:r>
            <a:r>
              <a:rPr sz="1000" i="1" spc="20" dirty="0">
                <a:latin typeface="Arial"/>
                <a:cs typeface="Arial"/>
              </a:rPr>
              <a:t>…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103257" y="2349505"/>
          <a:ext cx="1612900" cy="4559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principes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 rowSpan="5"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50" b="1" spc="-10" dirty="0">
                          <a:latin typeface="Arial"/>
                          <a:cs typeface="Arial"/>
                        </a:rPr>
                        <a:t>responsabiliser 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les parties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prenantes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dernier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planificateur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capacité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"désirabilité"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 marR="327660">
                        <a:lnSpc>
                          <a:spcPct val="102899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par 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"promesses"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 marR="321945">
                        <a:lnSpc>
                          <a:spcPct val="102899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Équipes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projet  intégrées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étendues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 rowSpan="3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gérer 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l'évolution du</a:t>
                      </a:r>
                      <a:r>
                        <a:rPr sz="85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10" dirty="0">
                          <a:latin typeface="Arial"/>
                          <a:cs typeface="Arial"/>
                        </a:rPr>
                        <a:t>projet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Principe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85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proximité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6675" marR="360680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Principe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du "pas de  surprises"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2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 vert="vert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6675" marR="60325">
                        <a:lnSpc>
                          <a:spcPts val="1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L’accélération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maté- 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rialisation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des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bénéfices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017907" y="2349505"/>
          <a:ext cx="3759200" cy="4559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4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définitions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750" spc="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principe repose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sur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deux points</a:t>
                      </a:r>
                      <a:r>
                        <a:rPr sz="75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23825" indent="-57785">
                        <a:lnSpc>
                          <a:spcPct val="100000"/>
                        </a:lnSpc>
                        <a:buChar char="-"/>
                        <a:tabLst>
                          <a:tab pos="123825" algn="l"/>
                        </a:tabLst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l'effort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réalisé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doit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être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corrélé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performance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atteinte,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terme de gain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personnel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23825" indent="-57785">
                        <a:lnSpc>
                          <a:spcPct val="100000"/>
                        </a:lnSpc>
                        <a:buChar char="-"/>
                        <a:tabLst>
                          <a:tab pos="123825" algn="l"/>
                        </a:tabLst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le gain escompté doit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être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important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pour</a:t>
                      </a:r>
                      <a:r>
                        <a:rPr sz="7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l'acteur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6040" marR="246379">
                        <a:lnSpc>
                          <a:spcPct val="100000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l'équipe projet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comporte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non seulement les intervenants classiques,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mais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aussi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les  clients, les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fournisseurs, ainsi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que l'ensemble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des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5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intéressées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66040" marR="1968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chacun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confiance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dans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sa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capacité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réaliser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les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activités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qui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l'incombent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tant au 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niveau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la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charge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travail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qu'au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niveau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technique (compétence)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sa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connaissance du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projet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sa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contribution personnelle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;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les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activités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réaliser  doivent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être</a:t>
                      </a:r>
                      <a:r>
                        <a:rPr sz="7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réalistes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6040" marR="151765">
                        <a:lnSpc>
                          <a:spcPct val="97200"/>
                        </a:lnSpc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celui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qui exécute la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tâche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doit,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début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projet,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planifier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sa tâche,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énoncer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ses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contraintes,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s'impliquer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dans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qu'il aura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faire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ainsi,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il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s'engage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fortement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(au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lieu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que quelqu'un parle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son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nom)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6040" marR="259715">
                        <a:lnSpc>
                          <a:spcPct val="100000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les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livrables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du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projet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donnent lieu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exploitations concrètes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;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les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bénéfices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chaque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livrable sont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récupérables</a:t>
                      </a:r>
                      <a:r>
                        <a:rPr sz="7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immédiatement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6040" marR="514350">
                        <a:lnSpc>
                          <a:spcPct val="100000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l'équipe projet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est soudée,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échange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les informations entre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ses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acteurs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la  transparence dans la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est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strictement</a:t>
                      </a:r>
                      <a:r>
                        <a:rPr sz="75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respectée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6040" marR="222885">
                        <a:lnSpc>
                          <a:spcPct val="100000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projet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est morcelé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"petits "livrables, de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manière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définir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des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efforts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facilement  appréciables, mesurables,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qui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motivent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75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acteurs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6040" marR="133985">
                        <a:lnSpc>
                          <a:spcPct val="100000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les acteurs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du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projet (y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compris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les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clients, fournisseurs,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…)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sont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pas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pris de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court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par les informations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;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ils consacrent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ainsi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l’énergie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de l’équipe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s’adapter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plutôt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qu’à  résister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2027057" y="1898644"/>
            <a:ext cx="6838950" cy="5130800"/>
          </a:xfrm>
          <a:custGeom>
            <a:avLst/>
            <a:gdLst/>
            <a:ahLst/>
            <a:cxnLst/>
            <a:rect l="l" t="t" r="r" b="b"/>
            <a:pathLst>
              <a:path w="6838950" h="5130800">
                <a:moveTo>
                  <a:pt x="6838950" y="5130805"/>
                </a:moveTo>
                <a:lnTo>
                  <a:pt x="6838950" y="0"/>
                </a:lnTo>
                <a:lnTo>
                  <a:pt x="0" y="0"/>
                </a:lnTo>
                <a:lnTo>
                  <a:pt x="0" y="5130805"/>
                </a:lnTo>
                <a:lnTo>
                  <a:pt x="6339" y="5130805"/>
                </a:lnTo>
                <a:lnTo>
                  <a:pt x="6339" y="12710"/>
                </a:lnTo>
                <a:lnTo>
                  <a:pt x="12694" y="6355"/>
                </a:lnTo>
                <a:lnTo>
                  <a:pt x="12694" y="12710"/>
                </a:lnTo>
                <a:lnTo>
                  <a:pt x="6826240" y="12710"/>
                </a:lnTo>
                <a:lnTo>
                  <a:pt x="6826240" y="6355"/>
                </a:lnTo>
                <a:lnTo>
                  <a:pt x="6832595" y="12710"/>
                </a:lnTo>
                <a:lnTo>
                  <a:pt x="6832595" y="5130805"/>
                </a:lnTo>
                <a:lnTo>
                  <a:pt x="6838950" y="5130805"/>
                </a:lnTo>
                <a:close/>
              </a:path>
              <a:path w="6838950" h="5130800">
                <a:moveTo>
                  <a:pt x="12694" y="12710"/>
                </a:moveTo>
                <a:lnTo>
                  <a:pt x="12694" y="6355"/>
                </a:lnTo>
                <a:lnTo>
                  <a:pt x="6339" y="12710"/>
                </a:lnTo>
                <a:lnTo>
                  <a:pt x="12694" y="12710"/>
                </a:lnTo>
                <a:close/>
              </a:path>
              <a:path w="6838950" h="5130800">
                <a:moveTo>
                  <a:pt x="12694" y="5124450"/>
                </a:moveTo>
                <a:lnTo>
                  <a:pt x="12694" y="12710"/>
                </a:lnTo>
                <a:lnTo>
                  <a:pt x="6339" y="12710"/>
                </a:lnTo>
                <a:lnTo>
                  <a:pt x="6339" y="5124450"/>
                </a:lnTo>
                <a:lnTo>
                  <a:pt x="12694" y="5124450"/>
                </a:lnTo>
                <a:close/>
              </a:path>
              <a:path w="6838950" h="5130800">
                <a:moveTo>
                  <a:pt x="6832595" y="5130805"/>
                </a:moveTo>
                <a:lnTo>
                  <a:pt x="6832595" y="5124450"/>
                </a:lnTo>
                <a:lnTo>
                  <a:pt x="6339" y="5124450"/>
                </a:lnTo>
                <a:lnTo>
                  <a:pt x="6339" y="5130805"/>
                </a:lnTo>
                <a:lnTo>
                  <a:pt x="6832595" y="5130805"/>
                </a:lnTo>
                <a:close/>
              </a:path>
              <a:path w="6838950" h="5130800">
                <a:moveTo>
                  <a:pt x="6832595" y="12710"/>
                </a:moveTo>
                <a:lnTo>
                  <a:pt x="6826240" y="6355"/>
                </a:lnTo>
                <a:lnTo>
                  <a:pt x="6826240" y="12710"/>
                </a:lnTo>
                <a:lnTo>
                  <a:pt x="6832595" y="12710"/>
                </a:lnTo>
                <a:close/>
              </a:path>
              <a:path w="6838950" h="5130800">
                <a:moveTo>
                  <a:pt x="6832595" y="5124450"/>
                </a:moveTo>
                <a:lnTo>
                  <a:pt x="6832595" y="12710"/>
                </a:lnTo>
                <a:lnTo>
                  <a:pt x="6826240" y="12710"/>
                </a:lnTo>
                <a:lnTo>
                  <a:pt x="6826240" y="5124450"/>
                </a:lnTo>
                <a:lnTo>
                  <a:pt x="6832595" y="5124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28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4415" algn="l"/>
              </a:tabLst>
            </a:pPr>
            <a:r>
              <a:rPr spc="15" dirty="0"/>
              <a:t>J</a:t>
            </a:r>
            <a:r>
              <a:rPr spc="-20" dirty="0"/>
              <a:t>ou</a:t>
            </a:r>
            <a:r>
              <a:rPr dirty="0"/>
              <a:t>r</a:t>
            </a:r>
            <a:r>
              <a:rPr spc="-55" dirty="0"/>
              <a:t> </a:t>
            </a:r>
            <a:r>
              <a:rPr dirty="0"/>
              <a:t>2</a:t>
            </a:r>
            <a:r>
              <a:rPr spc="-5" dirty="0"/>
              <a:t> </a:t>
            </a:r>
            <a:r>
              <a:rPr dirty="0"/>
              <a:t>:</a:t>
            </a:r>
            <a:r>
              <a:rPr spc="30" dirty="0"/>
              <a:t> </a:t>
            </a:r>
            <a:r>
              <a:rPr spc="-20" dirty="0"/>
              <a:t>L</a:t>
            </a:r>
            <a:r>
              <a:rPr spc="15" dirty="0"/>
              <a:t>e</a:t>
            </a:r>
            <a:r>
              <a:rPr dirty="0"/>
              <a:t>s</a:t>
            </a:r>
            <a:r>
              <a:rPr spc="-5" dirty="0"/>
              <a:t> </a:t>
            </a:r>
            <a:r>
              <a:rPr spc="-20" dirty="0"/>
              <a:t>p</a:t>
            </a:r>
            <a:r>
              <a:rPr spc="15" dirty="0"/>
              <a:t>r</a:t>
            </a:r>
            <a:r>
              <a:rPr spc="-20" dirty="0"/>
              <a:t>in</a:t>
            </a:r>
            <a:r>
              <a:rPr spc="15" dirty="0"/>
              <a:t>c</a:t>
            </a:r>
            <a:r>
              <a:rPr spc="-20" dirty="0"/>
              <a:t>ip</a:t>
            </a:r>
            <a:r>
              <a:rPr spc="15" dirty="0"/>
              <a:t>e</a:t>
            </a:r>
            <a:r>
              <a:rPr dirty="0"/>
              <a:t>s</a:t>
            </a:r>
            <a:r>
              <a:rPr spc="-5" dirty="0"/>
              <a:t> </a:t>
            </a:r>
            <a:r>
              <a:rPr spc="-20" dirty="0"/>
              <a:t>d</a:t>
            </a:r>
            <a:r>
              <a:rPr dirty="0"/>
              <a:t>e</a:t>
            </a:r>
            <a:r>
              <a:rPr spc="-5" dirty="0"/>
              <a:t> </a:t>
            </a:r>
            <a:r>
              <a:rPr spc="-20" dirty="0"/>
              <a:t>l</a:t>
            </a:r>
            <a:r>
              <a:rPr dirty="0"/>
              <a:t>a</a:t>
            </a:r>
            <a:r>
              <a:rPr spc="45" dirty="0"/>
              <a:t> </a:t>
            </a:r>
            <a:r>
              <a:rPr spc="-20" dirty="0"/>
              <a:t>G</a:t>
            </a:r>
            <a:r>
              <a:rPr spc="-5" dirty="0"/>
              <a:t>P</a:t>
            </a:r>
            <a:r>
              <a:rPr dirty="0"/>
              <a:t>A	</a:t>
            </a:r>
            <a:r>
              <a:rPr spc="15" dirty="0"/>
              <a:t>1</a:t>
            </a:r>
            <a:r>
              <a:rPr spc="-20" dirty="0"/>
              <a:t>/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5749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relient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principes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leur</a:t>
            </a:r>
            <a:r>
              <a:rPr sz="2000" spc="1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définition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5901" y="3479794"/>
            <a:ext cx="4578354" cy="325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153" y="2076450"/>
            <a:ext cx="4667250" cy="3498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6705" y="1181100"/>
          <a:ext cx="2343150" cy="5835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principes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145">
                <a:tc rowSpan="5">
                  <a:txBody>
                    <a:bodyPr/>
                    <a:lstStyle/>
                    <a:p>
                      <a:pPr marL="51435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responsabiliser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les parties</a:t>
                      </a:r>
                      <a:r>
                        <a:rPr sz="1100" b="1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prenantes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dernier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planificateur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5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capacité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1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"désirabilité"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1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5250" marR="5251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"promesses"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5250" marR="499745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Équipes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intégrées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étendues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142">
                <a:tc rowSpan="3"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gérer l'évolution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du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projet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Principe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proximité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21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5250" marR="574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Principe</a:t>
                      </a:r>
                      <a:r>
                        <a:rPr sz="12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"pas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surprises"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2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0" marB="0" vert="vert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5250" marR="1568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L'accélération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la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maté- 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rialisation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bénéfices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32157" y="1181100"/>
          <a:ext cx="5461000" cy="585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définitions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47"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principe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repose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sur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deux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points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20014" marR="30099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-"/>
                        <a:tabLst>
                          <a:tab pos="209550" algn="l"/>
                        </a:tabLst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l'effort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réalisé doit être corrélé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performance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atteinte,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terme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gain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personnel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09550" indent="-89535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-"/>
                        <a:tabLst>
                          <a:tab pos="209550" algn="l"/>
                        </a:tabLst>
                      </a:pPr>
                      <a:r>
                        <a:rPr sz="1200" spc="15" dirty="0">
                          <a:latin typeface="Arial"/>
                          <a:cs typeface="Arial"/>
                        </a:rPr>
                        <a:t>le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gain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escompté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doit être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important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pour</a:t>
                      </a:r>
                      <a:r>
                        <a:rPr sz="12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l'acteur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7">
                <a:tc>
                  <a:txBody>
                    <a:bodyPr/>
                    <a:lstStyle/>
                    <a:p>
                      <a:pPr marL="120014" marR="423545">
                        <a:lnSpc>
                          <a:spcPct val="100699"/>
                        </a:lnSpc>
                        <a:spcBef>
                          <a:spcPts val="590"/>
                        </a:spcBef>
                      </a:pPr>
                      <a:r>
                        <a:rPr sz="1200" spc="10" dirty="0"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comporte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seulement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intervenants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classiques,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mais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aussi les clients, les fournisseurs,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ainsi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l'ensemble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parties  intéressées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044">
                <a:tc>
                  <a:txBody>
                    <a:bodyPr/>
                    <a:lstStyle/>
                    <a:p>
                      <a:pPr marL="120014" marR="216535">
                        <a:lnSpc>
                          <a:spcPct val="100699"/>
                        </a:lnSpc>
                        <a:spcBef>
                          <a:spcPts val="640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chacun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 confiance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dans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capacité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à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réaliser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activités</a:t>
                      </a:r>
                      <a:r>
                        <a:rPr sz="12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qui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l'incombent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 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tant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au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niveau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la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charge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travail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qu'au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niveau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technique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(compétence) 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sa connaissance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et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sa contribution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personnelle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; les 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activités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réaliser doivent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être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réalistes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47">
                <a:tc>
                  <a:txBody>
                    <a:bodyPr/>
                    <a:lstStyle/>
                    <a:p>
                      <a:pPr marL="120014" marR="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celui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qui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exécute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tâche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doit,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début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projet,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planifier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tâche,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énoncer 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contraintes,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s'impliquer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dans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qu'il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aura à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faire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ainsi,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il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s'engage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fortement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(au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lieu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quelqu'un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parle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nom)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2">
                <a:tc>
                  <a:txBody>
                    <a:bodyPr/>
                    <a:lstStyle/>
                    <a:p>
                      <a:pPr marL="120014" marR="715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livrables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donnent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lieu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à des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exploitations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concrètes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;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bénéfices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chaque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livrable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sont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récupérables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immédiatement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5">
                <a:tc>
                  <a:txBody>
                    <a:bodyPr/>
                    <a:lstStyle/>
                    <a:p>
                      <a:pPr marL="120014" marR="21209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spc="10" dirty="0">
                          <a:latin typeface="Arial"/>
                          <a:cs typeface="Arial"/>
                        </a:rPr>
                        <a:t>l'équipe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est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soudée,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échange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informations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entre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ses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acteurs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la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transparence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dans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est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strictement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respectée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692">
                <a:tc>
                  <a:txBody>
                    <a:bodyPr/>
                    <a:lstStyle/>
                    <a:p>
                      <a:pPr marL="120014" marR="4616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spc="15" dirty="0">
                          <a:latin typeface="Arial"/>
                          <a:cs typeface="Arial"/>
                        </a:rPr>
                        <a:t>le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est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morcelé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"petits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"livrables,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manière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à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définir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efforts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facilement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appréciables,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mesurables,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qui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motivent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acteurs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7557">
                <a:tc>
                  <a:txBody>
                    <a:bodyPr/>
                    <a:lstStyle/>
                    <a:p>
                      <a:pPr marL="120014" marR="194945">
                        <a:lnSpc>
                          <a:spcPct val="100699"/>
                        </a:lnSpc>
                        <a:spcBef>
                          <a:spcPts val="5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acteurs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du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(y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compris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les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clients,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fournisseurs,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…)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ne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sont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pris 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court par les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informations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; ils consacrent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ainsi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l'énergie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l'équipe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à  s'adapter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plutôt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qu'à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résister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R="23495" algn="r">
                        <a:lnSpc>
                          <a:spcPts val="610"/>
                        </a:lnSpc>
                      </a:pPr>
                      <a:r>
                        <a:rPr sz="1800" spc="-5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800" dirty="0">
                          <a:solidFill>
                            <a:srgbClr val="32329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6176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</a:t>
            </a:r>
            <a:r>
              <a:rPr spc="-10" dirty="0"/>
              <a:t>principes de la </a:t>
            </a:r>
            <a:r>
              <a:rPr spc="-5" dirty="0"/>
              <a:t>Gestion </a:t>
            </a:r>
            <a:r>
              <a:rPr spc="-10" dirty="0"/>
              <a:t>de </a:t>
            </a:r>
            <a:r>
              <a:rPr spc="-5" dirty="0"/>
              <a:t>Projet</a:t>
            </a:r>
            <a:r>
              <a:rPr spc="-10" dirty="0"/>
              <a:t> </a:t>
            </a:r>
            <a:r>
              <a:rPr spc="-30" dirty="0"/>
              <a:t>Agile</a:t>
            </a:r>
          </a:p>
        </p:txBody>
      </p:sp>
      <p:sp>
        <p:nvSpPr>
          <p:cNvPr id="5" name="object 5"/>
          <p:cNvSpPr/>
          <p:nvPr/>
        </p:nvSpPr>
        <p:spPr>
          <a:xfrm>
            <a:off x="2814447" y="1809750"/>
            <a:ext cx="1930400" cy="2565400"/>
          </a:xfrm>
          <a:custGeom>
            <a:avLst/>
            <a:gdLst/>
            <a:ahLst/>
            <a:cxnLst/>
            <a:rect l="l" t="t" r="r" b="b"/>
            <a:pathLst>
              <a:path w="1930400" h="2565400">
                <a:moveTo>
                  <a:pt x="1882999" y="2509014"/>
                </a:moveTo>
                <a:lnTo>
                  <a:pt x="1879013" y="2467145"/>
                </a:lnTo>
                <a:lnTo>
                  <a:pt x="31760" y="0"/>
                </a:lnTo>
                <a:lnTo>
                  <a:pt x="0" y="19050"/>
                </a:lnTo>
                <a:lnTo>
                  <a:pt x="1848976" y="2494686"/>
                </a:lnTo>
                <a:lnTo>
                  <a:pt x="1882999" y="2509014"/>
                </a:lnTo>
                <a:close/>
              </a:path>
              <a:path w="1930400" h="2565400">
                <a:moveTo>
                  <a:pt x="1888859" y="2548087"/>
                </a:moveTo>
                <a:lnTo>
                  <a:pt x="1848976" y="2494686"/>
                </a:lnTo>
                <a:lnTo>
                  <a:pt x="1790700" y="2470144"/>
                </a:lnTo>
                <a:lnTo>
                  <a:pt x="1784949" y="2467569"/>
                </a:lnTo>
                <a:lnTo>
                  <a:pt x="1778005" y="2468561"/>
                </a:lnTo>
                <a:lnTo>
                  <a:pt x="1771060" y="2471934"/>
                </a:lnTo>
                <a:lnTo>
                  <a:pt x="1765310" y="2476500"/>
                </a:lnTo>
                <a:lnTo>
                  <a:pt x="1765508" y="2485825"/>
                </a:lnTo>
                <a:lnTo>
                  <a:pt x="1766897" y="2493963"/>
                </a:lnTo>
                <a:lnTo>
                  <a:pt x="1770665" y="2499720"/>
                </a:lnTo>
                <a:lnTo>
                  <a:pt x="1778005" y="2501905"/>
                </a:lnTo>
                <a:lnTo>
                  <a:pt x="1888859" y="2548087"/>
                </a:lnTo>
                <a:close/>
              </a:path>
              <a:path w="1930400" h="2565400">
                <a:moveTo>
                  <a:pt x="1911355" y="2537454"/>
                </a:moveTo>
                <a:lnTo>
                  <a:pt x="1911355" y="2520955"/>
                </a:lnTo>
                <a:lnTo>
                  <a:pt x="1885950" y="2540005"/>
                </a:lnTo>
                <a:lnTo>
                  <a:pt x="1882999" y="2509014"/>
                </a:lnTo>
                <a:lnTo>
                  <a:pt x="1848976" y="2494686"/>
                </a:lnTo>
                <a:lnTo>
                  <a:pt x="1888859" y="2548087"/>
                </a:lnTo>
                <a:lnTo>
                  <a:pt x="1894916" y="2550610"/>
                </a:lnTo>
                <a:lnTo>
                  <a:pt x="1911355" y="2537454"/>
                </a:lnTo>
                <a:close/>
              </a:path>
              <a:path w="1930400" h="2565400">
                <a:moveTo>
                  <a:pt x="1930405" y="2565395"/>
                </a:moveTo>
                <a:lnTo>
                  <a:pt x="1911355" y="2406655"/>
                </a:lnTo>
                <a:lnTo>
                  <a:pt x="1885950" y="2387605"/>
                </a:lnTo>
                <a:lnTo>
                  <a:pt x="1879610" y="2387605"/>
                </a:lnTo>
                <a:lnTo>
                  <a:pt x="1873255" y="2400300"/>
                </a:lnTo>
                <a:lnTo>
                  <a:pt x="1873255" y="2406655"/>
                </a:lnTo>
                <a:lnTo>
                  <a:pt x="1879013" y="2467145"/>
                </a:lnTo>
                <a:lnTo>
                  <a:pt x="1924050" y="2527294"/>
                </a:lnTo>
                <a:lnTo>
                  <a:pt x="1924050" y="2562747"/>
                </a:lnTo>
                <a:lnTo>
                  <a:pt x="1930405" y="2565395"/>
                </a:lnTo>
                <a:close/>
              </a:path>
              <a:path w="1930400" h="2565400">
                <a:moveTo>
                  <a:pt x="1924050" y="2527294"/>
                </a:moveTo>
                <a:lnTo>
                  <a:pt x="1879013" y="2467145"/>
                </a:lnTo>
                <a:lnTo>
                  <a:pt x="1882999" y="2509014"/>
                </a:lnTo>
                <a:lnTo>
                  <a:pt x="1911355" y="2520955"/>
                </a:lnTo>
                <a:lnTo>
                  <a:pt x="1911355" y="2537454"/>
                </a:lnTo>
                <a:lnTo>
                  <a:pt x="1924050" y="2527294"/>
                </a:lnTo>
                <a:close/>
              </a:path>
              <a:path w="1930400" h="2565400">
                <a:moveTo>
                  <a:pt x="1911355" y="2520955"/>
                </a:moveTo>
                <a:lnTo>
                  <a:pt x="1882999" y="2509014"/>
                </a:lnTo>
                <a:lnTo>
                  <a:pt x="1885950" y="2540005"/>
                </a:lnTo>
                <a:lnTo>
                  <a:pt x="1911355" y="2520955"/>
                </a:lnTo>
                <a:close/>
              </a:path>
              <a:path w="1930400" h="2565400">
                <a:moveTo>
                  <a:pt x="1894916" y="2550610"/>
                </a:moveTo>
                <a:lnTo>
                  <a:pt x="1888859" y="2548087"/>
                </a:lnTo>
                <a:lnTo>
                  <a:pt x="1892305" y="2552700"/>
                </a:lnTo>
                <a:lnTo>
                  <a:pt x="1894916" y="2550610"/>
                </a:lnTo>
                <a:close/>
              </a:path>
              <a:path w="1930400" h="2565400">
                <a:moveTo>
                  <a:pt x="1924050" y="2562747"/>
                </a:moveTo>
                <a:lnTo>
                  <a:pt x="1924050" y="2527294"/>
                </a:lnTo>
                <a:lnTo>
                  <a:pt x="1894916" y="2550610"/>
                </a:lnTo>
                <a:lnTo>
                  <a:pt x="1924050" y="256274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725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 </a:t>
            </a:r>
            <a:r>
              <a:rPr spc="-10" dirty="0"/>
              <a:t>Le </a:t>
            </a:r>
            <a:r>
              <a:rPr spc="-5" dirty="0"/>
              <a:t>dernier</a:t>
            </a:r>
            <a:r>
              <a:rPr spc="-105" dirty="0"/>
              <a:t> </a:t>
            </a:r>
            <a:r>
              <a:rPr spc="-5" dirty="0"/>
              <a:t>planificateur</a:t>
            </a:r>
          </a:p>
        </p:txBody>
      </p:sp>
      <p:sp>
        <p:nvSpPr>
          <p:cNvPr id="3" name="object 3"/>
          <p:cNvSpPr/>
          <p:nvPr/>
        </p:nvSpPr>
        <p:spPr>
          <a:xfrm>
            <a:off x="547503" y="1257300"/>
            <a:ext cx="9607550" cy="1009650"/>
          </a:xfrm>
          <a:custGeom>
            <a:avLst/>
            <a:gdLst/>
            <a:ahLst/>
            <a:cxnLst/>
            <a:rect l="l" t="t" r="r" b="b"/>
            <a:pathLst>
              <a:path w="9607550" h="1009650">
                <a:moveTo>
                  <a:pt x="6351" y="667"/>
                </a:moveTo>
                <a:lnTo>
                  <a:pt x="6351" y="0"/>
                </a:lnTo>
                <a:lnTo>
                  <a:pt x="0" y="0"/>
                </a:lnTo>
                <a:lnTo>
                  <a:pt x="6351" y="667"/>
                </a:lnTo>
                <a:close/>
              </a:path>
              <a:path w="9607550" h="1009650">
                <a:moveTo>
                  <a:pt x="9607549" y="0"/>
                </a:moveTo>
                <a:lnTo>
                  <a:pt x="6351" y="0"/>
                </a:lnTo>
                <a:lnTo>
                  <a:pt x="9607549" y="0"/>
                </a:lnTo>
                <a:close/>
              </a:path>
              <a:path w="9607550" h="1009650">
                <a:moveTo>
                  <a:pt x="9601193" y="1009650"/>
                </a:moveTo>
                <a:lnTo>
                  <a:pt x="9601193" y="1008982"/>
                </a:lnTo>
                <a:lnTo>
                  <a:pt x="6351" y="667"/>
                </a:lnTo>
                <a:lnTo>
                  <a:pt x="6351" y="1009650"/>
                </a:lnTo>
                <a:lnTo>
                  <a:pt x="9601193" y="1009650"/>
                </a:lnTo>
                <a:close/>
              </a:path>
              <a:path w="9607550" h="1009650">
                <a:moveTo>
                  <a:pt x="9607549" y="1009650"/>
                </a:moveTo>
                <a:lnTo>
                  <a:pt x="9607549" y="0"/>
                </a:lnTo>
                <a:lnTo>
                  <a:pt x="9601193" y="0"/>
                </a:lnTo>
                <a:lnTo>
                  <a:pt x="9601193" y="6352"/>
                </a:lnTo>
                <a:lnTo>
                  <a:pt x="9601194" y="1008982"/>
                </a:lnTo>
                <a:lnTo>
                  <a:pt x="9607549" y="10096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3855" y="1257300"/>
            <a:ext cx="9594850" cy="1009650"/>
          </a:xfrm>
          <a:custGeom>
            <a:avLst/>
            <a:gdLst/>
            <a:ahLst/>
            <a:cxnLst/>
            <a:rect l="l" t="t" r="r" b="b"/>
            <a:pathLst>
              <a:path w="9594850" h="1009650">
                <a:moveTo>
                  <a:pt x="0" y="0"/>
                </a:moveTo>
                <a:lnTo>
                  <a:pt x="0" y="1009650"/>
                </a:lnTo>
                <a:lnTo>
                  <a:pt x="9594845" y="1009650"/>
                </a:lnTo>
                <a:lnTo>
                  <a:pt x="95948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503" y="1257300"/>
            <a:ext cx="9607550" cy="1016000"/>
          </a:xfrm>
          <a:custGeom>
            <a:avLst/>
            <a:gdLst/>
            <a:ahLst/>
            <a:cxnLst/>
            <a:rect l="l" t="t" r="r" b="b"/>
            <a:pathLst>
              <a:path w="9607550" h="1016000">
                <a:moveTo>
                  <a:pt x="12704" y="0"/>
                </a:moveTo>
                <a:lnTo>
                  <a:pt x="0" y="0"/>
                </a:lnTo>
                <a:lnTo>
                  <a:pt x="0" y="1016005"/>
                </a:lnTo>
                <a:lnTo>
                  <a:pt x="6352" y="1016005"/>
                </a:lnTo>
                <a:lnTo>
                  <a:pt x="6352" y="6352"/>
                </a:lnTo>
                <a:lnTo>
                  <a:pt x="12704" y="0"/>
                </a:lnTo>
                <a:close/>
              </a:path>
              <a:path w="9607550" h="1016000">
                <a:moveTo>
                  <a:pt x="9607549" y="1016005"/>
                </a:moveTo>
                <a:lnTo>
                  <a:pt x="9607549" y="0"/>
                </a:lnTo>
                <a:lnTo>
                  <a:pt x="12704" y="0"/>
                </a:lnTo>
                <a:lnTo>
                  <a:pt x="6352" y="6352"/>
                </a:lnTo>
                <a:lnTo>
                  <a:pt x="9601194" y="6352"/>
                </a:lnTo>
                <a:lnTo>
                  <a:pt x="9601194" y="1016005"/>
                </a:lnTo>
                <a:lnTo>
                  <a:pt x="9607549" y="1016005"/>
                </a:lnTo>
                <a:close/>
              </a:path>
              <a:path w="9607550" h="1016000">
                <a:moveTo>
                  <a:pt x="12704" y="1003294"/>
                </a:moveTo>
                <a:lnTo>
                  <a:pt x="12704" y="6352"/>
                </a:lnTo>
                <a:lnTo>
                  <a:pt x="6352" y="6352"/>
                </a:lnTo>
                <a:lnTo>
                  <a:pt x="6352" y="1003294"/>
                </a:lnTo>
                <a:lnTo>
                  <a:pt x="12704" y="1003294"/>
                </a:lnTo>
                <a:close/>
              </a:path>
              <a:path w="9607550" h="1016000">
                <a:moveTo>
                  <a:pt x="9601194" y="1016005"/>
                </a:moveTo>
                <a:lnTo>
                  <a:pt x="9601194" y="1003294"/>
                </a:lnTo>
                <a:lnTo>
                  <a:pt x="6352" y="1003294"/>
                </a:lnTo>
                <a:lnTo>
                  <a:pt x="12704" y="1009650"/>
                </a:lnTo>
                <a:lnTo>
                  <a:pt x="12704" y="1016005"/>
                </a:lnTo>
                <a:lnTo>
                  <a:pt x="9601194" y="1016005"/>
                </a:lnTo>
                <a:close/>
              </a:path>
              <a:path w="9607550" h="1016000">
                <a:moveTo>
                  <a:pt x="12704" y="1016005"/>
                </a:moveTo>
                <a:lnTo>
                  <a:pt x="12704" y="1009650"/>
                </a:lnTo>
                <a:lnTo>
                  <a:pt x="6352" y="1003294"/>
                </a:lnTo>
                <a:lnTo>
                  <a:pt x="6352" y="1016005"/>
                </a:lnTo>
                <a:lnTo>
                  <a:pt x="12704" y="101600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3855" y="1282699"/>
            <a:ext cx="9594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48640" indent="-342900">
              <a:lnSpc>
                <a:spcPct val="100000"/>
              </a:lnSpc>
              <a:spcBef>
                <a:spcPts val="100"/>
              </a:spcBef>
            </a:pPr>
            <a:r>
              <a:rPr sz="2000" spc="350" dirty="0">
                <a:solidFill>
                  <a:srgbClr val="FF6500"/>
                </a:solidFill>
                <a:latin typeface="Wingdings"/>
                <a:cs typeface="Wingdings"/>
              </a:rPr>
              <a:t>€</a:t>
            </a:r>
            <a:r>
              <a:rPr sz="2000" spc="350" dirty="0">
                <a:solidFill>
                  <a:srgbClr val="FF65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celui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qui exécute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tâche doit,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début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projet,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planifier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tâche,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énoncer  ses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contraintes, s'impliquer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dans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ce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qu'il aura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faire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ainsi,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il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s'engage 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fortement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(au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lieu que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quelqu'un parle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son</a:t>
            </a:r>
            <a:r>
              <a:rPr sz="2000" spc="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nom)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84657" y="315594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4657" y="3200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4657" y="3238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4657" y="3276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4657" y="33147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4657" y="33528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4657" y="33909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4657" y="34290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4657" y="34671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4657" y="35052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84657" y="35433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84657" y="35814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84657" y="36195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4657" y="365760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4657" y="3695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84657" y="37338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84657" y="37719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84657" y="38100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4657" y="38481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4657" y="38862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4657" y="39243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84657" y="39624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84657" y="40005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84657" y="40386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4657" y="407670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84657" y="4121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84657" y="4159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4657" y="4197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84657" y="42354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84657" y="42735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84657" y="43116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84657" y="43497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84657" y="43878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84657" y="44259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84657" y="44640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84657" y="45021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4657" y="45402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84657" y="4578355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84657" y="4616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4657" y="46545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4657" y="46926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84657" y="47307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84657" y="47688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84657" y="48069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84657" y="48450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84657" y="48831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84657" y="49212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84657" y="49593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84657" y="499745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389"/>
                </a:moveTo>
                <a:lnTo>
                  <a:pt x="6339" y="0"/>
                </a:lnTo>
                <a:lnTo>
                  <a:pt x="0" y="0"/>
                </a:lnTo>
                <a:lnTo>
                  <a:pt x="0" y="25389"/>
                </a:lnTo>
                <a:lnTo>
                  <a:pt x="6339" y="25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84657" y="5041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84657" y="5079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84657" y="51180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84657" y="51561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84657" y="51942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84657" y="52323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84657" y="52704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84657" y="53085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84657" y="53466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4657" y="53847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84657" y="54228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84657" y="54609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84657" y="549909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84657" y="5537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84657" y="55752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84657" y="56133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84657" y="5651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84657" y="56895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84657" y="57276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84657" y="57657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84657" y="58038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84657" y="58419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84657" y="58800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4657" y="59181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6339" y="25405"/>
                </a:moveTo>
                <a:lnTo>
                  <a:pt x="6339" y="0"/>
                </a:lnTo>
                <a:lnTo>
                  <a:pt x="0" y="0"/>
                </a:lnTo>
                <a:lnTo>
                  <a:pt x="0" y="25405"/>
                </a:lnTo>
                <a:lnTo>
                  <a:pt x="6339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84657" y="59626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84657" y="60007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84657" y="60388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84657" y="60769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84657" y="61150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84657" y="61531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84657" y="6191250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6339" y="19050"/>
                </a:moveTo>
                <a:lnTo>
                  <a:pt x="6339" y="0"/>
                </a:lnTo>
                <a:lnTo>
                  <a:pt x="0" y="0"/>
                </a:lnTo>
                <a:lnTo>
                  <a:pt x="0" y="19050"/>
                </a:lnTo>
                <a:lnTo>
                  <a:pt x="6339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07252" y="34163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07252" y="34544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07252" y="34925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07252" y="35306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07252" y="35687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707252" y="360680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07252" y="36512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7252" y="36893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07252" y="37274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07252" y="37655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07252" y="38036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07252" y="38417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07252" y="38798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707252" y="39179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07252" y="39560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07252" y="39941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07252" y="40322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707252" y="40703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07252" y="410844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707249" y="4146548"/>
            <a:ext cx="0" cy="40640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4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07252" y="45720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707252" y="46101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707252" y="46482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707252" y="46863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707252" y="47244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07252" y="47625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07252" y="48006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07252" y="48387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07252" y="48768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707252" y="491490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707252" y="51498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49"/>
                </a:moveTo>
                <a:lnTo>
                  <a:pt x="0" y="0"/>
                </a:lnTo>
                <a:lnTo>
                  <a:pt x="0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707252" y="51816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707252" y="5219700"/>
            <a:ext cx="0" cy="6350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6355"/>
                </a:moveTo>
                <a:lnTo>
                  <a:pt x="0" y="0"/>
                </a:lnTo>
                <a:lnTo>
                  <a:pt x="0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707252" y="5448300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707252" y="5492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07252" y="55308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07252" y="55689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07252" y="56070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707252" y="56451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707252" y="56832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707252" y="57213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707252" y="57594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707252" y="57975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707252" y="58356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707252" y="58737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707252" y="59118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707252" y="59499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707252" y="5988055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707252" y="60261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707252" y="60642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707252" y="61023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707252" y="61404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07252" y="617855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82902" y="3419478"/>
            <a:ext cx="5200650" cy="0"/>
          </a:xfrm>
          <a:custGeom>
            <a:avLst/>
            <a:gdLst/>
            <a:ahLst/>
            <a:cxnLst/>
            <a:rect l="l" t="t" r="r" b="b"/>
            <a:pathLst>
              <a:path w="5200650">
                <a:moveTo>
                  <a:pt x="0" y="0"/>
                </a:moveTo>
                <a:lnTo>
                  <a:pt x="5200650" y="0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86075" y="3155944"/>
            <a:ext cx="0" cy="1568450"/>
          </a:xfrm>
          <a:custGeom>
            <a:avLst/>
            <a:gdLst/>
            <a:ahLst/>
            <a:cxnLst/>
            <a:rect l="l" t="t" r="r" b="b"/>
            <a:pathLst>
              <a:path h="1568450">
                <a:moveTo>
                  <a:pt x="0" y="0"/>
                </a:moveTo>
                <a:lnTo>
                  <a:pt x="0" y="1568455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86075" y="5734050"/>
            <a:ext cx="0" cy="476250"/>
          </a:xfrm>
          <a:custGeom>
            <a:avLst/>
            <a:gdLst/>
            <a:ahLst/>
            <a:cxnLst/>
            <a:rect l="l" t="t" r="r" b="b"/>
            <a:pathLst>
              <a:path h="476250">
                <a:moveTo>
                  <a:pt x="0" y="0"/>
                </a:moveTo>
                <a:lnTo>
                  <a:pt x="0" y="476249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580373" y="3155944"/>
            <a:ext cx="0" cy="3054350"/>
          </a:xfrm>
          <a:custGeom>
            <a:avLst/>
            <a:gdLst/>
            <a:ahLst/>
            <a:cxnLst/>
            <a:rect l="l" t="t" r="r" b="b"/>
            <a:pathLst>
              <a:path h="3054350">
                <a:moveTo>
                  <a:pt x="0" y="0"/>
                </a:moveTo>
                <a:lnTo>
                  <a:pt x="0" y="3054355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82902" y="3159120"/>
            <a:ext cx="5200650" cy="0"/>
          </a:xfrm>
          <a:custGeom>
            <a:avLst/>
            <a:gdLst/>
            <a:ahLst/>
            <a:cxnLst/>
            <a:rect l="l" t="t" r="r" b="b"/>
            <a:pathLst>
              <a:path w="5200650">
                <a:moveTo>
                  <a:pt x="0" y="0"/>
                </a:moveTo>
                <a:lnTo>
                  <a:pt x="5200650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61057" y="6207121"/>
            <a:ext cx="2222500" cy="0"/>
          </a:xfrm>
          <a:custGeom>
            <a:avLst/>
            <a:gdLst/>
            <a:ahLst/>
            <a:cxnLst/>
            <a:rect l="l" t="t" r="r" b="b"/>
            <a:pathLst>
              <a:path w="2222500">
                <a:moveTo>
                  <a:pt x="0" y="0"/>
                </a:moveTo>
                <a:lnTo>
                  <a:pt x="222249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82902" y="6207121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5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4446395" y="3200500"/>
            <a:ext cx="40487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z="950" b="1" dirty="0">
                <a:latin typeface="Arial"/>
                <a:cs typeface="Arial"/>
              </a:rPr>
              <a:t>Définition</a:t>
            </a:r>
            <a:r>
              <a:rPr sz="950" b="1" spc="-40" dirty="0">
                <a:latin typeface="Arial"/>
                <a:cs typeface="Arial"/>
              </a:rPr>
              <a:t> </a:t>
            </a:r>
            <a:r>
              <a:rPr sz="950" b="1" spc="5" dirty="0">
                <a:latin typeface="Arial"/>
                <a:cs typeface="Arial"/>
              </a:rPr>
              <a:t>du</a:t>
            </a:r>
            <a:r>
              <a:rPr sz="950" b="1" spc="1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Besoin	</a:t>
            </a:r>
            <a:r>
              <a:rPr sz="950" b="1" spc="-5" dirty="0">
                <a:latin typeface="Arial"/>
                <a:cs typeface="Arial"/>
              </a:rPr>
              <a:t>Conception </a:t>
            </a:r>
            <a:r>
              <a:rPr sz="950" b="1" dirty="0">
                <a:latin typeface="Arial"/>
                <a:cs typeface="Arial"/>
              </a:rPr>
              <a:t>/</a:t>
            </a:r>
            <a:r>
              <a:rPr sz="950" b="1" spc="1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Industrialisation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4522608" y="2558972"/>
            <a:ext cx="503618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latin typeface="Arial"/>
                <a:cs typeface="Arial"/>
              </a:rPr>
              <a:t>DIAGRAMME </a:t>
            </a:r>
            <a:r>
              <a:rPr sz="1150" b="1" spc="5" dirty="0">
                <a:latin typeface="Arial"/>
                <a:cs typeface="Arial"/>
              </a:rPr>
              <a:t>DE </a:t>
            </a:r>
            <a:r>
              <a:rPr sz="1150" b="1" spc="-5" dirty="0">
                <a:latin typeface="Arial"/>
                <a:cs typeface="Arial"/>
              </a:rPr>
              <a:t>GANTT </a:t>
            </a:r>
            <a:r>
              <a:rPr sz="1150" b="1" dirty="0">
                <a:latin typeface="Arial"/>
                <a:cs typeface="Arial"/>
              </a:rPr>
              <a:t>- </a:t>
            </a:r>
            <a:r>
              <a:rPr sz="1150" b="1" spc="-5" dirty="0">
                <a:latin typeface="Arial"/>
                <a:cs typeface="Arial"/>
              </a:rPr>
              <a:t>DÉVELOPPEMENT </a:t>
            </a:r>
            <a:r>
              <a:rPr sz="1150" b="1" dirty="0">
                <a:latin typeface="Arial"/>
                <a:cs typeface="Arial"/>
              </a:rPr>
              <a:t>D'UN </a:t>
            </a:r>
            <a:r>
              <a:rPr sz="1150" b="1" spc="-10" dirty="0">
                <a:latin typeface="Arial"/>
                <a:cs typeface="Arial"/>
              </a:rPr>
              <a:t>NOUVEAU</a:t>
            </a:r>
            <a:r>
              <a:rPr sz="1150" b="1" spc="-2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PRODUIT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8434202" y="6461097"/>
            <a:ext cx="546735" cy="2914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8900">
              <a:lnSpc>
                <a:spcPct val="106100"/>
              </a:lnSpc>
              <a:spcBef>
                <a:spcPts val="85"/>
              </a:spcBef>
            </a:pPr>
            <a:r>
              <a:rPr sz="550" b="1" dirty="0">
                <a:latin typeface="Arial"/>
                <a:cs typeface="Arial"/>
              </a:rPr>
              <a:t>Validation  </a:t>
            </a:r>
            <a:r>
              <a:rPr sz="550" b="1" spc="10" dirty="0">
                <a:latin typeface="Arial"/>
                <a:cs typeface="Arial"/>
              </a:rPr>
              <a:t>de </a:t>
            </a:r>
            <a:r>
              <a:rPr sz="550" b="1" dirty="0">
                <a:latin typeface="Arial"/>
                <a:cs typeface="Arial"/>
              </a:rPr>
              <a:t>la</a:t>
            </a:r>
            <a:r>
              <a:rPr sz="550" b="1" spc="-5" dirty="0">
                <a:latin typeface="Arial"/>
                <a:cs typeface="Arial"/>
              </a:rPr>
              <a:t> </a:t>
            </a:r>
            <a:r>
              <a:rPr sz="550" b="1" spc="5" dirty="0">
                <a:latin typeface="Arial"/>
                <a:cs typeface="Arial"/>
              </a:rPr>
              <a:t>définition</a:t>
            </a:r>
            <a:endParaRPr sz="55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40"/>
              </a:spcBef>
            </a:pPr>
            <a:r>
              <a:rPr sz="550" b="1" spc="5" dirty="0">
                <a:latin typeface="Arial"/>
                <a:cs typeface="Arial"/>
              </a:rPr>
              <a:t>(prototype)</a:t>
            </a:r>
            <a:endParaRPr sz="55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9189849" y="6461097"/>
            <a:ext cx="781685" cy="29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50" b="1" spc="5" dirty="0">
                <a:latin typeface="Arial"/>
                <a:cs typeface="Arial"/>
              </a:rPr>
              <a:t>Validation</a:t>
            </a:r>
            <a:endParaRPr sz="550">
              <a:latin typeface="Arial"/>
              <a:cs typeface="Arial"/>
            </a:endParaRPr>
          </a:p>
          <a:p>
            <a:pPr marL="38100" marR="30480" algn="ctr">
              <a:lnSpc>
                <a:spcPct val="106100"/>
              </a:lnSpc>
            </a:pPr>
            <a:r>
              <a:rPr sz="550" b="1" spc="10" dirty="0">
                <a:latin typeface="Arial"/>
                <a:cs typeface="Arial"/>
              </a:rPr>
              <a:t>de</a:t>
            </a:r>
            <a:r>
              <a:rPr sz="550" b="1" spc="-60" dirty="0">
                <a:latin typeface="Arial"/>
                <a:cs typeface="Arial"/>
              </a:rPr>
              <a:t> </a:t>
            </a:r>
            <a:r>
              <a:rPr sz="550" b="1" spc="5" dirty="0">
                <a:latin typeface="Arial"/>
                <a:cs typeface="Arial"/>
              </a:rPr>
              <a:t>l'industrialisation  (1</a:t>
            </a:r>
            <a:r>
              <a:rPr sz="525" b="1" spc="7" baseline="31746" dirty="0">
                <a:latin typeface="Arial"/>
                <a:cs typeface="Arial"/>
              </a:rPr>
              <a:t>er </a:t>
            </a:r>
            <a:r>
              <a:rPr sz="550" b="1" spc="10" dirty="0">
                <a:latin typeface="Arial"/>
                <a:cs typeface="Arial"/>
              </a:rPr>
              <a:t>de</a:t>
            </a:r>
            <a:r>
              <a:rPr sz="550" b="1" spc="-50" dirty="0">
                <a:latin typeface="Arial"/>
                <a:cs typeface="Arial"/>
              </a:rPr>
              <a:t> </a:t>
            </a:r>
            <a:r>
              <a:rPr sz="550" b="1" spc="5" dirty="0">
                <a:latin typeface="Arial"/>
                <a:cs typeface="Arial"/>
              </a:rPr>
              <a:t>série)</a:t>
            </a:r>
            <a:endParaRPr sz="5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354463" y="6461097"/>
            <a:ext cx="663575" cy="2025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6050">
              <a:lnSpc>
                <a:spcPct val="106100"/>
              </a:lnSpc>
              <a:spcBef>
                <a:spcPts val="85"/>
              </a:spcBef>
            </a:pPr>
            <a:r>
              <a:rPr sz="550" b="1" spc="5" dirty="0">
                <a:latin typeface="Arial"/>
                <a:cs typeface="Arial"/>
              </a:rPr>
              <a:t>Validation  </a:t>
            </a:r>
            <a:r>
              <a:rPr sz="550" b="1" spc="20" dirty="0">
                <a:latin typeface="Arial"/>
                <a:cs typeface="Arial"/>
              </a:rPr>
              <a:t>des</a:t>
            </a:r>
            <a:r>
              <a:rPr sz="550" b="1" spc="-80" dirty="0">
                <a:latin typeface="Arial"/>
                <a:cs typeface="Arial"/>
              </a:rPr>
              <a:t> </a:t>
            </a:r>
            <a:r>
              <a:rPr sz="550" b="1" spc="10" dirty="0">
                <a:latin typeface="Arial"/>
                <a:cs typeface="Arial"/>
              </a:rPr>
              <a:t>spécifications</a:t>
            </a:r>
            <a:endParaRPr sz="55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8580257" y="6089644"/>
            <a:ext cx="253989" cy="234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8637406" y="6130725"/>
            <a:ext cx="13779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b="1" spc="30" dirty="0">
                <a:latin typeface="Arial"/>
                <a:cs typeface="Arial"/>
              </a:rPr>
              <a:t>J</a:t>
            </a:r>
            <a:r>
              <a:rPr sz="750" b="1" spc="15" dirty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9456557" y="6089644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247650" y="114300"/>
                </a:moveTo>
                <a:lnTo>
                  <a:pt x="126994" y="0"/>
                </a:lnTo>
                <a:lnTo>
                  <a:pt x="0" y="114300"/>
                </a:lnTo>
                <a:lnTo>
                  <a:pt x="126994" y="228600"/>
                </a:lnTo>
                <a:lnTo>
                  <a:pt x="24765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450202" y="6089644"/>
            <a:ext cx="260350" cy="234950"/>
          </a:xfrm>
          <a:custGeom>
            <a:avLst/>
            <a:gdLst/>
            <a:ahLst/>
            <a:cxnLst/>
            <a:rect l="l" t="t" r="r" b="b"/>
            <a:pathLst>
              <a:path w="260350" h="234950">
                <a:moveTo>
                  <a:pt x="260344" y="114300"/>
                </a:moveTo>
                <a:lnTo>
                  <a:pt x="133350" y="0"/>
                </a:lnTo>
                <a:lnTo>
                  <a:pt x="0" y="114300"/>
                </a:lnTo>
                <a:lnTo>
                  <a:pt x="6355" y="120050"/>
                </a:lnTo>
                <a:lnTo>
                  <a:pt x="6355" y="114300"/>
                </a:lnTo>
                <a:lnTo>
                  <a:pt x="126994" y="11756"/>
                </a:lnTo>
                <a:lnTo>
                  <a:pt x="126994" y="6355"/>
                </a:lnTo>
                <a:lnTo>
                  <a:pt x="133350" y="6355"/>
                </a:lnTo>
                <a:lnTo>
                  <a:pt x="133350" y="11756"/>
                </a:lnTo>
                <a:lnTo>
                  <a:pt x="254005" y="114300"/>
                </a:lnTo>
                <a:lnTo>
                  <a:pt x="254005" y="120323"/>
                </a:lnTo>
                <a:lnTo>
                  <a:pt x="260344" y="114300"/>
                </a:lnTo>
                <a:close/>
              </a:path>
              <a:path w="260350" h="234950">
                <a:moveTo>
                  <a:pt x="130172" y="225740"/>
                </a:moveTo>
                <a:lnTo>
                  <a:pt x="6355" y="114300"/>
                </a:lnTo>
                <a:lnTo>
                  <a:pt x="6355" y="120050"/>
                </a:lnTo>
                <a:lnTo>
                  <a:pt x="126994" y="229205"/>
                </a:lnTo>
                <a:lnTo>
                  <a:pt x="126994" y="228600"/>
                </a:lnTo>
                <a:lnTo>
                  <a:pt x="130172" y="225740"/>
                </a:lnTo>
                <a:close/>
              </a:path>
              <a:path w="260350" h="234950">
                <a:moveTo>
                  <a:pt x="133350" y="6355"/>
                </a:moveTo>
                <a:lnTo>
                  <a:pt x="126994" y="6355"/>
                </a:lnTo>
                <a:lnTo>
                  <a:pt x="130172" y="9055"/>
                </a:lnTo>
                <a:lnTo>
                  <a:pt x="133350" y="6355"/>
                </a:lnTo>
                <a:close/>
              </a:path>
              <a:path w="260350" h="234950">
                <a:moveTo>
                  <a:pt x="130172" y="9055"/>
                </a:moveTo>
                <a:lnTo>
                  <a:pt x="126994" y="6355"/>
                </a:lnTo>
                <a:lnTo>
                  <a:pt x="126994" y="11756"/>
                </a:lnTo>
                <a:lnTo>
                  <a:pt x="130172" y="9055"/>
                </a:lnTo>
                <a:close/>
              </a:path>
              <a:path w="260350" h="234950">
                <a:moveTo>
                  <a:pt x="133350" y="228600"/>
                </a:moveTo>
                <a:lnTo>
                  <a:pt x="130172" y="225740"/>
                </a:lnTo>
                <a:lnTo>
                  <a:pt x="126994" y="228600"/>
                </a:lnTo>
                <a:lnTo>
                  <a:pt x="133350" y="228600"/>
                </a:lnTo>
                <a:close/>
              </a:path>
              <a:path w="260350" h="234950">
                <a:moveTo>
                  <a:pt x="133350" y="234955"/>
                </a:moveTo>
                <a:lnTo>
                  <a:pt x="133350" y="228600"/>
                </a:lnTo>
                <a:lnTo>
                  <a:pt x="126994" y="228600"/>
                </a:lnTo>
                <a:lnTo>
                  <a:pt x="126994" y="229205"/>
                </a:lnTo>
                <a:lnTo>
                  <a:pt x="133350" y="234955"/>
                </a:lnTo>
                <a:close/>
              </a:path>
              <a:path w="260350" h="234950">
                <a:moveTo>
                  <a:pt x="133350" y="11756"/>
                </a:moveTo>
                <a:lnTo>
                  <a:pt x="133350" y="6355"/>
                </a:lnTo>
                <a:lnTo>
                  <a:pt x="130172" y="9055"/>
                </a:lnTo>
                <a:lnTo>
                  <a:pt x="133350" y="11756"/>
                </a:lnTo>
                <a:close/>
              </a:path>
              <a:path w="260350" h="234950">
                <a:moveTo>
                  <a:pt x="254005" y="120323"/>
                </a:moveTo>
                <a:lnTo>
                  <a:pt x="254005" y="114300"/>
                </a:lnTo>
                <a:lnTo>
                  <a:pt x="130172" y="225740"/>
                </a:lnTo>
                <a:lnTo>
                  <a:pt x="133350" y="228600"/>
                </a:lnTo>
                <a:lnTo>
                  <a:pt x="133350" y="234955"/>
                </a:lnTo>
                <a:lnTo>
                  <a:pt x="254005" y="120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513706" y="6130725"/>
            <a:ext cx="13779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b="1" spc="30" dirty="0">
                <a:latin typeface="Arial"/>
                <a:cs typeface="Arial"/>
              </a:rPr>
              <a:t>J</a:t>
            </a:r>
            <a:r>
              <a:rPr sz="750" b="1" spc="15" dirty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5564002" y="6089644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247650" y="114300"/>
                </a:moveTo>
                <a:lnTo>
                  <a:pt x="120655" y="0"/>
                </a:lnTo>
                <a:lnTo>
                  <a:pt x="0" y="114300"/>
                </a:lnTo>
                <a:lnTo>
                  <a:pt x="120655" y="228600"/>
                </a:lnTo>
                <a:lnTo>
                  <a:pt x="24765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557647" y="6089644"/>
            <a:ext cx="254000" cy="234950"/>
          </a:xfrm>
          <a:custGeom>
            <a:avLst/>
            <a:gdLst/>
            <a:ahLst/>
            <a:cxnLst/>
            <a:rect l="l" t="t" r="r" b="b"/>
            <a:pathLst>
              <a:path w="254000" h="234950">
                <a:moveTo>
                  <a:pt x="254005" y="114300"/>
                </a:moveTo>
                <a:lnTo>
                  <a:pt x="127010" y="0"/>
                </a:lnTo>
                <a:lnTo>
                  <a:pt x="0" y="114300"/>
                </a:lnTo>
                <a:lnTo>
                  <a:pt x="6355" y="120337"/>
                </a:lnTo>
                <a:lnTo>
                  <a:pt x="6355" y="114300"/>
                </a:lnTo>
                <a:lnTo>
                  <a:pt x="127010" y="6355"/>
                </a:lnTo>
                <a:lnTo>
                  <a:pt x="254005" y="114300"/>
                </a:lnTo>
                <a:close/>
              </a:path>
              <a:path w="254000" h="234950">
                <a:moveTo>
                  <a:pt x="254005" y="114300"/>
                </a:moveTo>
                <a:lnTo>
                  <a:pt x="127010" y="228600"/>
                </a:lnTo>
                <a:lnTo>
                  <a:pt x="6355" y="114300"/>
                </a:lnTo>
                <a:lnTo>
                  <a:pt x="6355" y="120337"/>
                </a:lnTo>
                <a:lnTo>
                  <a:pt x="127010" y="234955"/>
                </a:lnTo>
                <a:lnTo>
                  <a:pt x="254005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5621144" y="6130725"/>
            <a:ext cx="13144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b="1" spc="-20" dirty="0">
                <a:latin typeface="Arial"/>
                <a:cs typeface="Arial"/>
              </a:rPr>
              <a:t>J</a:t>
            </a:r>
            <a:r>
              <a:rPr sz="750" b="1" spc="1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970145" y="6788769"/>
            <a:ext cx="650875" cy="7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50" spc="-10" dirty="0">
                <a:latin typeface="Arial"/>
                <a:cs typeface="Arial"/>
              </a:rPr>
              <a:t>Plateau </a:t>
            </a:r>
            <a:r>
              <a:rPr sz="350" spc="-5" dirty="0">
                <a:latin typeface="Arial"/>
                <a:cs typeface="Arial"/>
              </a:rPr>
              <a:t>Projet</a:t>
            </a:r>
            <a:r>
              <a:rPr sz="300" spc="-7" baseline="27777" dirty="0">
                <a:latin typeface="Arial"/>
                <a:cs typeface="Arial"/>
              </a:rPr>
              <a:t>®</a:t>
            </a:r>
            <a:r>
              <a:rPr sz="350" spc="-5" dirty="0">
                <a:latin typeface="Arial"/>
                <a:cs typeface="Arial"/>
              </a:rPr>
              <a:t>, licence</a:t>
            </a:r>
            <a:r>
              <a:rPr sz="350" spc="15" dirty="0">
                <a:latin typeface="Arial"/>
                <a:cs typeface="Arial"/>
              </a:rPr>
              <a:t> </a:t>
            </a:r>
            <a:r>
              <a:rPr sz="350" spc="-25" dirty="0">
                <a:latin typeface="Arial"/>
                <a:cs typeface="Arial"/>
              </a:rPr>
              <a:t>n°100</a:t>
            </a:r>
            <a:endParaRPr sz="35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4430527" y="351155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906777" y="351155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4490845" y="3502944"/>
            <a:ext cx="354965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20" dirty="0">
                <a:latin typeface="Arial"/>
                <a:cs typeface="Arial"/>
              </a:rPr>
              <a:t>Lan</a:t>
            </a:r>
            <a:r>
              <a:rPr sz="500" spc="-5" dirty="0">
                <a:latin typeface="Arial"/>
                <a:cs typeface="Arial"/>
              </a:rPr>
              <a:t>c</a:t>
            </a:r>
            <a:r>
              <a:rPr sz="500" spc="20" dirty="0">
                <a:latin typeface="Arial"/>
                <a:cs typeface="Arial"/>
              </a:rPr>
              <a:t>e</a:t>
            </a:r>
            <a:r>
              <a:rPr sz="500" spc="-20" dirty="0">
                <a:latin typeface="Arial"/>
                <a:cs typeface="Arial"/>
              </a:rPr>
              <a:t>m</a:t>
            </a:r>
            <a:r>
              <a:rPr sz="500" spc="20" dirty="0">
                <a:latin typeface="Arial"/>
                <a:cs typeface="Arial"/>
              </a:rPr>
              <a:t>en</a:t>
            </a:r>
            <a:r>
              <a:rPr sz="500" spc="5" dirty="0">
                <a:latin typeface="Arial"/>
                <a:cs typeface="Arial"/>
              </a:rPr>
              <a:t>t</a:t>
            </a:r>
            <a:endParaRPr sz="5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4440052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05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55" y="12694"/>
                </a:lnTo>
                <a:lnTo>
                  <a:pt x="19050" y="6355"/>
                </a:lnTo>
                <a:close/>
              </a:path>
              <a:path w="50800" h="50800">
                <a:moveTo>
                  <a:pt x="6355" y="44455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55"/>
                </a:lnTo>
                <a:close/>
              </a:path>
              <a:path w="50800" h="50800">
                <a:moveTo>
                  <a:pt x="25405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405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405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405" y="50794"/>
                </a:lnTo>
                <a:lnTo>
                  <a:pt x="31744" y="50794"/>
                </a:lnTo>
                <a:lnTo>
                  <a:pt x="44455" y="44455"/>
                </a:lnTo>
                <a:close/>
              </a:path>
              <a:path w="50800" h="50800">
                <a:moveTo>
                  <a:pt x="44455" y="19050"/>
                </a:moveTo>
                <a:lnTo>
                  <a:pt x="44455" y="6355"/>
                </a:lnTo>
                <a:lnTo>
                  <a:pt x="31744" y="6355"/>
                </a:lnTo>
                <a:lnTo>
                  <a:pt x="44455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50989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905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91"/>
                </a:lnTo>
                <a:lnTo>
                  <a:pt x="1905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56704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6355" y="19050"/>
                </a:move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close/>
              </a:path>
              <a:path w="51435" h="50800">
                <a:moveTo>
                  <a:pt x="6355" y="38100"/>
                </a:moveTo>
                <a:lnTo>
                  <a:pt x="0" y="25405"/>
                </a:lnTo>
                <a:lnTo>
                  <a:pt x="0" y="38100"/>
                </a:lnTo>
                <a:lnTo>
                  <a:pt x="6355" y="38100"/>
                </a:lnTo>
                <a:close/>
              </a:path>
              <a:path w="51435" h="50800">
                <a:moveTo>
                  <a:pt x="19050" y="6355"/>
                </a:moveTo>
                <a:lnTo>
                  <a:pt x="6355" y="6355"/>
                </a:lnTo>
                <a:lnTo>
                  <a:pt x="6355" y="12694"/>
                </a:lnTo>
                <a:lnTo>
                  <a:pt x="19050" y="6355"/>
                </a:ln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55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2419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68134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73849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38100" y="44455"/>
                </a:move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38100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38100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1744"/>
                </a:lnTo>
                <a:lnTo>
                  <a:pt x="38100" y="44455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79564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38100" y="44455"/>
                </a:move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38100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38100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1744"/>
                </a:lnTo>
                <a:lnTo>
                  <a:pt x="38100" y="44455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497202" y="3644905"/>
            <a:ext cx="6350" cy="76200"/>
          </a:xfrm>
          <a:custGeom>
            <a:avLst/>
            <a:gdLst/>
            <a:ahLst/>
            <a:cxnLst/>
            <a:rect l="l" t="t" r="r" b="b"/>
            <a:pathLst>
              <a:path w="6350" h="76200">
                <a:moveTo>
                  <a:pt x="6355" y="76200"/>
                </a:moveTo>
                <a:lnTo>
                  <a:pt x="6355" y="0"/>
                </a:lnTo>
                <a:lnTo>
                  <a:pt x="0" y="0"/>
                </a:lnTo>
                <a:lnTo>
                  <a:pt x="0" y="76200"/>
                </a:lnTo>
                <a:lnTo>
                  <a:pt x="635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430527" y="379730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4554345" y="3788694"/>
            <a:ext cx="79502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Recueil </a:t>
            </a:r>
            <a:r>
              <a:rPr sz="500" spc="-5" dirty="0">
                <a:latin typeface="Arial"/>
                <a:cs typeface="Arial"/>
              </a:rPr>
              <a:t>des</a:t>
            </a:r>
            <a:r>
              <a:rPr sz="500" spc="5" dirty="0">
                <a:latin typeface="Arial"/>
                <a:cs typeface="Arial"/>
              </a:rPr>
              <a:t> Spécifications</a:t>
            </a:r>
            <a:endParaRPr sz="500">
              <a:latin typeface="Arial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440052" y="394335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05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55" y="12694"/>
                </a:lnTo>
                <a:lnTo>
                  <a:pt x="19050" y="6355"/>
                </a:lnTo>
                <a:close/>
              </a:path>
              <a:path w="50800" h="50800">
                <a:moveTo>
                  <a:pt x="6355" y="44455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55"/>
                </a:lnTo>
                <a:close/>
              </a:path>
              <a:path w="50800" h="50800">
                <a:moveTo>
                  <a:pt x="25405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405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405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405" y="50794"/>
                </a:lnTo>
                <a:lnTo>
                  <a:pt x="31744" y="50794"/>
                </a:lnTo>
                <a:lnTo>
                  <a:pt x="44455" y="44455"/>
                </a:lnTo>
                <a:close/>
              </a:path>
              <a:path w="50800" h="50800">
                <a:moveTo>
                  <a:pt x="44455" y="19050"/>
                </a:moveTo>
                <a:lnTo>
                  <a:pt x="44455" y="6355"/>
                </a:lnTo>
                <a:lnTo>
                  <a:pt x="31744" y="6355"/>
                </a:lnTo>
                <a:lnTo>
                  <a:pt x="44455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50989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905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91"/>
                </a:lnTo>
                <a:lnTo>
                  <a:pt x="1905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56704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6355" y="19050"/>
                </a:move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close/>
              </a:path>
              <a:path w="51435" h="50800">
                <a:moveTo>
                  <a:pt x="6355" y="38100"/>
                </a:moveTo>
                <a:lnTo>
                  <a:pt x="0" y="25405"/>
                </a:lnTo>
                <a:lnTo>
                  <a:pt x="0" y="38100"/>
                </a:lnTo>
                <a:lnTo>
                  <a:pt x="6355" y="38100"/>
                </a:lnTo>
                <a:close/>
              </a:path>
              <a:path w="51435" h="50800">
                <a:moveTo>
                  <a:pt x="19050" y="6355"/>
                </a:moveTo>
                <a:lnTo>
                  <a:pt x="6355" y="6355"/>
                </a:lnTo>
                <a:lnTo>
                  <a:pt x="6355" y="12694"/>
                </a:lnTo>
                <a:lnTo>
                  <a:pt x="19050" y="6355"/>
                </a:ln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55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62419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68134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73849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38100" y="44455"/>
                </a:move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38100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38100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1744"/>
                </a:lnTo>
                <a:lnTo>
                  <a:pt x="38100" y="44455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795647" y="394335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271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87"/>
                </a:lnTo>
                <a:lnTo>
                  <a:pt x="1271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38100" y="44455"/>
                </a:move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38100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38100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1744"/>
                </a:lnTo>
                <a:lnTo>
                  <a:pt x="38100" y="44455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497202" y="3930655"/>
            <a:ext cx="6350" cy="76200"/>
          </a:xfrm>
          <a:custGeom>
            <a:avLst/>
            <a:gdLst/>
            <a:ahLst/>
            <a:cxnLst/>
            <a:rect l="l" t="t" r="r" b="b"/>
            <a:pathLst>
              <a:path w="6350" h="76200">
                <a:moveTo>
                  <a:pt x="6355" y="76200"/>
                </a:moveTo>
                <a:lnTo>
                  <a:pt x="6355" y="0"/>
                </a:lnTo>
                <a:lnTo>
                  <a:pt x="0" y="0"/>
                </a:lnTo>
                <a:lnTo>
                  <a:pt x="0" y="76200"/>
                </a:lnTo>
                <a:lnTo>
                  <a:pt x="635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4528945" y="4074444"/>
            <a:ext cx="57912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15" dirty="0">
                <a:latin typeface="Arial"/>
                <a:cs typeface="Arial"/>
              </a:rPr>
              <a:t>Revue des</a:t>
            </a:r>
            <a:r>
              <a:rPr sz="500" spc="-10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normes</a:t>
            </a:r>
            <a:endParaRPr sz="500">
              <a:latin typeface="Arial"/>
              <a:cs typeface="Arial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4509897" y="4216405"/>
            <a:ext cx="41276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41724" y="436880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4522608" y="4360193"/>
            <a:ext cx="60452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Revue </a:t>
            </a:r>
            <a:r>
              <a:rPr sz="500" spc="-5" dirty="0">
                <a:latin typeface="Arial"/>
                <a:cs typeface="Arial"/>
              </a:rPr>
              <a:t>des</a:t>
            </a:r>
            <a:r>
              <a:rPr sz="500" spc="-2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Modules</a:t>
            </a:r>
            <a:endParaRPr sz="500">
              <a:latin typeface="Arial"/>
              <a:cs typeface="Arial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509897" y="4502155"/>
            <a:ext cx="41276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509897" y="5073655"/>
            <a:ext cx="41276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4611495" y="4645943"/>
            <a:ext cx="4432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Connaissance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509897" y="4787905"/>
            <a:ext cx="41276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509897" y="5359405"/>
            <a:ext cx="412760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38629" y="351155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5786244" y="3502944"/>
            <a:ext cx="58928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Conception</a:t>
            </a:r>
            <a:r>
              <a:rPr sz="500" spc="-4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globale</a:t>
            </a:r>
            <a:endParaRPr sz="500">
              <a:latin typeface="Arial"/>
              <a:cs typeface="Arial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5748147" y="3657600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5" h="50800">
                <a:moveTo>
                  <a:pt x="19050" y="6355"/>
                </a:moveTo>
                <a:lnTo>
                  <a:pt x="6355" y="6355"/>
                </a:lnTo>
                <a:lnTo>
                  <a:pt x="0" y="19050"/>
                </a:lnTo>
                <a:lnTo>
                  <a:pt x="0" y="25405"/>
                </a:lnTo>
                <a:lnTo>
                  <a:pt x="6355" y="19050"/>
                </a:lnTo>
                <a:lnTo>
                  <a:pt x="6362" y="12691"/>
                </a:lnTo>
                <a:lnTo>
                  <a:pt x="19050" y="6355"/>
                </a:lnTo>
                <a:close/>
              </a:path>
              <a:path w="51435" h="50800">
                <a:moveTo>
                  <a:pt x="6355" y="44447"/>
                </a:moveTo>
                <a:lnTo>
                  <a:pt x="6355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55" y="44447"/>
                </a:lnTo>
                <a:close/>
              </a:path>
              <a:path w="51435" h="50800">
                <a:moveTo>
                  <a:pt x="6362" y="44455"/>
                </a:moveTo>
                <a:close/>
              </a:path>
              <a:path w="51435" h="50800">
                <a:moveTo>
                  <a:pt x="25405" y="50794"/>
                </a:moveTo>
                <a:lnTo>
                  <a:pt x="12710" y="44455"/>
                </a:lnTo>
                <a:lnTo>
                  <a:pt x="6362" y="44455"/>
                </a:lnTo>
                <a:lnTo>
                  <a:pt x="12710" y="50794"/>
                </a:lnTo>
                <a:lnTo>
                  <a:pt x="25405" y="50794"/>
                </a:lnTo>
                <a:close/>
              </a:path>
              <a:path w="51435" h="50800">
                <a:moveTo>
                  <a:pt x="31760" y="6355"/>
                </a:moveTo>
                <a:lnTo>
                  <a:pt x="25405" y="0"/>
                </a:lnTo>
                <a:lnTo>
                  <a:pt x="12710" y="6355"/>
                </a:lnTo>
                <a:lnTo>
                  <a:pt x="31760" y="6355"/>
                </a:lnTo>
                <a:close/>
              </a:path>
              <a:path w="51435" h="50800">
                <a:moveTo>
                  <a:pt x="44455" y="44455"/>
                </a:moveTo>
                <a:lnTo>
                  <a:pt x="44455" y="31744"/>
                </a:lnTo>
                <a:lnTo>
                  <a:pt x="38100" y="44455"/>
                </a:lnTo>
                <a:lnTo>
                  <a:pt x="31760" y="44455"/>
                </a:lnTo>
                <a:lnTo>
                  <a:pt x="25405" y="50794"/>
                </a:lnTo>
                <a:lnTo>
                  <a:pt x="31760" y="50794"/>
                </a:lnTo>
                <a:lnTo>
                  <a:pt x="44455" y="44455"/>
                </a:lnTo>
                <a:close/>
              </a:path>
              <a:path w="51435" h="50800">
                <a:moveTo>
                  <a:pt x="44455" y="19050"/>
                </a:moveTo>
                <a:lnTo>
                  <a:pt x="44455" y="6355"/>
                </a:lnTo>
                <a:lnTo>
                  <a:pt x="31760" y="6355"/>
                </a:lnTo>
                <a:lnTo>
                  <a:pt x="44455" y="19050"/>
                </a:lnTo>
                <a:close/>
              </a:path>
              <a:path w="51435" h="50800">
                <a:moveTo>
                  <a:pt x="50810" y="25405"/>
                </a:moveTo>
                <a:lnTo>
                  <a:pt x="44455" y="19050"/>
                </a:lnTo>
                <a:lnTo>
                  <a:pt x="44455" y="38100"/>
                </a:lnTo>
                <a:lnTo>
                  <a:pt x="50810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81800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050" y="6355"/>
                </a:moveTo>
                <a:lnTo>
                  <a:pt x="6339" y="6355"/>
                </a:ln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lnTo>
                  <a:pt x="6339" y="12694"/>
                </a:lnTo>
                <a:lnTo>
                  <a:pt x="19050" y="6355"/>
                </a:lnTo>
                <a:close/>
              </a:path>
              <a:path w="50800" h="50800">
                <a:moveTo>
                  <a:pt x="6339" y="44439"/>
                </a:moveTo>
                <a:lnTo>
                  <a:pt x="6339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39" y="44439"/>
                </a:lnTo>
                <a:close/>
              </a:path>
              <a:path w="50800" h="50800">
                <a:moveTo>
                  <a:pt x="6355" y="44455"/>
                </a:move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39" y="44455"/>
                </a:moveTo>
                <a:lnTo>
                  <a:pt x="44439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44439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44439" y="635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7515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6339" y="19050"/>
                </a:move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close/>
              </a:path>
              <a:path w="50800" h="50800">
                <a:moveTo>
                  <a:pt x="6339" y="38100"/>
                </a:moveTo>
                <a:lnTo>
                  <a:pt x="0" y="25405"/>
                </a:lnTo>
                <a:lnTo>
                  <a:pt x="0" y="38100"/>
                </a:lnTo>
                <a:lnTo>
                  <a:pt x="6339" y="38100"/>
                </a:lnTo>
                <a:close/>
              </a:path>
              <a:path w="50800" h="50800">
                <a:moveTo>
                  <a:pt x="19050" y="6355"/>
                </a:moveTo>
                <a:lnTo>
                  <a:pt x="6339" y="6355"/>
                </a:lnTo>
                <a:lnTo>
                  <a:pt x="6339" y="12694"/>
                </a:lnTo>
                <a:lnTo>
                  <a:pt x="19050" y="6355"/>
                </a:ln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39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39" y="44455"/>
                </a:moveTo>
                <a:lnTo>
                  <a:pt x="44439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44439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44439" y="635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93230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2694" y="6355"/>
                </a:moveTo>
                <a:lnTo>
                  <a:pt x="6339" y="6355"/>
                </a:ln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lnTo>
                  <a:pt x="6339" y="12694"/>
                </a:lnTo>
                <a:lnTo>
                  <a:pt x="12694" y="6355"/>
                </a:lnTo>
                <a:close/>
              </a:path>
              <a:path w="50800" h="50800">
                <a:moveTo>
                  <a:pt x="6339" y="44439"/>
                </a:moveTo>
                <a:lnTo>
                  <a:pt x="6339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39" y="44439"/>
                </a:lnTo>
                <a:close/>
              </a:path>
              <a:path w="50800" h="50800">
                <a:moveTo>
                  <a:pt x="6355" y="44455"/>
                </a:move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39" y="44455"/>
                </a:moveTo>
                <a:lnTo>
                  <a:pt x="44439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44439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44439" y="635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98945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2694" y="6355"/>
                </a:moveTo>
                <a:lnTo>
                  <a:pt x="6339" y="6355"/>
                </a:ln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lnTo>
                  <a:pt x="6339" y="12694"/>
                </a:lnTo>
                <a:lnTo>
                  <a:pt x="12694" y="6355"/>
                </a:lnTo>
                <a:close/>
              </a:path>
              <a:path w="50800" h="50800">
                <a:moveTo>
                  <a:pt x="6339" y="44439"/>
                </a:moveTo>
                <a:lnTo>
                  <a:pt x="6339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39" y="44439"/>
                </a:lnTo>
                <a:close/>
              </a:path>
              <a:path w="50800" h="50800">
                <a:moveTo>
                  <a:pt x="6355" y="44455"/>
                </a:move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44439" y="44455"/>
                </a:moveTo>
                <a:lnTo>
                  <a:pt x="44439" y="31744"/>
                </a:lnTo>
                <a:lnTo>
                  <a:pt x="38100" y="44455"/>
                </a:ln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44439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44439" y="635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04660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2694" y="6355"/>
                </a:moveTo>
                <a:lnTo>
                  <a:pt x="6339" y="6355"/>
                </a:ln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lnTo>
                  <a:pt x="6339" y="12694"/>
                </a:lnTo>
                <a:lnTo>
                  <a:pt x="12694" y="6355"/>
                </a:lnTo>
                <a:close/>
              </a:path>
              <a:path w="50800" h="50800">
                <a:moveTo>
                  <a:pt x="6339" y="44439"/>
                </a:moveTo>
                <a:lnTo>
                  <a:pt x="6339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39" y="44439"/>
                </a:lnTo>
                <a:close/>
              </a:path>
              <a:path w="50800" h="50800">
                <a:moveTo>
                  <a:pt x="6355" y="44455"/>
                </a:move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38084" y="44455"/>
                </a:move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38084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38115" y="638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1744"/>
                </a:lnTo>
                <a:lnTo>
                  <a:pt x="38115" y="44424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03757" y="365760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2694" y="6355"/>
                </a:moveTo>
                <a:lnTo>
                  <a:pt x="6339" y="6355"/>
                </a:lnTo>
                <a:lnTo>
                  <a:pt x="0" y="19050"/>
                </a:lnTo>
                <a:lnTo>
                  <a:pt x="0" y="25405"/>
                </a:lnTo>
                <a:lnTo>
                  <a:pt x="6339" y="19050"/>
                </a:lnTo>
                <a:lnTo>
                  <a:pt x="6339" y="12694"/>
                </a:lnTo>
                <a:lnTo>
                  <a:pt x="12694" y="6355"/>
                </a:lnTo>
                <a:close/>
              </a:path>
              <a:path w="50800" h="50800">
                <a:moveTo>
                  <a:pt x="6339" y="44439"/>
                </a:moveTo>
                <a:lnTo>
                  <a:pt x="6339" y="38100"/>
                </a:lnTo>
                <a:lnTo>
                  <a:pt x="0" y="25405"/>
                </a:lnTo>
                <a:lnTo>
                  <a:pt x="0" y="38100"/>
                </a:lnTo>
                <a:lnTo>
                  <a:pt x="6339" y="44439"/>
                </a:lnTo>
                <a:close/>
              </a:path>
              <a:path w="50800" h="50800">
                <a:moveTo>
                  <a:pt x="6355" y="44455"/>
                </a:moveTo>
                <a:close/>
              </a:path>
              <a:path w="50800" h="50800">
                <a:moveTo>
                  <a:pt x="25389" y="50794"/>
                </a:moveTo>
                <a:lnTo>
                  <a:pt x="12694" y="44455"/>
                </a:lnTo>
                <a:lnTo>
                  <a:pt x="6355" y="44455"/>
                </a:lnTo>
                <a:lnTo>
                  <a:pt x="12694" y="50794"/>
                </a:lnTo>
                <a:lnTo>
                  <a:pt x="25389" y="50794"/>
                </a:lnTo>
                <a:close/>
              </a:path>
              <a:path w="50800" h="50800">
                <a:moveTo>
                  <a:pt x="31744" y="6355"/>
                </a:moveTo>
                <a:lnTo>
                  <a:pt x="25389" y="0"/>
                </a:lnTo>
                <a:lnTo>
                  <a:pt x="12694" y="6355"/>
                </a:lnTo>
                <a:lnTo>
                  <a:pt x="31744" y="6355"/>
                </a:lnTo>
                <a:close/>
              </a:path>
              <a:path w="50800" h="50800">
                <a:moveTo>
                  <a:pt x="38084" y="44455"/>
                </a:moveTo>
                <a:lnTo>
                  <a:pt x="31744" y="44455"/>
                </a:lnTo>
                <a:lnTo>
                  <a:pt x="25389" y="50794"/>
                </a:lnTo>
                <a:lnTo>
                  <a:pt x="31744" y="50794"/>
                </a:lnTo>
                <a:lnTo>
                  <a:pt x="38084" y="44455"/>
                </a:lnTo>
                <a:close/>
              </a:path>
              <a:path w="50800" h="50800">
                <a:moveTo>
                  <a:pt x="44439" y="19050"/>
                </a:moveTo>
                <a:lnTo>
                  <a:pt x="38115" y="6385"/>
                </a:lnTo>
                <a:lnTo>
                  <a:pt x="31744" y="6355"/>
                </a:lnTo>
                <a:lnTo>
                  <a:pt x="44439" y="19050"/>
                </a:lnTo>
                <a:close/>
              </a:path>
              <a:path w="50800" h="50800">
                <a:moveTo>
                  <a:pt x="50794" y="25405"/>
                </a:moveTo>
                <a:lnTo>
                  <a:pt x="44439" y="19050"/>
                </a:lnTo>
                <a:lnTo>
                  <a:pt x="44439" y="31744"/>
                </a:lnTo>
                <a:lnTo>
                  <a:pt x="38115" y="44424"/>
                </a:lnTo>
                <a:lnTo>
                  <a:pt x="44439" y="38100"/>
                </a:lnTo>
                <a:lnTo>
                  <a:pt x="50794" y="25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805297" y="3644905"/>
            <a:ext cx="6350" cy="76200"/>
          </a:xfrm>
          <a:custGeom>
            <a:avLst/>
            <a:gdLst/>
            <a:ahLst/>
            <a:cxnLst/>
            <a:rect l="l" t="t" r="r" b="b"/>
            <a:pathLst>
              <a:path w="6350" h="76200">
                <a:moveTo>
                  <a:pt x="6355" y="76200"/>
                </a:moveTo>
                <a:lnTo>
                  <a:pt x="6355" y="0"/>
                </a:lnTo>
                <a:lnTo>
                  <a:pt x="0" y="0"/>
                </a:lnTo>
                <a:lnTo>
                  <a:pt x="0" y="76200"/>
                </a:lnTo>
                <a:lnTo>
                  <a:pt x="635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6173594" y="3788694"/>
            <a:ext cx="6210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dirty="0">
                <a:latin typeface="Arial"/>
                <a:cs typeface="Arial"/>
              </a:rPr>
              <a:t>Conception </a:t>
            </a:r>
            <a:r>
              <a:rPr sz="500" spc="5" dirty="0">
                <a:latin typeface="Arial"/>
                <a:cs typeface="Arial"/>
              </a:rPr>
              <a:t>détaillée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135502" y="3930655"/>
            <a:ext cx="40005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73777" y="408305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6675256" y="4074444"/>
            <a:ext cx="7353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Réalisation </a:t>
            </a:r>
            <a:r>
              <a:rPr sz="500" spc="15" dirty="0">
                <a:latin typeface="Arial"/>
                <a:cs typeface="Arial"/>
              </a:rPr>
              <a:t>du</a:t>
            </a:r>
            <a:r>
              <a:rPr sz="500" spc="-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prototype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6510147" y="4216405"/>
            <a:ext cx="412760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989574" y="436880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7107044" y="4360193"/>
            <a:ext cx="9258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Réalisation </a:t>
            </a:r>
            <a:r>
              <a:rPr sz="500" spc="15" dirty="0">
                <a:latin typeface="Arial"/>
                <a:cs typeface="Arial"/>
              </a:rPr>
              <a:t>de </a:t>
            </a:r>
            <a:r>
              <a:rPr sz="500" spc="-5" dirty="0">
                <a:latin typeface="Arial"/>
                <a:cs typeface="Arial"/>
              </a:rPr>
              <a:t>la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nomenclature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6999107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39" y="25389"/>
                </a:moveTo>
                <a:lnTo>
                  <a:pt x="6339" y="12694"/>
                </a:lnTo>
                <a:lnTo>
                  <a:pt x="0" y="19050"/>
                </a:lnTo>
                <a:lnTo>
                  <a:pt x="6339" y="25389"/>
                </a:lnTo>
                <a:close/>
              </a:path>
              <a:path w="50800" h="44450">
                <a:moveTo>
                  <a:pt x="19034" y="0"/>
                </a:moveTo>
                <a:lnTo>
                  <a:pt x="12694" y="0"/>
                </a:lnTo>
                <a:lnTo>
                  <a:pt x="6339" y="12694"/>
                </a:lnTo>
                <a:lnTo>
                  <a:pt x="19034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39" y="25389"/>
                </a:lnTo>
                <a:lnTo>
                  <a:pt x="6339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389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389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389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39" y="0"/>
                </a:lnTo>
                <a:lnTo>
                  <a:pt x="38100" y="0"/>
                </a:lnTo>
                <a:lnTo>
                  <a:pt x="44439" y="6339"/>
                </a:lnTo>
                <a:lnTo>
                  <a:pt x="44439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39" y="25389"/>
                </a:lnTo>
                <a:lnTo>
                  <a:pt x="44439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06895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12694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0"/>
                </a:lnTo>
                <a:lnTo>
                  <a:pt x="38100" y="0"/>
                </a:lnTo>
                <a:lnTo>
                  <a:pt x="44455" y="6339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55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12610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12694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2694"/>
                </a:moveTo>
                <a:lnTo>
                  <a:pt x="44455" y="0"/>
                </a:lnTo>
                <a:lnTo>
                  <a:pt x="38100" y="0"/>
                </a:lnTo>
                <a:lnTo>
                  <a:pt x="50794" y="12694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25389"/>
                </a:moveTo>
                <a:lnTo>
                  <a:pt x="50794" y="19050"/>
                </a:lnTo>
                <a:lnTo>
                  <a:pt x="44455" y="25389"/>
                </a:lnTo>
                <a:lnTo>
                  <a:pt x="50794" y="25389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8325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12694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0"/>
                </a:lnTo>
                <a:lnTo>
                  <a:pt x="38100" y="0"/>
                </a:lnTo>
                <a:lnTo>
                  <a:pt x="44455" y="6339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55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24040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12694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0"/>
                </a:lnTo>
                <a:lnTo>
                  <a:pt x="38100" y="0"/>
                </a:lnTo>
                <a:lnTo>
                  <a:pt x="44455" y="6339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55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29755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6355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8100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0"/>
                </a:lnTo>
                <a:lnTo>
                  <a:pt x="38100" y="0"/>
                </a:lnTo>
                <a:lnTo>
                  <a:pt x="44455" y="6339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55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354702" y="4521205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6355" y="25389"/>
                </a:moveTo>
                <a:lnTo>
                  <a:pt x="6355" y="12694"/>
                </a:lnTo>
                <a:lnTo>
                  <a:pt x="0" y="19050"/>
                </a:lnTo>
                <a:lnTo>
                  <a:pt x="6355" y="25389"/>
                </a:lnTo>
                <a:close/>
              </a:path>
              <a:path w="50800" h="44450">
                <a:moveTo>
                  <a:pt x="19050" y="0"/>
                </a:moveTo>
                <a:lnTo>
                  <a:pt x="12694" y="0"/>
                </a:lnTo>
                <a:lnTo>
                  <a:pt x="6355" y="12694"/>
                </a:lnTo>
                <a:lnTo>
                  <a:pt x="19050" y="0"/>
                </a:lnTo>
                <a:close/>
              </a:path>
              <a:path w="50800" h="44450">
                <a:moveTo>
                  <a:pt x="12694" y="38100"/>
                </a:moveTo>
                <a:lnTo>
                  <a:pt x="6355" y="25389"/>
                </a:lnTo>
                <a:lnTo>
                  <a:pt x="6355" y="31744"/>
                </a:lnTo>
                <a:lnTo>
                  <a:pt x="12694" y="38100"/>
                </a:lnTo>
                <a:close/>
              </a:path>
              <a:path w="50800" h="44450">
                <a:moveTo>
                  <a:pt x="25405" y="44439"/>
                </a:moveTo>
                <a:lnTo>
                  <a:pt x="19050" y="38100"/>
                </a:lnTo>
                <a:lnTo>
                  <a:pt x="19050" y="44439"/>
                </a:lnTo>
                <a:lnTo>
                  <a:pt x="25405" y="44439"/>
                </a:lnTo>
                <a:close/>
              </a:path>
              <a:path w="50800" h="44450">
                <a:moveTo>
                  <a:pt x="38100" y="44439"/>
                </a:moveTo>
                <a:lnTo>
                  <a:pt x="38100" y="38100"/>
                </a:lnTo>
                <a:lnTo>
                  <a:pt x="25405" y="44439"/>
                </a:lnTo>
                <a:lnTo>
                  <a:pt x="38100" y="44439"/>
                </a:lnTo>
                <a:close/>
              </a:path>
              <a:path w="50800" h="44450">
                <a:moveTo>
                  <a:pt x="50794" y="19050"/>
                </a:moveTo>
                <a:lnTo>
                  <a:pt x="50794" y="12694"/>
                </a:lnTo>
                <a:lnTo>
                  <a:pt x="44455" y="0"/>
                </a:lnTo>
                <a:lnTo>
                  <a:pt x="38100" y="0"/>
                </a:lnTo>
                <a:lnTo>
                  <a:pt x="44455" y="6339"/>
                </a:lnTo>
                <a:lnTo>
                  <a:pt x="44455" y="12694"/>
                </a:lnTo>
                <a:lnTo>
                  <a:pt x="50794" y="19050"/>
                </a:lnTo>
                <a:close/>
              </a:path>
              <a:path w="50800" h="44450">
                <a:moveTo>
                  <a:pt x="50794" y="31744"/>
                </a:moveTo>
                <a:lnTo>
                  <a:pt x="50794" y="19050"/>
                </a:lnTo>
                <a:lnTo>
                  <a:pt x="44455" y="25389"/>
                </a:lnTo>
                <a:lnTo>
                  <a:pt x="44455" y="38100"/>
                </a:lnTo>
                <a:lnTo>
                  <a:pt x="50794" y="3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992752" y="4502155"/>
            <a:ext cx="69850" cy="76200"/>
          </a:xfrm>
          <a:custGeom>
            <a:avLst/>
            <a:gdLst/>
            <a:ahLst/>
            <a:cxnLst/>
            <a:rect l="l" t="t" r="r" b="b"/>
            <a:pathLst>
              <a:path w="69850" h="76200">
                <a:moveTo>
                  <a:pt x="69844" y="76200"/>
                </a:moveTo>
                <a:lnTo>
                  <a:pt x="69844" y="0"/>
                </a:lnTo>
                <a:lnTo>
                  <a:pt x="0" y="0"/>
                </a:lnTo>
                <a:lnTo>
                  <a:pt x="69844" y="0"/>
                </a:lnTo>
                <a:lnTo>
                  <a:pt x="6984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557769" y="5146677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5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091294" y="494030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7951606" y="4931693"/>
            <a:ext cx="7480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Réalisation </a:t>
            </a:r>
            <a:r>
              <a:rPr sz="500" spc="-10" dirty="0">
                <a:latin typeface="Arial"/>
                <a:cs typeface="Arial"/>
              </a:rPr>
              <a:t>de </a:t>
            </a:r>
            <a:r>
              <a:rPr sz="500" spc="-5" dirty="0">
                <a:latin typeface="Arial"/>
                <a:cs typeface="Arial"/>
              </a:rPr>
              <a:t>la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gamme</a:t>
            </a:r>
            <a:endParaRPr sz="5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7557897" y="5073655"/>
            <a:ext cx="412760" cy="7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665974" y="4654555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7678543" y="4645943"/>
            <a:ext cx="589915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Approvisionnement</a:t>
            </a:r>
            <a:endParaRPr sz="5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7278502" y="4787905"/>
            <a:ext cx="412744" cy="76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862697" y="5226055"/>
            <a:ext cx="1663700" cy="209550"/>
          </a:xfrm>
          <a:custGeom>
            <a:avLst/>
            <a:gdLst/>
            <a:ahLst/>
            <a:cxnLst/>
            <a:rect l="l" t="t" r="r" b="b"/>
            <a:pathLst>
              <a:path w="1663700" h="209550">
                <a:moveTo>
                  <a:pt x="6355" y="203194"/>
                </a:moveTo>
                <a:lnTo>
                  <a:pt x="6355" y="0"/>
                </a:lnTo>
                <a:lnTo>
                  <a:pt x="0" y="0"/>
                </a:lnTo>
                <a:lnTo>
                  <a:pt x="0" y="203194"/>
                </a:lnTo>
                <a:lnTo>
                  <a:pt x="6355" y="203194"/>
                </a:lnTo>
                <a:close/>
              </a:path>
              <a:path w="1663700" h="209550">
                <a:moveTo>
                  <a:pt x="1663705" y="203194"/>
                </a:moveTo>
                <a:lnTo>
                  <a:pt x="0" y="203194"/>
                </a:lnTo>
                <a:lnTo>
                  <a:pt x="6355" y="209550"/>
                </a:lnTo>
                <a:lnTo>
                  <a:pt x="1657350" y="209550"/>
                </a:lnTo>
                <a:lnTo>
                  <a:pt x="1663705" y="203194"/>
                </a:lnTo>
                <a:close/>
              </a:path>
              <a:path w="1663700" h="209550">
                <a:moveTo>
                  <a:pt x="6355" y="209550"/>
                </a:moveTo>
                <a:lnTo>
                  <a:pt x="0" y="203194"/>
                </a:lnTo>
                <a:lnTo>
                  <a:pt x="0" y="209550"/>
                </a:lnTo>
                <a:lnTo>
                  <a:pt x="6355" y="209550"/>
                </a:lnTo>
                <a:close/>
              </a:path>
              <a:path w="1663700" h="209550">
                <a:moveTo>
                  <a:pt x="1663705" y="203194"/>
                </a:moveTo>
                <a:lnTo>
                  <a:pt x="1663705" y="0"/>
                </a:lnTo>
                <a:lnTo>
                  <a:pt x="1657350" y="0"/>
                </a:lnTo>
                <a:lnTo>
                  <a:pt x="1657350" y="203194"/>
                </a:lnTo>
                <a:lnTo>
                  <a:pt x="1663705" y="203194"/>
                </a:lnTo>
                <a:close/>
              </a:path>
              <a:path w="1663700" h="209550">
                <a:moveTo>
                  <a:pt x="1663705" y="209550"/>
                </a:moveTo>
                <a:lnTo>
                  <a:pt x="1663705" y="203194"/>
                </a:lnTo>
                <a:lnTo>
                  <a:pt x="1657350" y="209550"/>
                </a:lnTo>
                <a:lnTo>
                  <a:pt x="1663705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 txBox="1"/>
          <p:nvPr/>
        </p:nvSpPr>
        <p:spPr>
          <a:xfrm>
            <a:off x="8535793" y="5217443"/>
            <a:ext cx="32258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Formation</a:t>
            </a:r>
            <a:endParaRPr sz="5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7875407" y="5359405"/>
            <a:ext cx="406389" cy="76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154802" y="5511805"/>
            <a:ext cx="501650" cy="209550"/>
          </a:xfrm>
          <a:custGeom>
            <a:avLst/>
            <a:gdLst/>
            <a:ahLst/>
            <a:cxnLst/>
            <a:rect l="l" t="t" r="r" b="b"/>
            <a:pathLst>
              <a:path w="501650" h="209550">
                <a:moveTo>
                  <a:pt x="6355" y="203194"/>
                </a:moveTo>
                <a:lnTo>
                  <a:pt x="6355" y="0"/>
                </a:lnTo>
                <a:lnTo>
                  <a:pt x="0" y="0"/>
                </a:lnTo>
                <a:lnTo>
                  <a:pt x="0" y="203194"/>
                </a:lnTo>
                <a:lnTo>
                  <a:pt x="6355" y="203194"/>
                </a:lnTo>
                <a:close/>
              </a:path>
              <a:path w="501650" h="209550">
                <a:moveTo>
                  <a:pt x="501655" y="209550"/>
                </a:moveTo>
                <a:lnTo>
                  <a:pt x="501655" y="203194"/>
                </a:lnTo>
                <a:lnTo>
                  <a:pt x="0" y="203194"/>
                </a:lnTo>
                <a:lnTo>
                  <a:pt x="6355" y="209550"/>
                </a:lnTo>
                <a:lnTo>
                  <a:pt x="501655" y="209550"/>
                </a:lnTo>
                <a:close/>
              </a:path>
              <a:path w="501650" h="209550">
                <a:moveTo>
                  <a:pt x="6355" y="209550"/>
                </a:moveTo>
                <a:lnTo>
                  <a:pt x="0" y="203194"/>
                </a:lnTo>
                <a:lnTo>
                  <a:pt x="0" y="209550"/>
                </a:lnTo>
                <a:lnTo>
                  <a:pt x="6355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8224643" y="5503193"/>
            <a:ext cx="367030" cy="17462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4450" marR="5080" indent="-31750">
              <a:lnSpc>
                <a:spcPts val="550"/>
              </a:lnSpc>
              <a:spcBef>
                <a:spcPts val="175"/>
              </a:spcBef>
            </a:pPr>
            <a:r>
              <a:rPr sz="500" spc="10" dirty="0">
                <a:latin typeface="Arial"/>
                <a:cs typeface="Arial"/>
              </a:rPr>
              <a:t>P</a:t>
            </a:r>
            <a:r>
              <a:rPr sz="500" spc="-20" dirty="0">
                <a:latin typeface="Arial"/>
                <a:cs typeface="Arial"/>
              </a:rPr>
              <a:t>r</a:t>
            </a:r>
            <a:r>
              <a:rPr sz="500" spc="20" dirty="0">
                <a:latin typeface="Arial"/>
                <a:cs typeface="Arial"/>
              </a:rPr>
              <a:t>épa</a:t>
            </a:r>
            <a:r>
              <a:rPr sz="500" spc="-20" dirty="0">
                <a:latin typeface="Arial"/>
                <a:cs typeface="Arial"/>
              </a:rPr>
              <a:t>r</a:t>
            </a:r>
            <a:r>
              <a:rPr sz="500" spc="20" dirty="0">
                <a:latin typeface="Arial"/>
                <a:cs typeface="Arial"/>
              </a:rPr>
              <a:t>a</a:t>
            </a:r>
            <a:r>
              <a:rPr sz="500" spc="10" dirty="0">
                <a:latin typeface="Arial"/>
                <a:cs typeface="Arial"/>
              </a:rPr>
              <a:t>t</a:t>
            </a:r>
            <a:r>
              <a:rPr sz="500" spc="-15" dirty="0">
                <a:latin typeface="Arial"/>
                <a:cs typeface="Arial"/>
              </a:rPr>
              <a:t>i</a:t>
            </a:r>
            <a:r>
              <a:rPr sz="500" spc="20" dirty="0">
                <a:latin typeface="Arial"/>
                <a:cs typeface="Arial"/>
              </a:rPr>
              <a:t>o</a:t>
            </a:r>
            <a:r>
              <a:rPr sz="500" spc="5" dirty="0">
                <a:latin typeface="Arial"/>
                <a:cs typeface="Arial"/>
              </a:rPr>
              <a:t>n  Revue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J1</a:t>
            </a:r>
            <a:endParaRPr sz="50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8154802" y="5645155"/>
            <a:ext cx="419100" cy="76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367146" y="571817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 txBox="1"/>
          <p:nvPr/>
        </p:nvSpPr>
        <p:spPr>
          <a:xfrm>
            <a:off x="4547995" y="4734720"/>
            <a:ext cx="824230" cy="93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8285" algn="ctr">
              <a:lnSpc>
                <a:spcPts val="570"/>
              </a:lnSpc>
            </a:pPr>
            <a:r>
              <a:rPr sz="500" spc="15" dirty="0">
                <a:latin typeface="Arial"/>
                <a:cs typeface="Arial"/>
              </a:rPr>
              <a:t>du</a:t>
            </a:r>
            <a:r>
              <a:rPr sz="500" spc="-10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fournisseur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126364" marR="167005" indent="-127000">
              <a:lnSpc>
                <a:spcPts val="550"/>
              </a:lnSpc>
              <a:spcBef>
                <a:spcPts val="470"/>
              </a:spcBef>
            </a:pPr>
            <a:r>
              <a:rPr sz="500" spc="5" dirty="0">
                <a:latin typeface="Arial"/>
                <a:cs typeface="Arial"/>
              </a:rPr>
              <a:t>Revue </a:t>
            </a:r>
            <a:r>
              <a:rPr sz="500" spc="15" dirty="0">
                <a:latin typeface="Arial"/>
                <a:cs typeface="Arial"/>
              </a:rPr>
              <a:t>des</a:t>
            </a:r>
            <a:r>
              <a:rPr sz="500" spc="-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contraintes  </a:t>
            </a:r>
            <a:r>
              <a:rPr sz="500" spc="15" dirty="0">
                <a:latin typeface="Arial"/>
                <a:cs typeface="Arial"/>
              </a:rPr>
              <a:t>de</a:t>
            </a:r>
            <a:r>
              <a:rPr sz="500" spc="-40" dirty="0">
                <a:latin typeface="Arial"/>
                <a:cs typeface="Arial"/>
              </a:rPr>
              <a:t> </a:t>
            </a:r>
            <a:r>
              <a:rPr sz="500" spc="5" dirty="0">
                <a:latin typeface="Arial"/>
                <a:cs typeface="Arial"/>
              </a:rPr>
              <a:t>fabrication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39395" algn="ctr">
              <a:lnSpc>
                <a:spcPct val="100000"/>
              </a:lnSpc>
              <a:spcBef>
                <a:spcPts val="400"/>
              </a:spcBef>
            </a:pPr>
            <a:r>
              <a:rPr sz="500" spc="5" dirty="0">
                <a:latin typeface="Arial"/>
                <a:cs typeface="Arial"/>
              </a:rPr>
              <a:t>Analyse </a:t>
            </a:r>
            <a:r>
              <a:rPr sz="500" spc="-10" dirty="0">
                <a:latin typeface="Arial"/>
                <a:cs typeface="Arial"/>
              </a:rPr>
              <a:t>du</a:t>
            </a:r>
            <a:r>
              <a:rPr sz="500" spc="-3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marché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736600" indent="-44450" algn="r">
              <a:lnSpc>
                <a:spcPts val="550"/>
              </a:lnSpc>
            </a:pPr>
            <a:r>
              <a:rPr sz="500" spc="40" dirty="0">
                <a:latin typeface="Arial"/>
                <a:cs typeface="Arial"/>
              </a:rPr>
              <a:t>F</a:t>
            </a:r>
            <a:r>
              <a:rPr sz="500" spc="20" dirty="0">
                <a:latin typeface="Arial"/>
                <a:cs typeface="Arial"/>
              </a:rPr>
              <a:t>a</a:t>
            </a:r>
            <a:r>
              <a:rPr sz="500" spc="-15" dirty="0">
                <a:latin typeface="Arial"/>
                <a:cs typeface="Arial"/>
              </a:rPr>
              <a:t>i</a:t>
            </a:r>
            <a:r>
              <a:rPr sz="500" spc="5" dirty="0">
                <a:latin typeface="Arial"/>
                <a:cs typeface="Arial"/>
              </a:rPr>
              <a:t>s  </a:t>
            </a:r>
            <a:r>
              <a:rPr sz="500" spc="20" dirty="0">
                <a:latin typeface="Arial"/>
                <a:cs typeface="Arial"/>
              </a:rPr>
              <a:t>g</a:t>
            </a:r>
            <a:r>
              <a:rPr sz="500" spc="-15" dirty="0">
                <a:latin typeface="Arial"/>
                <a:cs typeface="Arial"/>
              </a:rPr>
              <a:t>l</a:t>
            </a:r>
            <a:r>
              <a:rPr sz="500" spc="10" dirty="0">
                <a:latin typeface="Arial"/>
                <a:cs typeface="Arial"/>
              </a:rPr>
              <a:t>o</a:t>
            </a:r>
            <a:endParaRPr sz="5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5354467" y="5503193"/>
            <a:ext cx="195580" cy="17462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9050" marR="5080" indent="-6985">
              <a:lnSpc>
                <a:spcPts val="550"/>
              </a:lnSpc>
              <a:spcBef>
                <a:spcPts val="175"/>
              </a:spcBef>
            </a:pPr>
            <a:r>
              <a:rPr sz="500" spc="20" dirty="0">
                <a:latin typeface="Arial"/>
                <a:cs typeface="Arial"/>
              </a:rPr>
              <a:t>ab</a:t>
            </a:r>
            <a:r>
              <a:rPr sz="500" spc="-15" dirty="0">
                <a:latin typeface="Arial"/>
                <a:cs typeface="Arial"/>
              </a:rPr>
              <a:t>ili</a:t>
            </a:r>
            <a:r>
              <a:rPr sz="500" spc="10" dirty="0">
                <a:latin typeface="Arial"/>
                <a:cs typeface="Arial"/>
              </a:rPr>
              <a:t>t</a:t>
            </a:r>
            <a:r>
              <a:rPr sz="500" spc="5" dirty="0">
                <a:latin typeface="Arial"/>
                <a:cs typeface="Arial"/>
              </a:rPr>
              <a:t>é  bale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5144902" y="5645155"/>
            <a:ext cx="412744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758047" y="5797555"/>
            <a:ext cx="768350" cy="209550"/>
          </a:xfrm>
          <a:custGeom>
            <a:avLst/>
            <a:gdLst/>
            <a:ahLst/>
            <a:cxnLst/>
            <a:rect l="l" t="t" r="r" b="b"/>
            <a:pathLst>
              <a:path w="768350" h="209550">
                <a:moveTo>
                  <a:pt x="768355" y="203194"/>
                </a:moveTo>
                <a:lnTo>
                  <a:pt x="0" y="203194"/>
                </a:lnTo>
                <a:lnTo>
                  <a:pt x="0" y="209550"/>
                </a:lnTo>
                <a:lnTo>
                  <a:pt x="762000" y="209550"/>
                </a:lnTo>
                <a:lnTo>
                  <a:pt x="768355" y="203194"/>
                </a:lnTo>
                <a:close/>
              </a:path>
              <a:path w="768350" h="209550">
                <a:moveTo>
                  <a:pt x="768355" y="203194"/>
                </a:moveTo>
                <a:lnTo>
                  <a:pt x="768355" y="0"/>
                </a:lnTo>
                <a:lnTo>
                  <a:pt x="762000" y="0"/>
                </a:lnTo>
                <a:lnTo>
                  <a:pt x="762000" y="203194"/>
                </a:lnTo>
                <a:lnTo>
                  <a:pt x="768355" y="203194"/>
                </a:lnTo>
                <a:close/>
              </a:path>
              <a:path w="768350" h="209550">
                <a:moveTo>
                  <a:pt x="768355" y="209550"/>
                </a:moveTo>
                <a:lnTo>
                  <a:pt x="768355" y="203194"/>
                </a:lnTo>
                <a:lnTo>
                  <a:pt x="762000" y="209550"/>
                </a:lnTo>
                <a:lnTo>
                  <a:pt x="768355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8770743" y="5788943"/>
            <a:ext cx="74168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500" spc="5" dirty="0">
                <a:latin typeface="Arial"/>
                <a:cs typeface="Arial"/>
              </a:rPr>
              <a:t>Réalisation </a:t>
            </a:r>
            <a:r>
              <a:rPr sz="500" spc="-10" dirty="0">
                <a:latin typeface="Arial"/>
                <a:cs typeface="Arial"/>
              </a:rPr>
              <a:t>1</a:t>
            </a:r>
            <a:r>
              <a:rPr sz="525" spc="-15" baseline="23809" dirty="0">
                <a:latin typeface="Arial"/>
                <a:cs typeface="Arial"/>
              </a:rPr>
              <a:t>er </a:t>
            </a:r>
            <a:r>
              <a:rPr sz="500" spc="15" dirty="0">
                <a:latin typeface="Arial"/>
                <a:cs typeface="Arial"/>
              </a:rPr>
              <a:t>de</a:t>
            </a:r>
            <a:r>
              <a:rPr sz="500" spc="-5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série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8758047" y="5930905"/>
            <a:ext cx="41276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4902" y="6003927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>
                <a:moveTo>
                  <a:pt x="0" y="0"/>
                </a:moveTo>
                <a:lnTo>
                  <a:pt x="488944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5208407" y="5788943"/>
            <a:ext cx="367030" cy="17462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3815" marR="5080" indent="-31750">
              <a:lnSpc>
                <a:spcPts val="550"/>
              </a:lnSpc>
              <a:spcBef>
                <a:spcPts val="175"/>
              </a:spcBef>
            </a:pPr>
            <a:r>
              <a:rPr sz="500" spc="10" dirty="0">
                <a:latin typeface="Arial"/>
                <a:cs typeface="Arial"/>
              </a:rPr>
              <a:t>P</a:t>
            </a:r>
            <a:r>
              <a:rPr sz="500" spc="-20" dirty="0">
                <a:latin typeface="Arial"/>
                <a:cs typeface="Arial"/>
              </a:rPr>
              <a:t>r</a:t>
            </a:r>
            <a:r>
              <a:rPr sz="500" spc="20" dirty="0">
                <a:latin typeface="Arial"/>
                <a:cs typeface="Arial"/>
              </a:rPr>
              <a:t>épa</a:t>
            </a:r>
            <a:r>
              <a:rPr sz="500" spc="-20" dirty="0">
                <a:latin typeface="Arial"/>
                <a:cs typeface="Arial"/>
              </a:rPr>
              <a:t>r</a:t>
            </a:r>
            <a:r>
              <a:rPr sz="500" spc="20" dirty="0">
                <a:latin typeface="Arial"/>
                <a:cs typeface="Arial"/>
              </a:rPr>
              <a:t>a</a:t>
            </a:r>
            <a:r>
              <a:rPr sz="500" spc="10" dirty="0">
                <a:latin typeface="Arial"/>
                <a:cs typeface="Arial"/>
              </a:rPr>
              <a:t>t</a:t>
            </a:r>
            <a:r>
              <a:rPr sz="500" spc="-15" dirty="0">
                <a:latin typeface="Arial"/>
                <a:cs typeface="Arial"/>
              </a:rPr>
              <a:t>i</a:t>
            </a:r>
            <a:r>
              <a:rPr sz="500" spc="20" dirty="0">
                <a:latin typeface="Arial"/>
                <a:cs typeface="Arial"/>
              </a:rPr>
              <a:t>o</a:t>
            </a:r>
            <a:r>
              <a:rPr sz="500" spc="5" dirty="0">
                <a:latin typeface="Arial"/>
                <a:cs typeface="Arial"/>
              </a:rPr>
              <a:t>n  Revue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J1</a:t>
            </a:r>
            <a:endParaRPr sz="500">
              <a:latin typeface="Arial"/>
              <a:cs typeface="Arial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144902" y="5930905"/>
            <a:ext cx="412744" cy="76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81447" y="6362700"/>
            <a:ext cx="406405" cy="698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491347" y="6362700"/>
            <a:ext cx="419100" cy="69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9437506" y="636270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364231" y="5416544"/>
            <a:ext cx="0" cy="1308100"/>
          </a:xfrm>
          <a:custGeom>
            <a:avLst/>
            <a:gdLst/>
            <a:ahLst/>
            <a:cxnLst/>
            <a:rect l="l" t="t" r="r" b="b"/>
            <a:pathLst>
              <a:path h="1308100">
                <a:moveTo>
                  <a:pt x="0" y="0"/>
                </a:moveTo>
                <a:lnTo>
                  <a:pt x="0" y="1308105"/>
                </a:lnTo>
              </a:path>
            </a:pathLst>
          </a:custGeom>
          <a:ln w="6350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361056" y="6197594"/>
            <a:ext cx="6350" cy="190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86346" y="6661150"/>
            <a:ext cx="781060" cy="698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 txBox="1"/>
          <p:nvPr/>
        </p:nvSpPr>
        <p:spPr>
          <a:xfrm>
            <a:off x="6833994" y="5420643"/>
            <a:ext cx="27813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b="1" spc="10" dirty="0">
                <a:latin typeface="Arial"/>
                <a:cs typeface="Arial"/>
              </a:rPr>
              <a:t>l</a:t>
            </a:r>
            <a:r>
              <a:rPr sz="500" b="1" spc="20" dirty="0">
                <a:latin typeface="Arial"/>
                <a:cs typeface="Arial"/>
              </a:rPr>
              <a:t>é</a:t>
            </a:r>
            <a:r>
              <a:rPr sz="500" b="1" spc="-10" dirty="0">
                <a:latin typeface="Arial"/>
                <a:cs typeface="Arial"/>
              </a:rPr>
              <a:t>g</a:t>
            </a:r>
            <a:r>
              <a:rPr sz="500" b="1" spc="20" dirty="0">
                <a:latin typeface="Arial"/>
                <a:cs typeface="Arial"/>
              </a:rPr>
              <a:t>e</a:t>
            </a:r>
            <a:r>
              <a:rPr sz="500" b="1" spc="-10" dirty="0">
                <a:latin typeface="Arial"/>
                <a:cs typeface="Arial"/>
              </a:rPr>
              <a:t>n</a:t>
            </a:r>
            <a:r>
              <a:rPr sz="500" b="1" spc="40" dirty="0">
                <a:latin typeface="Arial"/>
                <a:cs typeface="Arial"/>
              </a:rPr>
              <a:t>d</a:t>
            </a:r>
            <a:r>
              <a:rPr sz="500" b="1" spc="10" dirty="0">
                <a:latin typeface="Arial"/>
                <a:cs typeface="Arial"/>
              </a:rPr>
              <a:t>e</a:t>
            </a:r>
            <a:endParaRPr sz="5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700643" y="5553777"/>
            <a:ext cx="46799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7620" indent="-19050" algn="r">
              <a:lnSpc>
                <a:spcPct val="145800"/>
              </a:lnSpc>
              <a:spcBef>
                <a:spcPts val="100"/>
              </a:spcBef>
            </a:pPr>
            <a:r>
              <a:rPr sz="400" dirty="0">
                <a:latin typeface="Arial"/>
                <a:cs typeface="Arial"/>
              </a:rPr>
              <a:t>Chef</a:t>
            </a:r>
            <a:r>
              <a:rPr sz="400" spc="-55" dirty="0">
                <a:latin typeface="Arial"/>
                <a:cs typeface="Arial"/>
              </a:rPr>
              <a:t> </a:t>
            </a:r>
            <a:r>
              <a:rPr sz="400" spc="-15" dirty="0">
                <a:latin typeface="Arial"/>
                <a:cs typeface="Arial"/>
              </a:rPr>
              <a:t>de</a:t>
            </a:r>
            <a:r>
              <a:rPr sz="400" spc="-30" dirty="0">
                <a:latin typeface="Arial"/>
                <a:cs typeface="Arial"/>
              </a:rPr>
              <a:t> </a:t>
            </a:r>
            <a:r>
              <a:rPr sz="400" dirty="0">
                <a:latin typeface="Arial"/>
                <a:cs typeface="Arial"/>
              </a:rPr>
              <a:t>Projet  </a:t>
            </a:r>
            <a:r>
              <a:rPr sz="400" spc="-15" dirty="0">
                <a:latin typeface="Arial"/>
                <a:cs typeface="Arial"/>
              </a:rPr>
              <a:t>Q</a:t>
            </a:r>
            <a:r>
              <a:rPr sz="400" spc="-25" dirty="0">
                <a:latin typeface="Arial"/>
                <a:cs typeface="Arial"/>
              </a:rPr>
              <a:t>u</a:t>
            </a:r>
            <a:r>
              <a:rPr sz="400" spc="25" dirty="0">
                <a:latin typeface="Arial"/>
                <a:cs typeface="Arial"/>
              </a:rPr>
              <a:t>a</a:t>
            </a:r>
            <a:r>
              <a:rPr sz="400" spc="10" dirty="0">
                <a:latin typeface="Arial"/>
                <a:cs typeface="Arial"/>
              </a:rPr>
              <a:t>l</a:t>
            </a:r>
            <a:r>
              <a:rPr sz="400" spc="-40" dirty="0">
                <a:latin typeface="Arial"/>
                <a:cs typeface="Arial"/>
              </a:rPr>
              <a:t>i</a:t>
            </a:r>
            <a:r>
              <a:rPr sz="400" spc="35" dirty="0">
                <a:latin typeface="Arial"/>
                <a:cs typeface="Arial"/>
              </a:rPr>
              <a:t>t</a:t>
            </a:r>
            <a:r>
              <a:rPr sz="400" dirty="0">
                <a:latin typeface="Arial"/>
                <a:cs typeface="Arial"/>
              </a:rPr>
              <a:t>é</a:t>
            </a:r>
            <a:r>
              <a:rPr sz="400" spc="-40" dirty="0">
                <a:latin typeface="Arial"/>
                <a:cs typeface="Arial"/>
              </a:rPr>
              <a:t> </a:t>
            </a:r>
            <a:r>
              <a:rPr sz="400" spc="30" dirty="0">
                <a:latin typeface="Arial"/>
                <a:cs typeface="Arial"/>
              </a:rPr>
              <a:t>P</a:t>
            </a:r>
            <a:r>
              <a:rPr sz="400" spc="-35" dirty="0">
                <a:latin typeface="Arial"/>
                <a:cs typeface="Arial"/>
              </a:rPr>
              <a:t>r</a:t>
            </a:r>
            <a:r>
              <a:rPr sz="400" spc="25" dirty="0">
                <a:latin typeface="Arial"/>
                <a:cs typeface="Arial"/>
              </a:rPr>
              <a:t>o</a:t>
            </a:r>
            <a:r>
              <a:rPr sz="400" spc="10" dirty="0">
                <a:latin typeface="Arial"/>
                <a:cs typeface="Arial"/>
              </a:rPr>
              <a:t>j</a:t>
            </a:r>
            <a:r>
              <a:rPr sz="400" spc="-25" dirty="0">
                <a:latin typeface="Arial"/>
                <a:cs typeface="Arial"/>
              </a:rPr>
              <a:t>e</a:t>
            </a:r>
            <a:r>
              <a:rPr sz="400" dirty="0"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  <a:p>
            <a:pPr marL="12700" marR="5080" indent="304800" algn="r">
              <a:lnSpc>
                <a:spcPct val="150000"/>
              </a:lnSpc>
              <a:spcBef>
                <a:spcPts val="30"/>
              </a:spcBef>
            </a:pPr>
            <a:r>
              <a:rPr sz="400" spc="5" dirty="0">
                <a:latin typeface="Arial"/>
                <a:cs typeface="Arial"/>
              </a:rPr>
              <a:t>C</a:t>
            </a:r>
            <a:r>
              <a:rPr sz="400" spc="10" dirty="0">
                <a:latin typeface="Arial"/>
                <a:cs typeface="Arial"/>
              </a:rPr>
              <a:t>li</a:t>
            </a:r>
            <a:r>
              <a:rPr sz="400" spc="25" dirty="0">
                <a:latin typeface="Arial"/>
                <a:cs typeface="Arial"/>
              </a:rPr>
              <a:t>e</a:t>
            </a:r>
            <a:r>
              <a:rPr sz="400" spc="-25" dirty="0">
                <a:latin typeface="Arial"/>
                <a:cs typeface="Arial"/>
              </a:rPr>
              <a:t>n</a:t>
            </a:r>
            <a:r>
              <a:rPr sz="400" dirty="0">
                <a:latin typeface="Arial"/>
                <a:cs typeface="Arial"/>
              </a:rPr>
              <a:t>t  Ingénieur</a:t>
            </a:r>
            <a:r>
              <a:rPr sz="400" spc="-65" dirty="0">
                <a:latin typeface="Arial"/>
                <a:cs typeface="Arial"/>
              </a:rPr>
              <a:t> </a:t>
            </a:r>
            <a:r>
              <a:rPr sz="400" spc="-5" dirty="0">
                <a:latin typeface="Arial"/>
                <a:cs typeface="Arial"/>
              </a:rPr>
              <a:t>d'Affaires </a:t>
            </a:r>
            <a:r>
              <a:rPr sz="400" dirty="0">
                <a:latin typeface="Arial"/>
                <a:cs typeface="Arial"/>
              </a:rPr>
              <a:t> </a:t>
            </a:r>
            <a:r>
              <a:rPr sz="400" spc="-5" dirty="0">
                <a:latin typeface="Arial"/>
                <a:cs typeface="Arial"/>
              </a:rPr>
              <a:t>Bureau</a:t>
            </a:r>
            <a:r>
              <a:rPr sz="400" spc="-45" dirty="0">
                <a:latin typeface="Arial"/>
                <a:cs typeface="Arial"/>
              </a:rPr>
              <a:t> </a:t>
            </a:r>
            <a:r>
              <a:rPr sz="400" spc="-5" dirty="0">
                <a:latin typeface="Arial"/>
                <a:cs typeface="Arial"/>
              </a:rPr>
              <a:t>d'Études </a:t>
            </a:r>
            <a:r>
              <a:rPr sz="400" dirty="0">
                <a:latin typeface="Arial"/>
                <a:cs typeface="Arial"/>
              </a:rPr>
              <a:t> </a:t>
            </a:r>
            <a:r>
              <a:rPr sz="400" spc="-20" dirty="0">
                <a:latin typeface="Arial"/>
                <a:cs typeface="Arial"/>
              </a:rPr>
              <a:t>A</a:t>
            </a:r>
            <a:r>
              <a:rPr sz="400" spc="25" dirty="0">
                <a:latin typeface="Arial"/>
                <a:cs typeface="Arial"/>
              </a:rPr>
              <a:t>p</a:t>
            </a:r>
            <a:r>
              <a:rPr sz="400" spc="-25" dirty="0">
                <a:latin typeface="Arial"/>
                <a:cs typeface="Arial"/>
              </a:rPr>
              <a:t>p</a:t>
            </a:r>
            <a:r>
              <a:rPr sz="400" spc="15" dirty="0">
                <a:latin typeface="Arial"/>
                <a:cs typeface="Arial"/>
              </a:rPr>
              <a:t>r</a:t>
            </a:r>
            <a:r>
              <a:rPr sz="400" spc="25" dirty="0">
                <a:latin typeface="Arial"/>
                <a:cs typeface="Arial"/>
              </a:rPr>
              <a:t>o</a:t>
            </a:r>
            <a:r>
              <a:rPr sz="400" spc="-5" dirty="0">
                <a:latin typeface="Arial"/>
                <a:cs typeface="Arial"/>
              </a:rPr>
              <a:t>v</a:t>
            </a:r>
            <a:r>
              <a:rPr sz="400" spc="-40" dirty="0">
                <a:latin typeface="Arial"/>
                <a:cs typeface="Arial"/>
              </a:rPr>
              <a:t>i</a:t>
            </a:r>
            <a:r>
              <a:rPr sz="400" spc="-5" dirty="0">
                <a:latin typeface="Arial"/>
                <a:cs typeface="Arial"/>
              </a:rPr>
              <a:t>s</a:t>
            </a:r>
            <a:r>
              <a:rPr sz="400" spc="10" dirty="0">
                <a:latin typeface="Arial"/>
                <a:cs typeface="Arial"/>
              </a:rPr>
              <a:t>i</a:t>
            </a:r>
            <a:r>
              <a:rPr sz="400" spc="25" dirty="0">
                <a:latin typeface="Arial"/>
                <a:cs typeface="Arial"/>
              </a:rPr>
              <a:t>o</a:t>
            </a:r>
            <a:r>
              <a:rPr sz="400" spc="-25" dirty="0">
                <a:latin typeface="Arial"/>
                <a:cs typeface="Arial"/>
              </a:rPr>
              <a:t>n</a:t>
            </a:r>
            <a:r>
              <a:rPr sz="400" spc="25" dirty="0">
                <a:latin typeface="Arial"/>
                <a:cs typeface="Arial"/>
              </a:rPr>
              <a:t>n</a:t>
            </a:r>
            <a:r>
              <a:rPr sz="400" spc="-25" dirty="0">
                <a:latin typeface="Arial"/>
                <a:cs typeface="Arial"/>
              </a:rPr>
              <a:t>e</a:t>
            </a:r>
            <a:r>
              <a:rPr sz="400" spc="10" dirty="0">
                <a:latin typeface="Arial"/>
                <a:cs typeface="Arial"/>
              </a:rPr>
              <a:t>m</a:t>
            </a:r>
            <a:r>
              <a:rPr sz="400" spc="25" dirty="0">
                <a:latin typeface="Arial"/>
                <a:cs typeface="Arial"/>
              </a:rPr>
              <a:t>e</a:t>
            </a:r>
            <a:r>
              <a:rPr sz="400" spc="-25" dirty="0">
                <a:latin typeface="Arial"/>
                <a:cs typeface="Arial"/>
              </a:rPr>
              <a:t>n</a:t>
            </a:r>
            <a:r>
              <a:rPr sz="400" dirty="0">
                <a:latin typeface="Arial"/>
                <a:cs typeface="Arial"/>
              </a:rPr>
              <a:t>t  </a:t>
            </a:r>
            <a:r>
              <a:rPr sz="400" spc="-15" dirty="0">
                <a:latin typeface="Arial"/>
                <a:cs typeface="Arial"/>
              </a:rPr>
              <a:t>I</a:t>
            </a:r>
            <a:r>
              <a:rPr sz="400" spc="25" dirty="0">
                <a:latin typeface="Arial"/>
                <a:cs typeface="Arial"/>
              </a:rPr>
              <a:t>n</a:t>
            </a:r>
            <a:r>
              <a:rPr sz="400" spc="-25" dirty="0">
                <a:latin typeface="Arial"/>
                <a:cs typeface="Arial"/>
              </a:rPr>
              <a:t>d</a:t>
            </a:r>
            <a:r>
              <a:rPr sz="400" spc="25" dirty="0">
                <a:latin typeface="Arial"/>
                <a:cs typeface="Arial"/>
              </a:rPr>
              <a:t>u</a:t>
            </a:r>
            <a:r>
              <a:rPr sz="400" spc="-5" dirty="0">
                <a:latin typeface="Arial"/>
                <a:cs typeface="Arial"/>
              </a:rPr>
              <a:t>s</a:t>
            </a:r>
            <a:r>
              <a:rPr sz="400" spc="-15" dirty="0">
                <a:latin typeface="Arial"/>
                <a:cs typeface="Arial"/>
              </a:rPr>
              <a:t>t</a:t>
            </a:r>
            <a:r>
              <a:rPr sz="400" spc="15" dirty="0">
                <a:latin typeface="Arial"/>
                <a:cs typeface="Arial"/>
              </a:rPr>
              <a:t>r</a:t>
            </a:r>
            <a:r>
              <a:rPr sz="400" spc="10" dirty="0">
                <a:latin typeface="Arial"/>
                <a:cs typeface="Arial"/>
              </a:rPr>
              <a:t>i</a:t>
            </a:r>
            <a:r>
              <a:rPr sz="400" spc="-25" dirty="0">
                <a:latin typeface="Arial"/>
                <a:cs typeface="Arial"/>
              </a:rPr>
              <a:t>a</a:t>
            </a:r>
            <a:r>
              <a:rPr sz="400" spc="10" dirty="0">
                <a:latin typeface="Arial"/>
                <a:cs typeface="Arial"/>
              </a:rPr>
              <a:t>li</a:t>
            </a:r>
            <a:r>
              <a:rPr sz="400" spc="-5" dirty="0">
                <a:latin typeface="Arial"/>
                <a:cs typeface="Arial"/>
              </a:rPr>
              <a:t>s</a:t>
            </a:r>
            <a:r>
              <a:rPr sz="400" spc="-25" dirty="0">
                <a:latin typeface="Arial"/>
                <a:cs typeface="Arial"/>
              </a:rPr>
              <a:t>a</a:t>
            </a:r>
            <a:r>
              <a:rPr sz="400" spc="-15" dirty="0">
                <a:latin typeface="Arial"/>
                <a:cs typeface="Arial"/>
              </a:rPr>
              <a:t>t</a:t>
            </a:r>
            <a:r>
              <a:rPr sz="400" spc="10" dirty="0">
                <a:latin typeface="Arial"/>
                <a:cs typeface="Arial"/>
              </a:rPr>
              <a:t>i</a:t>
            </a:r>
            <a:r>
              <a:rPr sz="400" spc="25" dirty="0">
                <a:latin typeface="Arial"/>
                <a:cs typeface="Arial"/>
              </a:rPr>
              <a:t>o</a:t>
            </a:r>
            <a:r>
              <a:rPr sz="400" dirty="0">
                <a:latin typeface="Arial"/>
                <a:cs typeface="Arial"/>
              </a:rPr>
              <a:t>n  F</a:t>
            </a:r>
            <a:r>
              <a:rPr sz="400" spc="-25" dirty="0">
                <a:latin typeface="Arial"/>
                <a:cs typeface="Arial"/>
              </a:rPr>
              <a:t>o</a:t>
            </a:r>
            <a:r>
              <a:rPr sz="400" spc="25" dirty="0">
                <a:latin typeface="Arial"/>
                <a:cs typeface="Arial"/>
              </a:rPr>
              <a:t>u</a:t>
            </a:r>
            <a:r>
              <a:rPr sz="400" spc="-35" dirty="0">
                <a:latin typeface="Arial"/>
                <a:cs typeface="Arial"/>
              </a:rPr>
              <a:t>r</a:t>
            </a:r>
            <a:r>
              <a:rPr sz="400" spc="25" dirty="0">
                <a:latin typeface="Arial"/>
                <a:cs typeface="Arial"/>
              </a:rPr>
              <a:t>n</a:t>
            </a:r>
            <a:r>
              <a:rPr sz="400" spc="10" dirty="0">
                <a:latin typeface="Arial"/>
                <a:cs typeface="Arial"/>
              </a:rPr>
              <a:t>i</a:t>
            </a:r>
            <a:r>
              <a:rPr sz="400" spc="-5" dirty="0">
                <a:latin typeface="Arial"/>
                <a:cs typeface="Arial"/>
              </a:rPr>
              <a:t>ss</a:t>
            </a:r>
            <a:r>
              <a:rPr sz="400" spc="-25" dirty="0">
                <a:latin typeface="Arial"/>
                <a:cs typeface="Arial"/>
              </a:rPr>
              <a:t>e</a:t>
            </a:r>
            <a:r>
              <a:rPr sz="400" spc="25" dirty="0">
                <a:latin typeface="Arial"/>
                <a:cs typeface="Arial"/>
              </a:rPr>
              <a:t>u</a:t>
            </a:r>
            <a:r>
              <a:rPr sz="400" dirty="0">
                <a:latin typeface="Arial"/>
                <a:cs typeface="Arial"/>
              </a:rPr>
              <a:t>r</a:t>
            </a:r>
            <a:endParaRPr sz="400">
              <a:latin typeface="Arial"/>
              <a:cs typeface="Arial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7176897" y="5683255"/>
            <a:ext cx="53735" cy="698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76897" y="5867400"/>
            <a:ext cx="50800" cy="69850"/>
          </a:xfrm>
          <a:custGeom>
            <a:avLst/>
            <a:gdLst/>
            <a:ahLst/>
            <a:cxnLst/>
            <a:rect l="l" t="t" r="r" b="b"/>
            <a:pathLst>
              <a:path w="50800" h="69850">
                <a:moveTo>
                  <a:pt x="19050" y="0"/>
                </a:moveTo>
                <a:lnTo>
                  <a:pt x="0" y="19050"/>
                </a:lnTo>
                <a:lnTo>
                  <a:pt x="0" y="31744"/>
                </a:lnTo>
                <a:lnTo>
                  <a:pt x="12710" y="6355"/>
                </a:lnTo>
                <a:lnTo>
                  <a:pt x="19050" y="0"/>
                </a:lnTo>
                <a:close/>
              </a:path>
              <a:path w="50800" h="69850">
                <a:moveTo>
                  <a:pt x="19050" y="63505"/>
                </a:moveTo>
                <a:lnTo>
                  <a:pt x="12710" y="57150"/>
                </a:lnTo>
                <a:lnTo>
                  <a:pt x="0" y="31744"/>
                </a:lnTo>
                <a:lnTo>
                  <a:pt x="0" y="44455"/>
                </a:lnTo>
                <a:lnTo>
                  <a:pt x="19050" y="63505"/>
                </a:lnTo>
                <a:close/>
              </a:path>
              <a:path w="50800" h="69850">
                <a:moveTo>
                  <a:pt x="50787" y="63505"/>
                </a:moveTo>
                <a:lnTo>
                  <a:pt x="19050" y="63505"/>
                </a:lnTo>
                <a:lnTo>
                  <a:pt x="38100" y="69844"/>
                </a:lnTo>
                <a:lnTo>
                  <a:pt x="50787" y="6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176897" y="5772150"/>
            <a:ext cx="63505" cy="698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76897" y="6146794"/>
            <a:ext cx="63505" cy="635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76897" y="6051544"/>
            <a:ext cx="50800" cy="70485"/>
          </a:xfrm>
          <a:custGeom>
            <a:avLst/>
            <a:gdLst/>
            <a:ahLst/>
            <a:cxnLst/>
            <a:rect l="l" t="t" r="r" b="b"/>
            <a:pathLst>
              <a:path w="50800" h="70485">
                <a:moveTo>
                  <a:pt x="19050" y="0"/>
                </a:moveTo>
                <a:lnTo>
                  <a:pt x="0" y="19050"/>
                </a:lnTo>
                <a:lnTo>
                  <a:pt x="0" y="31760"/>
                </a:lnTo>
                <a:lnTo>
                  <a:pt x="12710" y="6355"/>
                </a:lnTo>
                <a:lnTo>
                  <a:pt x="19050" y="0"/>
                </a:lnTo>
                <a:close/>
              </a:path>
              <a:path w="50800" h="70485">
                <a:moveTo>
                  <a:pt x="19050" y="63505"/>
                </a:moveTo>
                <a:lnTo>
                  <a:pt x="12710" y="57150"/>
                </a:lnTo>
                <a:lnTo>
                  <a:pt x="0" y="31760"/>
                </a:lnTo>
                <a:lnTo>
                  <a:pt x="0" y="44455"/>
                </a:lnTo>
                <a:lnTo>
                  <a:pt x="19050" y="63505"/>
                </a:lnTo>
                <a:close/>
              </a:path>
              <a:path w="50800" h="70485">
                <a:moveTo>
                  <a:pt x="50802" y="63505"/>
                </a:moveTo>
                <a:lnTo>
                  <a:pt x="19050" y="63505"/>
                </a:lnTo>
                <a:lnTo>
                  <a:pt x="38100" y="69860"/>
                </a:lnTo>
                <a:lnTo>
                  <a:pt x="50802" y="6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76897" y="6242044"/>
            <a:ext cx="53735" cy="635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76897" y="5960952"/>
            <a:ext cx="69860" cy="652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176897" y="5588005"/>
            <a:ext cx="63505" cy="698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453247" y="2882905"/>
            <a:ext cx="501650" cy="247650"/>
          </a:xfrm>
          <a:custGeom>
            <a:avLst/>
            <a:gdLst/>
            <a:ahLst/>
            <a:cxnLst/>
            <a:rect l="l" t="t" r="r" b="b"/>
            <a:pathLst>
              <a:path w="501650" h="247650">
                <a:moveTo>
                  <a:pt x="501655" y="120639"/>
                </a:moveTo>
                <a:lnTo>
                  <a:pt x="254005" y="0"/>
                </a:lnTo>
                <a:lnTo>
                  <a:pt x="0" y="120639"/>
                </a:lnTo>
                <a:lnTo>
                  <a:pt x="254005" y="247650"/>
                </a:lnTo>
                <a:lnTo>
                  <a:pt x="501655" y="120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453247" y="2882905"/>
            <a:ext cx="508634" cy="247650"/>
          </a:xfrm>
          <a:custGeom>
            <a:avLst/>
            <a:gdLst/>
            <a:ahLst/>
            <a:cxnLst/>
            <a:rect l="l" t="t" r="r" b="b"/>
            <a:pathLst>
              <a:path w="508634" h="247650">
                <a:moveTo>
                  <a:pt x="254005" y="0"/>
                </a:moveTo>
                <a:lnTo>
                  <a:pt x="0" y="120639"/>
                </a:lnTo>
                <a:lnTo>
                  <a:pt x="6355" y="123817"/>
                </a:lnTo>
                <a:lnTo>
                  <a:pt x="6355" y="120639"/>
                </a:lnTo>
                <a:lnTo>
                  <a:pt x="254005" y="0"/>
                </a:lnTo>
                <a:close/>
              </a:path>
              <a:path w="508634" h="247650">
                <a:moveTo>
                  <a:pt x="501655" y="123817"/>
                </a:moveTo>
                <a:lnTo>
                  <a:pt x="501655" y="120639"/>
                </a:lnTo>
                <a:lnTo>
                  <a:pt x="254005" y="241294"/>
                </a:lnTo>
                <a:lnTo>
                  <a:pt x="6355" y="120639"/>
                </a:lnTo>
                <a:lnTo>
                  <a:pt x="6355" y="123817"/>
                </a:lnTo>
                <a:lnTo>
                  <a:pt x="254005" y="247650"/>
                </a:lnTo>
                <a:lnTo>
                  <a:pt x="501655" y="123817"/>
                </a:lnTo>
                <a:close/>
              </a:path>
              <a:path w="508634" h="247650">
                <a:moveTo>
                  <a:pt x="508010" y="120639"/>
                </a:moveTo>
                <a:lnTo>
                  <a:pt x="254005" y="0"/>
                </a:lnTo>
                <a:lnTo>
                  <a:pt x="501655" y="120639"/>
                </a:lnTo>
                <a:lnTo>
                  <a:pt x="501655" y="123817"/>
                </a:lnTo>
                <a:lnTo>
                  <a:pt x="508010" y="12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9323207" y="2882905"/>
            <a:ext cx="508000" cy="247650"/>
          </a:xfrm>
          <a:custGeom>
            <a:avLst/>
            <a:gdLst/>
            <a:ahLst/>
            <a:cxnLst/>
            <a:rect l="l" t="t" r="r" b="b"/>
            <a:pathLst>
              <a:path w="508000" h="247650">
                <a:moveTo>
                  <a:pt x="253989" y="0"/>
                </a:moveTo>
                <a:lnTo>
                  <a:pt x="0" y="120639"/>
                </a:lnTo>
                <a:lnTo>
                  <a:pt x="6339" y="123810"/>
                </a:lnTo>
                <a:lnTo>
                  <a:pt x="6339" y="120639"/>
                </a:lnTo>
                <a:lnTo>
                  <a:pt x="253989" y="0"/>
                </a:lnTo>
                <a:close/>
              </a:path>
              <a:path w="508000" h="247650">
                <a:moveTo>
                  <a:pt x="501639" y="123817"/>
                </a:moveTo>
                <a:lnTo>
                  <a:pt x="501639" y="120639"/>
                </a:lnTo>
                <a:lnTo>
                  <a:pt x="253989" y="241294"/>
                </a:lnTo>
                <a:lnTo>
                  <a:pt x="6339" y="120639"/>
                </a:lnTo>
                <a:lnTo>
                  <a:pt x="6339" y="123810"/>
                </a:lnTo>
                <a:lnTo>
                  <a:pt x="253989" y="247650"/>
                </a:lnTo>
                <a:lnTo>
                  <a:pt x="501639" y="123817"/>
                </a:lnTo>
                <a:close/>
              </a:path>
              <a:path w="508000" h="247650">
                <a:moveTo>
                  <a:pt x="507994" y="120639"/>
                </a:moveTo>
                <a:lnTo>
                  <a:pt x="253989" y="0"/>
                </a:lnTo>
                <a:lnTo>
                  <a:pt x="501639" y="120639"/>
                </a:lnTo>
                <a:lnTo>
                  <a:pt x="501639" y="123817"/>
                </a:lnTo>
                <a:lnTo>
                  <a:pt x="507994" y="12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9437506" y="2930326"/>
            <a:ext cx="27749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35" dirty="0">
                <a:latin typeface="Arial"/>
                <a:cs typeface="Arial"/>
              </a:rPr>
              <a:t>t</a:t>
            </a:r>
            <a:r>
              <a:rPr sz="750" spc="10" dirty="0">
                <a:latin typeface="Arial"/>
                <a:cs typeface="Arial"/>
              </a:rPr>
              <a:t>=</a:t>
            </a:r>
            <a:r>
              <a:rPr sz="750" b="1" spc="30" dirty="0">
                <a:latin typeface="Arial"/>
                <a:cs typeface="Arial"/>
              </a:rPr>
              <a:t>1</a:t>
            </a:r>
            <a:r>
              <a:rPr sz="750" b="1" spc="-20" dirty="0">
                <a:latin typeface="Arial"/>
                <a:cs typeface="Arial"/>
              </a:rPr>
              <a:t>5</a:t>
            </a:r>
            <a:r>
              <a:rPr sz="750" b="1" spc="1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430652" y="2882905"/>
            <a:ext cx="495300" cy="241300"/>
          </a:xfrm>
          <a:custGeom>
            <a:avLst/>
            <a:gdLst/>
            <a:ahLst/>
            <a:cxnLst/>
            <a:rect l="l" t="t" r="r" b="b"/>
            <a:pathLst>
              <a:path w="495300" h="241300">
                <a:moveTo>
                  <a:pt x="495300" y="120639"/>
                </a:moveTo>
                <a:lnTo>
                  <a:pt x="247650" y="0"/>
                </a:lnTo>
                <a:lnTo>
                  <a:pt x="0" y="120639"/>
                </a:lnTo>
                <a:lnTo>
                  <a:pt x="247650" y="241294"/>
                </a:lnTo>
                <a:lnTo>
                  <a:pt x="495300" y="120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430652" y="2882905"/>
            <a:ext cx="501650" cy="247650"/>
          </a:xfrm>
          <a:custGeom>
            <a:avLst/>
            <a:gdLst/>
            <a:ahLst/>
            <a:cxnLst/>
            <a:rect l="l" t="t" r="r" b="b"/>
            <a:pathLst>
              <a:path w="501650" h="247650">
                <a:moveTo>
                  <a:pt x="250827" y="1547"/>
                </a:moveTo>
                <a:lnTo>
                  <a:pt x="247650" y="0"/>
                </a:lnTo>
                <a:lnTo>
                  <a:pt x="0" y="120639"/>
                </a:lnTo>
                <a:lnTo>
                  <a:pt x="6355" y="123899"/>
                </a:lnTo>
                <a:lnTo>
                  <a:pt x="6355" y="120639"/>
                </a:lnTo>
                <a:lnTo>
                  <a:pt x="250827" y="1547"/>
                </a:lnTo>
                <a:close/>
              </a:path>
              <a:path w="501650" h="247650">
                <a:moveTo>
                  <a:pt x="250827" y="239746"/>
                </a:moveTo>
                <a:lnTo>
                  <a:pt x="6355" y="120639"/>
                </a:lnTo>
                <a:lnTo>
                  <a:pt x="6355" y="123899"/>
                </a:lnTo>
                <a:lnTo>
                  <a:pt x="247650" y="247650"/>
                </a:lnTo>
                <a:lnTo>
                  <a:pt x="247650" y="241294"/>
                </a:lnTo>
                <a:lnTo>
                  <a:pt x="250827" y="239746"/>
                </a:lnTo>
                <a:close/>
              </a:path>
              <a:path w="501650" h="247650">
                <a:moveTo>
                  <a:pt x="254005" y="0"/>
                </a:moveTo>
                <a:lnTo>
                  <a:pt x="247650" y="0"/>
                </a:lnTo>
                <a:lnTo>
                  <a:pt x="250867" y="1528"/>
                </a:lnTo>
                <a:lnTo>
                  <a:pt x="254005" y="0"/>
                </a:lnTo>
                <a:close/>
              </a:path>
              <a:path w="501650" h="247650">
                <a:moveTo>
                  <a:pt x="250867" y="1528"/>
                </a:moveTo>
                <a:lnTo>
                  <a:pt x="247650" y="0"/>
                </a:lnTo>
                <a:lnTo>
                  <a:pt x="250827" y="1547"/>
                </a:lnTo>
                <a:close/>
              </a:path>
              <a:path w="501650" h="247650">
                <a:moveTo>
                  <a:pt x="254005" y="241294"/>
                </a:moveTo>
                <a:lnTo>
                  <a:pt x="250827" y="239746"/>
                </a:lnTo>
                <a:lnTo>
                  <a:pt x="247650" y="241294"/>
                </a:lnTo>
                <a:lnTo>
                  <a:pt x="254005" y="241294"/>
                </a:lnTo>
                <a:close/>
              </a:path>
              <a:path w="501650" h="247650">
                <a:moveTo>
                  <a:pt x="254005" y="244472"/>
                </a:moveTo>
                <a:lnTo>
                  <a:pt x="254005" y="241294"/>
                </a:lnTo>
                <a:lnTo>
                  <a:pt x="247650" y="241294"/>
                </a:lnTo>
                <a:lnTo>
                  <a:pt x="247650" y="247650"/>
                </a:lnTo>
                <a:lnTo>
                  <a:pt x="254005" y="244472"/>
                </a:lnTo>
                <a:close/>
              </a:path>
              <a:path w="501650" h="247650">
                <a:moveTo>
                  <a:pt x="501655" y="120639"/>
                </a:moveTo>
                <a:lnTo>
                  <a:pt x="250867" y="1528"/>
                </a:lnTo>
                <a:lnTo>
                  <a:pt x="495300" y="120639"/>
                </a:lnTo>
                <a:lnTo>
                  <a:pt x="495300" y="123817"/>
                </a:lnTo>
                <a:lnTo>
                  <a:pt x="501655" y="120639"/>
                </a:lnTo>
                <a:close/>
              </a:path>
              <a:path w="501650" h="247650">
                <a:moveTo>
                  <a:pt x="495300" y="123817"/>
                </a:moveTo>
                <a:lnTo>
                  <a:pt x="495300" y="120639"/>
                </a:lnTo>
                <a:lnTo>
                  <a:pt x="250827" y="239746"/>
                </a:lnTo>
                <a:lnTo>
                  <a:pt x="254005" y="241294"/>
                </a:lnTo>
                <a:lnTo>
                  <a:pt x="254005" y="244472"/>
                </a:lnTo>
                <a:lnTo>
                  <a:pt x="495300" y="123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135252" y="2882905"/>
            <a:ext cx="501650" cy="247650"/>
          </a:xfrm>
          <a:custGeom>
            <a:avLst/>
            <a:gdLst/>
            <a:ahLst/>
            <a:cxnLst/>
            <a:rect l="l" t="t" r="r" b="b"/>
            <a:pathLst>
              <a:path w="501650" h="247650">
                <a:moveTo>
                  <a:pt x="250787" y="1528"/>
                </a:moveTo>
                <a:lnTo>
                  <a:pt x="247650" y="0"/>
                </a:lnTo>
                <a:lnTo>
                  <a:pt x="0" y="120639"/>
                </a:lnTo>
                <a:lnTo>
                  <a:pt x="250787" y="1528"/>
                </a:lnTo>
                <a:close/>
              </a:path>
              <a:path w="501650" h="247650">
                <a:moveTo>
                  <a:pt x="250787" y="239766"/>
                </a:moveTo>
                <a:lnTo>
                  <a:pt x="0" y="120639"/>
                </a:lnTo>
                <a:lnTo>
                  <a:pt x="247650" y="247650"/>
                </a:lnTo>
                <a:lnTo>
                  <a:pt x="247650" y="241294"/>
                </a:lnTo>
                <a:lnTo>
                  <a:pt x="250787" y="239766"/>
                </a:lnTo>
                <a:close/>
              </a:path>
              <a:path w="501650" h="247650">
                <a:moveTo>
                  <a:pt x="254005" y="0"/>
                </a:moveTo>
                <a:lnTo>
                  <a:pt x="247650" y="0"/>
                </a:lnTo>
                <a:lnTo>
                  <a:pt x="250827" y="1509"/>
                </a:lnTo>
                <a:lnTo>
                  <a:pt x="254005" y="0"/>
                </a:lnTo>
                <a:close/>
              </a:path>
              <a:path w="501650" h="247650">
                <a:moveTo>
                  <a:pt x="250827" y="1509"/>
                </a:moveTo>
                <a:lnTo>
                  <a:pt x="247650" y="0"/>
                </a:lnTo>
                <a:lnTo>
                  <a:pt x="250787" y="1528"/>
                </a:lnTo>
                <a:close/>
              </a:path>
              <a:path w="501650" h="247650">
                <a:moveTo>
                  <a:pt x="254005" y="241294"/>
                </a:moveTo>
                <a:lnTo>
                  <a:pt x="250787" y="239766"/>
                </a:lnTo>
                <a:lnTo>
                  <a:pt x="247650" y="241294"/>
                </a:lnTo>
                <a:lnTo>
                  <a:pt x="254005" y="241294"/>
                </a:lnTo>
                <a:close/>
              </a:path>
              <a:path w="501650" h="247650">
                <a:moveTo>
                  <a:pt x="254005" y="244472"/>
                </a:moveTo>
                <a:lnTo>
                  <a:pt x="254005" y="241294"/>
                </a:lnTo>
                <a:lnTo>
                  <a:pt x="247650" y="241294"/>
                </a:lnTo>
                <a:lnTo>
                  <a:pt x="247650" y="247650"/>
                </a:lnTo>
                <a:lnTo>
                  <a:pt x="254005" y="244472"/>
                </a:lnTo>
                <a:close/>
              </a:path>
              <a:path w="501650" h="247650">
                <a:moveTo>
                  <a:pt x="501655" y="120639"/>
                </a:moveTo>
                <a:lnTo>
                  <a:pt x="250827" y="1509"/>
                </a:lnTo>
                <a:lnTo>
                  <a:pt x="495300" y="120639"/>
                </a:lnTo>
                <a:lnTo>
                  <a:pt x="495300" y="123817"/>
                </a:lnTo>
                <a:lnTo>
                  <a:pt x="501655" y="120639"/>
                </a:lnTo>
                <a:close/>
              </a:path>
              <a:path w="501650" h="247650">
                <a:moveTo>
                  <a:pt x="495300" y="123817"/>
                </a:moveTo>
                <a:lnTo>
                  <a:pt x="495300" y="120639"/>
                </a:lnTo>
                <a:lnTo>
                  <a:pt x="250787" y="239766"/>
                </a:lnTo>
                <a:lnTo>
                  <a:pt x="254005" y="241294"/>
                </a:lnTo>
                <a:lnTo>
                  <a:pt x="254005" y="244472"/>
                </a:lnTo>
                <a:lnTo>
                  <a:pt x="495300" y="123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4306695" y="2930326"/>
            <a:ext cx="5035550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3215" algn="l"/>
                <a:tab pos="1275715" algn="l"/>
                <a:tab pos="4272915" algn="l"/>
                <a:tab pos="5022215" algn="l"/>
              </a:tabLst>
            </a:pPr>
            <a:r>
              <a:rPr sz="750" dirty="0">
                <a:latin typeface="Arial"/>
                <a:cs typeface="Arial"/>
              </a:rPr>
              <a:t>t=</a:t>
            </a:r>
            <a:r>
              <a:rPr sz="750" b="1" dirty="0">
                <a:latin typeface="Arial"/>
                <a:cs typeface="Arial"/>
              </a:rPr>
              <a:t>0	</a:t>
            </a:r>
            <a:r>
              <a:rPr sz="750" b="1" strike="sngStrike" dirty="0">
                <a:latin typeface="Arial"/>
                <a:cs typeface="Arial"/>
              </a:rPr>
              <a:t>	</a:t>
            </a:r>
            <a:r>
              <a:rPr sz="750" strike="sngStrike" spc="10" dirty="0">
                <a:latin typeface="Arial"/>
                <a:cs typeface="Arial"/>
              </a:rPr>
              <a:t>t=</a:t>
            </a:r>
            <a:r>
              <a:rPr sz="750" b="1" strike="sngStrike" spc="10" dirty="0">
                <a:latin typeface="Arial"/>
                <a:cs typeface="Arial"/>
              </a:rPr>
              <a:t>30	</a:t>
            </a:r>
            <a:r>
              <a:rPr sz="750" strike="sngStrike" spc="10" dirty="0">
                <a:latin typeface="Arial"/>
                <a:cs typeface="Arial"/>
              </a:rPr>
              <a:t>t=</a:t>
            </a:r>
            <a:r>
              <a:rPr sz="750" b="1" strike="sngStrike" spc="10" dirty="0">
                <a:latin typeface="Arial"/>
                <a:cs typeface="Arial"/>
              </a:rPr>
              <a:t>130	</a:t>
            </a:r>
            <a:endParaRPr sz="750">
              <a:latin typeface="Arial"/>
              <a:cs typeface="Arial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3992245" y="2527294"/>
            <a:ext cx="0" cy="2197100"/>
          </a:xfrm>
          <a:custGeom>
            <a:avLst/>
            <a:gdLst/>
            <a:ahLst/>
            <a:cxnLst/>
            <a:rect l="l" t="t" r="r" b="b"/>
            <a:pathLst>
              <a:path h="2197100">
                <a:moveTo>
                  <a:pt x="0" y="0"/>
                </a:moveTo>
                <a:lnTo>
                  <a:pt x="0" y="219710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992245" y="5734050"/>
            <a:ext cx="0" cy="1130300"/>
          </a:xfrm>
          <a:custGeom>
            <a:avLst/>
            <a:gdLst/>
            <a:ahLst/>
            <a:cxnLst/>
            <a:rect l="l" t="t" r="r" b="b"/>
            <a:pathLst>
              <a:path h="1130300">
                <a:moveTo>
                  <a:pt x="0" y="0"/>
                </a:moveTo>
                <a:lnTo>
                  <a:pt x="0" y="113030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995420" y="2530472"/>
            <a:ext cx="6089650" cy="0"/>
          </a:xfrm>
          <a:custGeom>
            <a:avLst/>
            <a:gdLst/>
            <a:ahLst/>
            <a:cxnLst/>
            <a:rect l="l" t="t" r="r" b="b"/>
            <a:pathLst>
              <a:path w="6089650">
                <a:moveTo>
                  <a:pt x="0" y="0"/>
                </a:moveTo>
                <a:lnTo>
                  <a:pt x="608965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088244" y="2527294"/>
            <a:ext cx="0" cy="4337685"/>
          </a:xfrm>
          <a:custGeom>
            <a:avLst/>
            <a:gdLst/>
            <a:ahLst/>
            <a:cxnLst/>
            <a:rect l="l" t="t" r="r" b="b"/>
            <a:pathLst>
              <a:path h="4337684">
                <a:moveTo>
                  <a:pt x="0" y="0"/>
                </a:moveTo>
                <a:lnTo>
                  <a:pt x="0" y="433706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995547" y="6861178"/>
            <a:ext cx="6090285" cy="0"/>
          </a:xfrm>
          <a:custGeom>
            <a:avLst/>
            <a:gdLst/>
            <a:ahLst/>
            <a:cxnLst/>
            <a:rect l="l" t="t" r="r" b="b"/>
            <a:pathLst>
              <a:path w="6090284">
                <a:moveTo>
                  <a:pt x="0" y="0"/>
                </a:moveTo>
                <a:lnTo>
                  <a:pt x="608966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694169" y="6384927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249794" y="638175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694307" y="6664322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94307" y="6591300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844" y="69844"/>
                </a:moveTo>
                <a:lnTo>
                  <a:pt x="69844" y="0"/>
                </a:lnTo>
                <a:lnTo>
                  <a:pt x="0" y="0"/>
                </a:lnTo>
                <a:lnTo>
                  <a:pt x="69844" y="0"/>
                </a:lnTo>
                <a:lnTo>
                  <a:pt x="69844" y="6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 txBox="1"/>
          <p:nvPr/>
        </p:nvSpPr>
        <p:spPr>
          <a:xfrm>
            <a:off x="6719703" y="6388719"/>
            <a:ext cx="450215" cy="167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350" spc="-5" dirty="0">
                <a:latin typeface="Arial"/>
                <a:cs typeface="Arial"/>
              </a:rPr>
              <a:t>animateur de </a:t>
            </a:r>
            <a:r>
              <a:rPr sz="350" spc="-20" dirty="0">
                <a:latin typeface="Arial"/>
                <a:cs typeface="Arial"/>
              </a:rPr>
              <a:t>la </a:t>
            </a:r>
            <a:r>
              <a:rPr sz="350" spc="-10" dirty="0">
                <a:latin typeface="Arial"/>
                <a:cs typeface="Arial"/>
              </a:rPr>
              <a:t>tâche</a:t>
            </a:r>
            <a:endParaRPr sz="350">
              <a:latin typeface="Arial"/>
              <a:cs typeface="Arial"/>
            </a:endParaRPr>
          </a:p>
          <a:p>
            <a:pPr marR="51435" algn="r">
              <a:lnSpc>
                <a:spcPct val="100000"/>
              </a:lnSpc>
              <a:spcBef>
                <a:spcPts val="280"/>
              </a:spcBef>
            </a:pPr>
            <a:r>
              <a:rPr sz="350" spc="-30" dirty="0">
                <a:latin typeface="Arial"/>
                <a:cs typeface="Arial"/>
              </a:rPr>
              <a:t>c</a:t>
            </a:r>
            <a:r>
              <a:rPr sz="350" dirty="0">
                <a:latin typeface="Arial"/>
                <a:cs typeface="Arial"/>
              </a:rPr>
              <a:t>on</a:t>
            </a:r>
            <a:r>
              <a:rPr sz="350" spc="-5" dirty="0">
                <a:latin typeface="Arial"/>
                <a:cs typeface="Arial"/>
              </a:rPr>
              <a:t>t</a:t>
            </a:r>
            <a:r>
              <a:rPr sz="350" spc="-20" dirty="0">
                <a:latin typeface="Arial"/>
                <a:cs typeface="Arial"/>
              </a:rPr>
              <a:t>r</a:t>
            </a:r>
            <a:r>
              <a:rPr sz="350" spc="-35" dirty="0">
                <a:latin typeface="Arial"/>
                <a:cs typeface="Arial"/>
              </a:rPr>
              <a:t>i</a:t>
            </a:r>
            <a:r>
              <a:rPr sz="350" dirty="0">
                <a:latin typeface="Arial"/>
                <a:cs typeface="Arial"/>
              </a:rPr>
              <a:t>bu</a:t>
            </a:r>
            <a:r>
              <a:rPr sz="350" spc="-5" dirty="0">
                <a:latin typeface="Arial"/>
                <a:cs typeface="Arial"/>
              </a:rPr>
              <a:t>t</a:t>
            </a:r>
            <a:r>
              <a:rPr sz="350" dirty="0">
                <a:latin typeface="Arial"/>
                <a:cs typeface="Arial"/>
              </a:rPr>
              <a:t>eu</a:t>
            </a:r>
            <a:r>
              <a:rPr sz="350" spc="-20" dirty="0">
                <a:latin typeface="Arial"/>
                <a:cs typeface="Arial"/>
              </a:rPr>
              <a:t>r</a:t>
            </a:r>
            <a:r>
              <a:rPr sz="350" spc="-5" dirty="0">
                <a:latin typeface="Arial"/>
                <a:cs typeface="Arial"/>
              </a:rPr>
              <a:t>s</a:t>
            </a:r>
            <a:endParaRPr sz="350">
              <a:latin typeface="Arial"/>
              <a:cs typeface="Arial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6738747" y="6457950"/>
            <a:ext cx="57150" cy="120650"/>
          </a:xfrm>
          <a:custGeom>
            <a:avLst/>
            <a:gdLst/>
            <a:ahLst/>
            <a:cxnLst/>
            <a:rect l="l" t="t" r="r" b="b"/>
            <a:pathLst>
              <a:path w="57150" h="120650">
                <a:moveTo>
                  <a:pt x="2905" y="113755"/>
                </a:moveTo>
                <a:lnTo>
                  <a:pt x="0" y="107944"/>
                </a:lnTo>
                <a:lnTo>
                  <a:pt x="0" y="120655"/>
                </a:lnTo>
                <a:lnTo>
                  <a:pt x="2905" y="113755"/>
                </a:lnTo>
                <a:close/>
              </a:path>
              <a:path w="57150" h="120650">
                <a:moveTo>
                  <a:pt x="5084" y="118113"/>
                </a:moveTo>
                <a:lnTo>
                  <a:pt x="2905" y="113755"/>
                </a:lnTo>
                <a:lnTo>
                  <a:pt x="0" y="120655"/>
                </a:lnTo>
                <a:lnTo>
                  <a:pt x="5084" y="118113"/>
                </a:lnTo>
                <a:close/>
              </a:path>
              <a:path w="57150" h="120650">
                <a:moveTo>
                  <a:pt x="6355" y="120655"/>
                </a:moveTo>
                <a:lnTo>
                  <a:pt x="5084" y="118113"/>
                </a:lnTo>
                <a:lnTo>
                  <a:pt x="0" y="120655"/>
                </a:lnTo>
                <a:lnTo>
                  <a:pt x="6355" y="120655"/>
                </a:lnTo>
                <a:close/>
              </a:path>
              <a:path w="57150" h="120650">
                <a:moveTo>
                  <a:pt x="57150" y="0"/>
                </a:moveTo>
                <a:lnTo>
                  <a:pt x="50810" y="0"/>
                </a:lnTo>
                <a:lnTo>
                  <a:pt x="2905" y="113755"/>
                </a:lnTo>
                <a:lnTo>
                  <a:pt x="5084" y="118113"/>
                </a:lnTo>
                <a:lnTo>
                  <a:pt x="8049" y="116630"/>
                </a:lnTo>
                <a:lnTo>
                  <a:pt x="57150" y="0"/>
                </a:lnTo>
                <a:close/>
              </a:path>
              <a:path w="57150" h="120650">
                <a:moveTo>
                  <a:pt x="8049" y="116630"/>
                </a:moveTo>
                <a:lnTo>
                  <a:pt x="5084" y="118113"/>
                </a:lnTo>
                <a:lnTo>
                  <a:pt x="6355" y="120655"/>
                </a:lnTo>
                <a:lnTo>
                  <a:pt x="8049" y="116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967347" y="6546845"/>
            <a:ext cx="127635" cy="32384"/>
          </a:xfrm>
          <a:custGeom>
            <a:avLst/>
            <a:gdLst/>
            <a:ahLst/>
            <a:cxnLst/>
            <a:rect l="l" t="t" r="r" b="b"/>
            <a:pathLst>
              <a:path w="127634" h="32384">
                <a:moveTo>
                  <a:pt x="6355" y="19050"/>
                </a:moveTo>
                <a:lnTo>
                  <a:pt x="6355" y="12702"/>
                </a:lnTo>
                <a:lnTo>
                  <a:pt x="0" y="19050"/>
                </a:lnTo>
                <a:lnTo>
                  <a:pt x="6355" y="19050"/>
                </a:lnTo>
                <a:close/>
              </a:path>
              <a:path w="127634" h="32384">
                <a:moveTo>
                  <a:pt x="12710" y="6355"/>
                </a:moveTo>
                <a:lnTo>
                  <a:pt x="6355" y="12702"/>
                </a:lnTo>
                <a:lnTo>
                  <a:pt x="12710" y="6355"/>
                </a:lnTo>
                <a:close/>
              </a:path>
              <a:path w="127634" h="32384">
                <a:moveTo>
                  <a:pt x="19050" y="12694"/>
                </a:moveTo>
                <a:lnTo>
                  <a:pt x="19050" y="6355"/>
                </a:lnTo>
                <a:lnTo>
                  <a:pt x="12710" y="0"/>
                </a:lnTo>
                <a:lnTo>
                  <a:pt x="12710" y="6355"/>
                </a:lnTo>
                <a:lnTo>
                  <a:pt x="19050" y="12694"/>
                </a:lnTo>
                <a:close/>
              </a:path>
              <a:path w="127634" h="32384">
                <a:moveTo>
                  <a:pt x="127010" y="31760"/>
                </a:moveTo>
                <a:lnTo>
                  <a:pt x="127010" y="25405"/>
                </a:lnTo>
                <a:lnTo>
                  <a:pt x="120655" y="25405"/>
                </a:lnTo>
                <a:lnTo>
                  <a:pt x="127010" y="31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55907" y="6089644"/>
            <a:ext cx="253989" cy="2349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 txBox="1"/>
          <p:nvPr/>
        </p:nvSpPr>
        <p:spPr>
          <a:xfrm>
            <a:off x="4319395" y="6130725"/>
            <a:ext cx="13144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b="1" spc="-20" dirty="0">
                <a:latin typeface="Arial"/>
                <a:cs typeface="Arial"/>
              </a:rPr>
              <a:t>J</a:t>
            </a:r>
            <a:r>
              <a:rPr sz="750" b="1" spc="15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1157103" y="4826005"/>
            <a:ext cx="4114800" cy="806450"/>
          </a:xfrm>
          <a:custGeom>
            <a:avLst/>
            <a:gdLst/>
            <a:ahLst/>
            <a:cxnLst/>
            <a:rect l="l" t="t" r="r" b="b"/>
            <a:pathLst>
              <a:path w="4114800" h="806450">
                <a:moveTo>
                  <a:pt x="4114794" y="806439"/>
                </a:moveTo>
                <a:lnTo>
                  <a:pt x="4114794" y="0"/>
                </a:lnTo>
                <a:lnTo>
                  <a:pt x="0" y="0"/>
                </a:lnTo>
                <a:lnTo>
                  <a:pt x="0" y="806439"/>
                </a:lnTo>
                <a:lnTo>
                  <a:pt x="6352" y="806439"/>
                </a:lnTo>
                <a:lnTo>
                  <a:pt x="6352" y="12694"/>
                </a:lnTo>
                <a:lnTo>
                  <a:pt x="12697" y="6339"/>
                </a:lnTo>
                <a:lnTo>
                  <a:pt x="12697" y="12694"/>
                </a:lnTo>
                <a:lnTo>
                  <a:pt x="4102099" y="12694"/>
                </a:lnTo>
                <a:lnTo>
                  <a:pt x="4102099" y="6339"/>
                </a:lnTo>
                <a:lnTo>
                  <a:pt x="4108454" y="12694"/>
                </a:lnTo>
                <a:lnTo>
                  <a:pt x="4108454" y="806439"/>
                </a:lnTo>
                <a:lnTo>
                  <a:pt x="4114794" y="806439"/>
                </a:lnTo>
                <a:close/>
              </a:path>
              <a:path w="4114800" h="806450">
                <a:moveTo>
                  <a:pt x="12697" y="12694"/>
                </a:moveTo>
                <a:lnTo>
                  <a:pt x="12697" y="6339"/>
                </a:lnTo>
                <a:lnTo>
                  <a:pt x="6352" y="12694"/>
                </a:lnTo>
                <a:lnTo>
                  <a:pt x="12697" y="12694"/>
                </a:lnTo>
                <a:close/>
              </a:path>
              <a:path w="4114800" h="806450">
                <a:moveTo>
                  <a:pt x="12697" y="793744"/>
                </a:moveTo>
                <a:lnTo>
                  <a:pt x="12697" y="12694"/>
                </a:lnTo>
                <a:lnTo>
                  <a:pt x="6352" y="12694"/>
                </a:lnTo>
                <a:lnTo>
                  <a:pt x="6352" y="793744"/>
                </a:lnTo>
                <a:lnTo>
                  <a:pt x="12697" y="793744"/>
                </a:lnTo>
                <a:close/>
              </a:path>
              <a:path w="4114800" h="806450">
                <a:moveTo>
                  <a:pt x="4108454" y="793744"/>
                </a:moveTo>
                <a:lnTo>
                  <a:pt x="6352" y="793744"/>
                </a:lnTo>
                <a:lnTo>
                  <a:pt x="12697" y="800100"/>
                </a:lnTo>
                <a:lnTo>
                  <a:pt x="12697" y="806439"/>
                </a:lnTo>
                <a:lnTo>
                  <a:pt x="4102099" y="806439"/>
                </a:lnTo>
                <a:lnTo>
                  <a:pt x="4102099" y="800100"/>
                </a:lnTo>
                <a:lnTo>
                  <a:pt x="4108454" y="793744"/>
                </a:lnTo>
                <a:close/>
              </a:path>
              <a:path w="4114800" h="806450">
                <a:moveTo>
                  <a:pt x="12697" y="806439"/>
                </a:moveTo>
                <a:lnTo>
                  <a:pt x="12697" y="800100"/>
                </a:lnTo>
                <a:lnTo>
                  <a:pt x="6352" y="793744"/>
                </a:lnTo>
                <a:lnTo>
                  <a:pt x="6352" y="806439"/>
                </a:lnTo>
                <a:lnTo>
                  <a:pt x="12697" y="806439"/>
                </a:lnTo>
                <a:close/>
              </a:path>
              <a:path w="4114800" h="806450">
                <a:moveTo>
                  <a:pt x="4108454" y="12694"/>
                </a:moveTo>
                <a:lnTo>
                  <a:pt x="4102099" y="6339"/>
                </a:lnTo>
                <a:lnTo>
                  <a:pt x="4102099" y="12694"/>
                </a:lnTo>
                <a:lnTo>
                  <a:pt x="4108454" y="12694"/>
                </a:lnTo>
                <a:close/>
              </a:path>
              <a:path w="4114800" h="806450">
                <a:moveTo>
                  <a:pt x="4108454" y="793744"/>
                </a:moveTo>
                <a:lnTo>
                  <a:pt x="4108454" y="12694"/>
                </a:lnTo>
                <a:lnTo>
                  <a:pt x="4102099" y="12694"/>
                </a:lnTo>
                <a:lnTo>
                  <a:pt x="4102099" y="793744"/>
                </a:lnTo>
                <a:lnTo>
                  <a:pt x="4108454" y="793744"/>
                </a:lnTo>
                <a:close/>
              </a:path>
              <a:path w="4114800" h="806450">
                <a:moveTo>
                  <a:pt x="4108454" y="806439"/>
                </a:moveTo>
                <a:lnTo>
                  <a:pt x="4108454" y="793744"/>
                </a:lnTo>
                <a:lnTo>
                  <a:pt x="4102099" y="800100"/>
                </a:lnTo>
                <a:lnTo>
                  <a:pt x="4102099" y="806439"/>
                </a:lnTo>
                <a:lnTo>
                  <a:pt x="4108454" y="806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 txBox="1"/>
          <p:nvPr/>
        </p:nvSpPr>
        <p:spPr>
          <a:xfrm>
            <a:off x="1855596" y="4863184"/>
            <a:ext cx="272605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5"/>
              </a:lnSpc>
            </a:pPr>
            <a:r>
              <a:rPr sz="2000" spc="-10" dirty="0">
                <a:latin typeface="Arial"/>
                <a:cs typeface="Arial"/>
              </a:rPr>
              <a:t>Réalisation du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prototype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207901" y="5397505"/>
            <a:ext cx="184154" cy="1841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474601" y="5397505"/>
            <a:ext cx="184151" cy="1841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696852" y="5397505"/>
            <a:ext cx="184144" cy="1841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912757" y="5397505"/>
            <a:ext cx="184144" cy="1841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135002" y="5397505"/>
            <a:ext cx="184144" cy="1841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350907" y="5397505"/>
            <a:ext cx="184144" cy="1841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573152" y="5397505"/>
            <a:ext cx="184144" cy="18414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30105" y="4724400"/>
            <a:ext cx="4337050" cy="1009650"/>
          </a:xfrm>
          <a:custGeom>
            <a:avLst/>
            <a:gdLst/>
            <a:ahLst/>
            <a:cxnLst/>
            <a:rect l="l" t="t" r="r" b="b"/>
            <a:pathLst>
              <a:path w="4337050" h="1009650">
                <a:moveTo>
                  <a:pt x="4337041" y="1009649"/>
                </a:moveTo>
                <a:lnTo>
                  <a:pt x="4337041" y="0"/>
                </a:lnTo>
                <a:lnTo>
                  <a:pt x="0" y="0"/>
                </a:lnTo>
                <a:lnTo>
                  <a:pt x="0" y="1009649"/>
                </a:lnTo>
                <a:lnTo>
                  <a:pt x="4337041" y="1009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468255" y="5378455"/>
            <a:ext cx="419096" cy="2031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906402" y="537845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194" y="101589"/>
                </a:moveTo>
                <a:lnTo>
                  <a:pt x="195358" y="61606"/>
                </a:lnTo>
                <a:lnTo>
                  <a:pt x="173831" y="29363"/>
                </a:lnTo>
                <a:lnTo>
                  <a:pt x="141588" y="7836"/>
                </a:lnTo>
                <a:lnTo>
                  <a:pt x="101605" y="0"/>
                </a:lnTo>
                <a:lnTo>
                  <a:pt x="61619" y="7836"/>
                </a:lnTo>
                <a:lnTo>
                  <a:pt x="29371" y="29363"/>
                </a:lnTo>
                <a:lnTo>
                  <a:pt x="7839" y="61606"/>
                </a:lnTo>
                <a:lnTo>
                  <a:pt x="0" y="101589"/>
                </a:lnTo>
                <a:lnTo>
                  <a:pt x="7839" y="141575"/>
                </a:lnTo>
                <a:lnTo>
                  <a:pt x="29371" y="173823"/>
                </a:lnTo>
                <a:lnTo>
                  <a:pt x="61619" y="195355"/>
                </a:lnTo>
                <a:lnTo>
                  <a:pt x="101605" y="203194"/>
                </a:lnTo>
                <a:lnTo>
                  <a:pt x="141588" y="195355"/>
                </a:lnTo>
                <a:lnTo>
                  <a:pt x="173831" y="173823"/>
                </a:lnTo>
                <a:lnTo>
                  <a:pt x="195358" y="141575"/>
                </a:lnTo>
                <a:lnTo>
                  <a:pt x="203194" y="10158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122307" y="5378455"/>
            <a:ext cx="209550" cy="203200"/>
          </a:xfrm>
          <a:custGeom>
            <a:avLst/>
            <a:gdLst/>
            <a:ahLst/>
            <a:cxnLst/>
            <a:rect l="l" t="t" r="r" b="b"/>
            <a:pathLst>
              <a:path w="209550" h="203200">
                <a:moveTo>
                  <a:pt x="209550" y="101589"/>
                </a:moveTo>
                <a:lnTo>
                  <a:pt x="200717" y="61606"/>
                </a:lnTo>
                <a:lnTo>
                  <a:pt x="177001" y="29363"/>
                </a:lnTo>
                <a:lnTo>
                  <a:pt x="142568" y="7836"/>
                </a:lnTo>
                <a:lnTo>
                  <a:pt x="101589" y="0"/>
                </a:lnTo>
                <a:lnTo>
                  <a:pt x="61606" y="7836"/>
                </a:lnTo>
                <a:lnTo>
                  <a:pt x="29363" y="29363"/>
                </a:lnTo>
                <a:lnTo>
                  <a:pt x="7836" y="61606"/>
                </a:lnTo>
                <a:lnTo>
                  <a:pt x="0" y="101589"/>
                </a:lnTo>
                <a:lnTo>
                  <a:pt x="7836" y="141575"/>
                </a:lnTo>
                <a:lnTo>
                  <a:pt x="29363" y="173823"/>
                </a:lnTo>
                <a:lnTo>
                  <a:pt x="61606" y="195355"/>
                </a:lnTo>
                <a:lnTo>
                  <a:pt x="101589" y="203194"/>
                </a:lnTo>
                <a:lnTo>
                  <a:pt x="142568" y="195355"/>
                </a:lnTo>
                <a:lnTo>
                  <a:pt x="177001" y="173823"/>
                </a:lnTo>
                <a:lnTo>
                  <a:pt x="200717" y="141575"/>
                </a:lnTo>
                <a:lnTo>
                  <a:pt x="209550" y="101589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344552" y="537845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194" y="101589"/>
                </a:moveTo>
                <a:lnTo>
                  <a:pt x="195358" y="61606"/>
                </a:lnTo>
                <a:lnTo>
                  <a:pt x="173831" y="29363"/>
                </a:lnTo>
                <a:lnTo>
                  <a:pt x="141588" y="7836"/>
                </a:lnTo>
                <a:lnTo>
                  <a:pt x="101605" y="0"/>
                </a:lnTo>
                <a:lnTo>
                  <a:pt x="61619" y="7836"/>
                </a:lnTo>
                <a:lnTo>
                  <a:pt x="29371" y="29363"/>
                </a:lnTo>
                <a:lnTo>
                  <a:pt x="7839" y="61606"/>
                </a:lnTo>
                <a:lnTo>
                  <a:pt x="0" y="101589"/>
                </a:lnTo>
                <a:lnTo>
                  <a:pt x="7839" y="141575"/>
                </a:lnTo>
                <a:lnTo>
                  <a:pt x="29371" y="173823"/>
                </a:lnTo>
                <a:lnTo>
                  <a:pt x="61619" y="195355"/>
                </a:lnTo>
                <a:lnTo>
                  <a:pt x="101605" y="203194"/>
                </a:lnTo>
                <a:lnTo>
                  <a:pt x="141588" y="195355"/>
                </a:lnTo>
                <a:lnTo>
                  <a:pt x="173831" y="173823"/>
                </a:lnTo>
                <a:lnTo>
                  <a:pt x="195358" y="141575"/>
                </a:lnTo>
                <a:lnTo>
                  <a:pt x="203194" y="101589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560457" y="5378455"/>
            <a:ext cx="209550" cy="203200"/>
          </a:xfrm>
          <a:custGeom>
            <a:avLst/>
            <a:gdLst/>
            <a:ahLst/>
            <a:cxnLst/>
            <a:rect l="l" t="t" r="r" b="b"/>
            <a:pathLst>
              <a:path w="209550" h="203200">
                <a:moveTo>
                  <a:pt x="209550" y="101589"/>
                </a:moveTo>
                <a:lnTo>
                  <a:pt x="200817" y="61606"/>
                </a:lnTo>
                <a:lnTo>
                  <a:pt x="177795" y="29363"/>
                </a:lnTo>
                <a:lnTo>
                  <a:pt x="145249" y="7836"/>
                </a:lnTo>
                <a:lnTo>
                  <a:pt x="107944" y="0"/>
                </a:lnTo>
                <a:lnTo>
                  <a:pt x="66968" y="7836"/>
                </a:lnTo>
                <a:lnTo>
                  <a:pt x="32541" y="29363"/>
                </a:lnTo>
                <a:lnTo>
                  <a:pt x="8829" y="61606"/>
                </a:lnTo>
                <a:lnTo>
                  <a:pt x="0" y="101589"/>
                </a:lnTo>
                <a:lnTo>
                  <a:pt x="8829" y="141575"/>
                </a:lnTo>
                <a:lnTo>
                  <a:pt x="32541" y="173823"/>
                </a:lnTo>
                <a:lnTo>
                  <a:pt x="66968" y="195355"/>
                </a:lnTo>
                <a:lnTo>
                  <a:pt x="107944" y="203194"/>
                </a:lnTo>
                <a:lnTo>
                  <a:pt x="145249" y="195355"/>
                </a:lnTo>
                <a:lnTo>
                  <a:pt x="177795" y="173823"/>
                </a:lnTo>
                <a:lnTo>
                  <a:pt x="200817" y="141575"/>
                </a:lnTo>
                <a:lnTo>
                  <a:pt x="209550" y="101589"/>
                </a:lnTo>
                <a:close/>
              </a:path>
            </a:pathLst>
          </a:custGeom>
          <a:solidFill>
            <a:srgbClr val="CC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195203" y="5378455"/>
            <a:ext cx="209550" cy="20319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157103" y="4070344"/>
            <a:ext cx="5346700" cy="768350"/>
          </a:xfrm>
          <a:custGeom>
            <a:avLst/>
            <a:gdLst/>
            <a:ahLst/>
            <a:cxnLst/>
            <a:rect l="l" t="t" r="r" b="b"/>
            <a:pathLst>
              <a:path w="5346700" h="768350">
                <a:moveTo>
                  <a:pt x="5346704" y="19050"/>
                </a:moveTo>
                <a:lnTo>
                  <a:pt x="5346704" y="0"/>
                </a:lnTo>
                <a:lnTo>
                  <a:pt x="0" y="749305"/>
                </a:lnTo>
                <a:lnTo>
                  <a:pt x="6352" y="768355"/>
                </a:lnTo>
                <a:lnTo>
                  <a:pt x="5346704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259202" y="4286250"/>
            <a:ext cx="2330450" cy="1339850"/>
          </a:xfrm>
          <a:custGeom>
            <a:avLst/>
            <a:gdLst/>
            <a:ahLst/>
            <a:cxnLst/>
            <a:rect l="l" t="t" r="r" b="b"/>
            <a:pathLst>
              <a:path w="2330450" h="1339850">
                <a:moveTo>
                  <a:pt x="2330455" y="19050"/>
                </a:moveTo>
                <a:lnTo>
                  <a:pt x="2317744" y="0"/>
                </a:lnTo>
                <a:lnTo>
                  <a:pt x="0" y="1327144"/>
                </a:lnTo>
                <a:lnTo>
                  <a:pt x="12694" y="1339855"/>
                </a:lnTo>
                <a:lnTo>
                  <a:pt x="23304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52847" y="4070344"/>
            <a:ext cx="2330450" cy="768350"/>
          </a:xfrm>
          <a:custGeom>
            <a:avLst/>
            <a:gdLst/>
            <a:ahLst/>
            <a:cxnLst/>
            <a:rect l="l" t="t" r="r" b="b"/>
            <a:pathLst>
              <a:path w="2330450" h="768350">
                <a:moveTo>
                  <a:pt x="2330455" y="19050"/>
                </a:moveTo>
                <a:lnTo>
                  <a:pt x="2330455" y="0"/>
                </a:lnTo>
                <a:lnTo>
                  <a:pt x="0" y="749305"/>
                </a:lnTo>
                <a:lnTo>
                  <a:pt x="6355" y="768355"/>
                </a:lnTo>
                <a:lnTo>
                  <a:pt x="2330455" y="190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598807" y="4387855"/>
            <a:ext cx="4889500" cy="2463800"/>
          </a:xfrm>
          <a:custGeom>
            <a:avLst/>
            <a:gdLst/>
            <a:ahLst/>
            <a:cxnLst/>
            <a:rect l="l" t="t" r="r" b="b"/>
            <a:pathLst>
              <a:path w="4889500" h="2463800">
                <a:moveTo>
                  <a:pt x="4889495" y="1028700"/>
                </a:moveTo>
                <a:lnTo>
                  <a:pt x="4565645" y="0"/>
                </a:lnTo>
                <a:lnTo>
                  <a:pt x="0" y="1435089"/>
                </a:lnTo>
                <a:lnTo>
                  <a:pt x="323850" y="2463789"/>
                </a:lnTo>
                <a:lnTo>
                  <a:pt x="4889495" y="102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592452" y="4381500"/>
            <a:ext cx="4902200" cy="2470150"/>
          </a:xfrm>
          <a:custGeom>
            <a:avLst/>
            <a:gdLst/>
            <a:ahLst/>
            <a:cxnLst/>
            <a:rect l="l" t="t" r="r" b="b"/>
            <a:pathLst>
              <a:path w="4902200" h="2470150">
                <a:moveTo>
                  <a:pt x="4578355" y="12694"/>
                </a:moveTo>
                <a:lnTo>
                  <a:pt x="4578355" y="0"/>
                </a:lnTo>
                <a:lnTo>
                  <a:pt x="4572000" y="6355"/>
                </a:lnTo>
                <a:lnTo>
                  <a:pt x="6355" y="1435105"/>
                </a:lnTo>
                <a:lnTo>
                  <a:pt x="0" y="1435105"/>
                </a:lnTo>
                <a:lnTo>
                  <a:pt x="0" y="1441444"/>
                </a:lnTo>
                <a:lnTo>
                  <a:pt x="6355" y="1461631"/>
                </a:lnTo>
                <a:lnTo>
                  <a:pt x="6355" y="1441444"/>
                </a:lnTo>
                <a:lnTo>
                  <a:pt x="4572000" y="14680"/>
                </a:lnTo>
                <a:lnTo>
                  <a:pt x="4572000" y="12694"/>
                </a:lnTo>
                <a:lnTo>
                  <a:pt x="4578355" y="12694"/>
                </a:lnTo>
                <a:close/>
              </a:path>
              <a:path w="4902200" h="2470150">
                <a:moveTo>
                  <a:pt x="329640" y="2461987"/>
                </a:moveTo>
                <a:lnTo>
                  <a:pt x="12694" y="1441444"/>
                </a:lnTo>
                <a:lnTo>
                  <a:pt x="6355" y="1441444"/>
                </a:lnTo>
                <a:lnTo>
                  <a:pt x="6355" y="1461631"/>
                </a:lnTo>
                <a:lnTo>
                  <a:pt x="323850" y="2470144"/>
                </a:lnTo>
                <a:lnTo>
                  <a:pt x="323850" y="2463805"/>
                </a:lnTo>
                <a:lnTo>
                  <a:pt x="329640" y="2461987"/>
                </a:lnTo>
                <a:close/>
              </a:path>
              <a:path w="4902200" h="2470150">
                <a:moveTo>
                  <a:pt x="330205" y="2463805"/>
                </a:moveTo>
                <a:lnTo>
                  <a:pt x="329640" y="2461987"/>
                </a:lnTo>
                <a:lnTo>
                  <a:pt x="323850" y="2463805"/>
                </a:lnTo>
                <a:lnTo>
                  <a:pt x="330205" y="2463805"/>
                </a:lnTo>
                <a:close/>
              </a:path>
              <a:path w="4902200" h="2470150">
                <a:moveTo>
                  <a:pt x="330205" y="2470144"/>
                </a:moveTo>
                <a:lnTo>
                  <a:pt x="330205" y="2463805"/>
                </a:lnTo>
                <a:lnTo>
                  <a:pt x="323850" y="2463805"/>
                </a:lnTo>
                <a:lnTo>
                  <a:pt x="323850" y="2470144"/>
                </a:lnTo>
                <a:lnTo>
                  <a:pt x="330205" y="2470144"/>
                </a:lnTo>
                <a:close/>
              </a:path>
              <a:path w="4902200" h="2470150">
                <a:moveTo>
                  <a:pt x="4895850" y="1041394"/>
                </a:moveTo>
                <a:lnTo>
                  <a:pt x="4895850" y="1028700"/>
                </a:lnTo>
                <a:lnTo>
                  <a:pt x="4889495" y="1035055"/>
                </a:lnTo>
                <a:lnTo>
                  <a:pt x="4888261" y="1031082"/>
                </a:lnTo>
                <a:lnTo>
                  <a:pt x="329640" y="2461987"/>
                </a:lnTo>
                <a:lnTo>
                  <a:pt x="330205" y="2463805"/>
                </a:lnTo>
                <a:lnTo>
                  <a:pt x="330205" y="2470144"/>
                </a:lnTo>
                <a:lnTo>
                  <a:pt x="4895850" y="1041394"/>
                </a:lnTo>
                <a:close/>
              </a:path>
              <a:path w="4902200" h="2470150">
                <a:moveTo>
                  <a:pt x="4578355" y="12694"/>
                </a:moveTo>
                <a:lnTo>
                  <a:pt x="4572000" y="12694"/>
                </a:lnTo>
                <a:lnTo>
                  <a:pt x="4572562" y="14505"/>
                </a:lnTo>
                <a:lnTo>
                  <a:pt x="4578355" y="12694"/>
                </a:lnTo>
                <a:close/>
              </a:path>
              <a:path w="4902200" h="2470150">
                <a:moveTo>
                  <a:pt x="4572562" y="14505"/>
                </a:moveTo>
                <a:lnTo>
                  <a:pt x="4572000" y="12694"/>
                </a:lnTo>
                <a:lnTo>
                  <a:pt x="4572000" y="14680"/>
                </a:lnTo>
                <a:lnTo>
                  <a:pt x="4572562" y="14505"/>
                </a:lnTo>
                <a:close/>
              </a:path>
              <a:path w="4902200" h="2470150">
                <a:moveTo>
                  <a:pt x="4902205" y="1041394"/>
                </a:moveTo>
                <a:lnTo>
                  <a:pt x="4902205" y="1035055"/>
                </a:lnTo>
                <a:lnTo>
                  <a:pt x="4578355" y="6355"/>
                </a:lnTo>
                <a:lnTo>
                  <a:pt x="4578355" y="12694"/>
                </a:lnTo>
                <a:lnTo>
                  <a:pt x="4572562" y="14505"/>
                </a:lnTo>
                <a:lnTo>
                  <a:pt x="4888261" y="1031082"/>
                </a:lnTo>
                <a:lnTo>
                  <a:pt x="4895850" y="1028700"/>
                </a:lnTo>
                <a:lnTo>
                  <a:pt x="4895850" y="1041394"/>
                </a:lnTo>
                <a:lnTo>
                  <a:pt x="4902205" y="1041394"/>
                </a:lnTo>
                <a:close/>
              </a:path>
              <a:path w="4902200" h="2470150">
                <a:moveTo>
                  <a:pt x="4895850" y="1028700"/>
                </a:moveTo>
                <a:lnTo>
                  <a:pt x="4888261" y="1031082"/>
                </a:lnTo>
                <a:lnTo>
                  <a:pt x="4889495" y="1035055"/>
                </a:lnTo>
                <a:lnTo>
                  <a:pt x="4895850" y="10287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43292" y="4692655"/>
            <a:ext cx="4094165" cy="174624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00" name="object 300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053" y="1295399"/>
            <a:ext cx="6948170" cy="7251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équipe dispose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8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interviews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d'acteurs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-2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voir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exemple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diapo</a:t>
            </a:r>
            <a:r>
              <a:rPr sz="1800" spc="2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suivante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53" y="4616448"/>
            <a:ext cx="3651885" cy="202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448945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Ces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interviews remontent 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dysfonctionnements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Vous devez</a:t>
            </a:r>
            <a:r>
              <a:rPr sz="2000" spc="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0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lire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1800" spc="10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interviews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placer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bon</a:t>
            </a:r>
            <a:r>
              <a:rPr sz="1800" spc="1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principe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296" y="577850"/>
            <a:ext cx="470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Analyse </a:t>
            </a:r>
            <a:r>
              <a:rPr spc="-10" dirty="0"/>
              <a:t>de </a:t>
            </a:r>
            <a:r>
              <a:rPr dirty="0"/>
              <a:t>retours</a:t>
            </a:r>
            <a:r>
              <a:rPr spc="35" dirty="0"/>
              <a:t> </a:t>
            </a:r>
            <a:r>
              <a:rPr spc="-5" dirty="0"/>
              <a:t>d'expérience</a:t>
            </a:r>
          </a:p>
        </p:txBody>
      </p:sp>
      <p:sp>
        <p:nvSpPr>
          <p:cNvPr id="5" name="object 5"/>
          <p:cNvSpPr/>
          <p:nvPr/>
        </p:nvSpPr>
        <p:spPr>
          <a:xfrm>
            <a:off x="1147444" y="2197105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0" y="0"/>
                </a:moveTo>
                <a:lnTo>
                  <a:pt x="0" y="183513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619" y="2200275"/>
            <a:ext cx="1543050" cy="0"/>
          </a:xfrm>
          <a:custGeom>
            <a:avLst/>
            <a:gdLst/>
            <a:ahLst/>
            <a:cxnLst/>
            <a:rect l="l" t="t" r="r" b="b"/>
            <a:pathLst>
              <a:path w="1543050">
                <a:moveTo>
                  <a:pt x="0" y="0"/>
                </a:moveTo>
                <a:lnTo>
                  <a:pt x="1543049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6845" y="2197105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0" y="0"/>
                </a:moveTo>
                <a:lnTo>
                  <a:pt x="0" y="183513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751" y="4029075"/>
            <a:ext cx="1543050" cy="0"/>
          </a:xfrm>
          <a:custGeom>
            <a:avLst/>
            <a:gdLst/>
            <a:ahLst/>
            <a:cxnLst/>
            <a:rect l="l" t="t" r="r" b="b"/>
            <a:pathLst>
              <a:path w="1543050">
                <a:moveTo>
                  <a:pt x="0" y="0"/>
                </a:moveTo>
                <a:lnTo>
                  <a:pt x="1543056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3303" y="2546344"/>
            <a:ext cx="1377950" cy="965835"/>
          </a:xfrm>
          <a:custGeom>
            <a:avLst/>
            <a:gdLst/>
            <a:ahLst/>
            <a:cxnLst/>
            <a:rect l="l" t="t" r="r" b="b"/>
            <a:pathLst>
              <a:path w="1377950" h="965835">
                <a:moveTo>
                  <a:pt x="1377949" y="965210"/>
                </a:moveTo>
                <a:lnTo>
                  <a:pt x="1377949" y="0"/>
                </a:lnTo>
                <a:lnTo>
                  <a:pt x="0" y="0"/>
                </a:lnTo>
                <a:lnTo>
                  <a:pt x="0" y="965210"/>
                </a:lnTo>
                <a:lnTo>
                  <a:pt x="6352" y="965210"/>
                </a:lnTo>
                <a:lnTo>
                  <a:pt x="6352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1358899" y="19050"/>
                </a:lnTo>
                <a:lnTo>
                  <a:pt x="1358899" y="12710"/>
                </a:lnTo>
                <a:lnTo>
                  <a:pt x="1365254" y="19050"/>
                </a:lnTo>
                <a:lnTo>
                  <a:pt x="1365254" y="965210"/>
                </a:lnTo>
                <a:lnTo>
                  <a:pt x="1377949" y="965210"/>
                </a:lnTo>
                <a:close/>
              </a:path>
              <a:path w="1377950" h="965835">
                <a:moveTo>
                  <a:pt x="19050" y="19050"/>
                </a:moveTo>
                <a:lnTo>
                  <a:pt x="19050" y="12710"/>
                </a:lnTo>
                <a:lnTo>
                  <a:pt x="6352" y="19050"/>
                </a:lnTo>
                <a:lnTo>
                  <a:pt x="19050" y="19050"/>
                </a:lnTo>
                <a:close/>
              </a:path>
              <a:path w="1377950" h="965835">
                <a:moveTo>
                  <a:pt x="19050" y="946160"/>
                </a:moveTo>
                <a:lnTo>
                  <a:pt x="19050" y="19050"/>
                </a:lnTo>
                <a:lnTo>
                  <a:pt x="6352" y="19050"/>
                </a:lnTo>
                <a:lnTo>
                  <a:pt x="6352" y="946160"/>
                </a:lnTo>
                <a:lnTo>
                  <a:pt x="19050" y="946160"/>
                </a:lnTo>
                <a:close/>
              </a:path>
              <a:path w="1377950" h="965835">
                <a:moveTo>
                  <a:pt x="1365254" y="946160"/>
                </a:moveTo>
                <a:lnTo>
                  <a:pt x="6352" y="946160"/>
                </a:lnTo>
                <a:lnTo>
                  <a:pt x="19050" y="952500"/>
                </a:lnTo>
                <a:lnTo>
                  <a:pt x="19050" y="965210"/>
                </a:lnTo>
                <a:lnTo>
                  <a:pt x="1358899" y="965210"/>
                </a:lnTo>
                <a:lnTo>
                  <a:pt x="1358899" y="952500"/>
                </a:lnTo>
                <a:lnTo>
                  <a:pt x="1365254" y="946160"/>
                </a:lnTo>
                <a:close/>
              </a:path>
              <a:path w="1377950" h="965835">
                <a:moveTo>
                  <a:pt x="19050" y="965210"/>
                </a:moveTo>
                <a:lnTo>
                  <a:pt x="19050" y="952500"/>
                </a:lnTo>
                <a:lnTo>
                  <a:pt x="6352" y="946160"/>
                </a:lnTo>
                <a:lnTo>
                  <a:pt x="6352" y="965210"/>
                </a:lnTo>
                <a:lnTo>
                  <a:pt x="19050" y="965210"/>
                </a:lnTo>
                <a:close/>
              </a:path>
              <a:path w="1377950" h="965835">
                <a:moveTo>
                  <a:pt x="1365254" y="19050"/>
                </a:moveTo>
                <a:lnTo>
                  <a:pt x="1358899" y="12710"/>
                </a:lnTo>
                <a:lnTo>
                  <a:pt x="1358899" y="19050"/>
                </a:lnTo>
                <a:lnTo>
                  <a:pt x="1365254" y="19050"/>
                </a:lnTo>
                <a:close/>
              </a:path>
              <a:path w="1377950" h="965835">
                <a:moveTo>
                  <a:pt x="1365254" y="946160"/>
                </a:moveTo>
                <a:lnTo>
                  <a:pt x="1365254" y="19050"/>
                </a:lnTo>
                <a:lnTo>
                  <a:pt x="1358899" y="19050"/>
                </a:lnTo>
                <a:lnTo>
                  <a:pt x="1358899" y="946160"/>
                </a:lnTo>
                <a:lnTo>
                  <a:pt x="1365254" y="946160"/>
                </a:lnTo>
                <a:close/>
              </a:path>
              <a:path w="1377950" h="965835">
                <a:moveTo>
                  <a:pt x="1365254" y="965210"/>
                </a:moveTo>
                <a:lnTo>
                  <a:pt x="1365254" y="946160"/>
                </a:lnTo>
                <a:lnTo>
                  <a:pt x="1358899" y="952500"/>
                </a:lnTo>
                <a:lnTo>
                  <a:pt x="1358899" y="965210"/>
                </a:lnTo>
                <a:lnTo>
                  <a:pt x="1365254" y="965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9655" y="2559055"/>
            <a:ext cx="1358900" cy="19685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44450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3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a.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Technicien</a:t>
            </a:r>
            <a:r>
              <a:rPr sz="9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9655" y="2755894"/>
            <a:ext cx="1358900" cy="958850"/>
          </a:xfrm>
          <a:custGeom>
            <a:avLst/>
            <a:gdLst/>
            <a:ahLst/>
            <a:cxnLst/>
            <a:rect l="l" t="t" r="r" b="b"/>
            <a:pathLst>
              <a:path w="1358900" h="958850">
                <a:moveTo>
                  <a:pt x="0" y="0"/>
                </a:moveTo>
                <a:lnTo>
                  <a:pt x="0" y="958852"/>
                </a:lnTo>
                <a:lnTo>
                  <a:pt x="1358895" y="958852"/>
                </a:lnTo>
                <a:lnTo>
                  <a:pt x="1358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3303" y="2743200"/>
            <a:ext cx="1377950" cy="977900"/>
          </a:xfrm>
          <a:custGeom>
            <a:avLst/>
            <a:gdLst/>
            <a:ahLst/>
            <a:cxnLst/>
            <a:rect l="l" t="t" r="r" b="b"/>
            <a:pathLst>
              <a:path w="1377950" h="977900">
                <a:moveTo>
                  <a:pt x="1377949" y="977905"/>
                </a:moveTo>
                <a:lnTo>
                  <a:pt x="1377949" y="0"/>
                </a:lnTo>
                <a:lnTo>
                  <a:pt x="0" y="0"/>
                </a:lnTo>
                <a:lnTo>
                  <a:pt x="0" y="977905"/>
                </a:lnTo>
                <a:lnTo>
                  <a:pt x="6352" y="977905"/>
                </a:lnTo>
                <a:lnTo>
                  <a:pt x="6352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1358899" y="19050"/>
                </a:lnTo>
                <a:lnTo>
                  <a:pt x="1358899" y="12694"/>
                </a:lnTo>
                <a:lnTo>
                  <a:pt x="1365254" y="19050"/>
                </a:lnTo>
                <a:lnTo>
                  <a:pt x="1365254" y="977905"/>
                </a:lnTo>
                <a:lnTo>
                  <a:pt x="1377949" y="977905"/>
                </a:lnTo>
                <a:close/>
              </a:path>
              <a:path w="1377950" h="977900">
                <a:moveTo>
                  <a:pt x="19050" y="19050"/>
                </a:moveTo>
                <a:lnTo>
                  <a:pt x="19050" y="12694"/>
                </a:lnTo>
                <a:lnTo>
                  <a:pt x="6352" y="19050"/>
                </a:lnTo>
                <a:lnTo>
                  <a:pt x="19050" y="19050"/>
                </a:lnTo>
                <a:close/>
              </a:path>
              <a:path w="1377950" h="977900">
                <a:moveTo>
                  <a:pt x="19050" y="958855"/>
                </a:moveTo>
                <a:lnTo>
                  <a:pt x="19050" y="19050"/>
                </a:lnTo>
                <a:lnTo>
                  <a:pt x="6352" y="19050"/>
                </a:lnTo>
                <a:lnTo>
                  <a:pt x="6352" y="958855"/>
                </a:lnTo>
                <a:lnTo>
                  <a:pt x="19050" y="958855"/>
                </a:lnTo>
                <a:close/>
              </a:path>
              <a:path w="1377950" h="977900">
                <a:moveTo>
                  <a:pt x="1365254" y="958855"/>
                </a:moveTo>
                <a:lnTo>
                  <a:pt x="6352" y="958855"/>
                </a:lnTo>
                <a:lnTo>
                  <a:pt x="19050" y="971550"/>
                </a:lnTo>
                <a:lnTo>
                  <a:pt x="19050" y="977905"/>
                </a:lnTo>
                <a:lnTo>
                  <a:pt x="1358899" y="977905"/>
                </a:lnTo>
                <a:lnTo>
                  <a:pt x="1358899" y="971550"/>
                </a:lnTo>
                <a:lnTo>
                  <a:pt x="1365254" y="958855"/>
                </a:lnTo>
                <a:close/>
              </a:path>
              <a:path w="1377950" h="977900">
                <a:moveTo>
                  <a:pt x="19050" y="977905"/>
                </a:moveTo>
                <a:lnTo>
                  <a:pt x="19050" y="971550"/>
                </a:lnTo>
                <a:lnTo>
                  <a:pt x="6352" y="958855"/>
                </a:lnTo>
                <a:lnTo>
                  <a:pt x="6352" y="977905"/>
                </a:lnTo>
                <a:lnTo>
                  <a:pt x="19050" y="977905"/>
                </a:lnTo>
                <a:close/>
              </a:path>
              <a:path w="1377950" h="977900">
                <a:moveTo>
                  <a:pt x="1365254" y="19050"/>
                </a:moveTo>
                <a:lnTo>
                  <a:pt x="1358899" y="12694"/>
                </a:lnTo>
                <a:lnTo>
                  <a:pt x="1358899" y="19050"/>
                </a:lnTo>
                <a:lnTo>
                  <a:pt x="1365254" y="19050"/>
                </a:lnTo>
                <a:close/>
              </a:path>
              <a:path w="1377950" h="977900">
                <a:moveTo>
                  <a:pt x="1365254" y="958855"/>
                </a:moveTo>
                <a:lnTo>
                  <a:pt x="1365254" y="19050"/>
                </a:lnTo>
                <a:lnTo>
                  <a:pt x="1358899" y="19050"/>
                </a:lnTo>
                <a:lnTo>
                  <a:pt x="1358899" y="958855"/>
                </a:lnTo>
                <a:lnTo>
                  <a:pt x="1365254" y="958855"/>
                </a:lnTo>
                <a:close/>
              </a:path>
              <a:path w="1377950" h="977900">
                <a:moveTo>
                  <a:pt x="1365254" y="977905"/>
                </a:moveTo>
                <a:lnTo>
                  <a:pt x="1365254" y="958855"/>
                </a:lnTo>
                <a:lnTo>
                  <a:pt x="1358899" y="971550"/>
                </a:lnTo>
                <a:lnTo>
                  <a:pt x="1358899" y="977905"/>
                </a:lnTo>
                <a:lnTo>
                  <a:pt x="1365254" y="977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5701" y="260349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4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1152" y="3990978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45" y="0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8851" y="2241554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52" y="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5678" y="2241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19297" y="2197105"/>
            <a:ext cx="1556385" cy="1835150"/>
          </a:xfrm>
          <a:custGeom>
            <a:avLst/>
            <a:gdLst/>
            <a:ahLst/>
            <a:cxnLst/>
            <a:rect l="l" t="t" r="r" b="b"/>
            <a:pathLst>
              <a:path w="1556385" h="1835150">
                <a:moveTo>
                  <a:pt x="6355" y="0"/>
                </a:moveTo>
                <a:lnTo>
                  <a:pt x="0" y="0"/>
                </a:lnTo>
                <a:lnTo>
                  <a:pt x="0" y="6339"/>
                </a:lnTo>
                <a:lnTo>
                  <a:pt x="6355" y="0"/>
                </a:lnTo>
                <a:close/>
              </a:path>
              <a:path w="1556385" h="1835150">
                <a:moveTo>
                  <a:pt x="1555760" y="1835139"/>
                </a:moveTo>
                <a:lnTo>
                  <a:pt x="1555760" y="0"/>
                </a:lnTo>
                <a:lnTo>
                  <a:pt x="6355" y="0"/>
                </a:lnTo>
                <a:lnTo>
                  <a:pt x="0" y="6339"/>
                </a:lnTo>
                <a:lnTo>
                  <a:pt x="1549405" y="6339"/>
                </a:lnTo>
                <a:lnTo>
                  <a:pt x="1549405" y="1835139"/>
                </a:lnTo>
                <a:lnTo>
                  <a:pt x="1555760" y="1835139"/>
                </a:lnTo>
                <a:close/>
              </a:path>
              <a:path w="1556385" h="1835150">
                <a:moveTo>
                  <a:pt x="6355" y="1828800"/>
                </a:moveTo>
                <a:lnTo>
                  <a:pt x="6355" y="6339"/>
                </a:lnTo>
                <a:lnTo>
                  <a:pt x="0" y="6339"/>
                </a:lnTo>
                <a:lnTo>
                  <a:pt x="0" y="1828800"/>
                </a:lnTo>
                <a:lnTo>
                  <a:pt x="6355" y="1828800"/>
                </a:lnTo>
                <a:close/>
              </a:path>
              <a:path w="1556385" h="1835150">
                <a:moveTo>
                  <a:pt x="1549405" y="1835139"/>
                </a:moveTo>
                <a:lnTo>
                  <a:pt x="1549405" y="1828800"/>
                </a:lnTo>
                <a:lnTo>
                  <a:pt x="0" y="1828800"/>
                </a:lnTo>
                <a:lnTo>
                  <a:pt x="6355" y="1835139"/>
                </a:lnTo>
                <a:lnTo>
                  <a:pt x="1549405" y="1835139"/>
                </a:lnTo>
                <a:close/>
              </a:path>
              <a:path w="1556385" h="1835150">
                <a:moveTo>
                  <a:pt x="6355" y="1835139"/>
                </a:moveTo>
                <a:lnTo>
                  <a:pt x="0" y="1828800"/>
                </a:lnTo>
                <a:lnTo>
                  <a:pt x="0" y="1835139"/>
                </a:lnTo>
                <a:lnTo>
                  <a:pt x="6355" y="1835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8207" y="2546344"/>
            <a:ext cx="1377950" cy="965835"/>
          </a:xfrm>
          <a:custGeom>
            <a:avLst/>
            <a:gdLst/>
            <a:ahLst/>
            <a:cxnLst/>
            <a:rect l="l" t="t" r="r" b="b"/>
            <a:pathLst>
              <a:path w="1377950" h="965835">
                <a:moveTo>
                  <a:pt x="1377939" y="965210"/>
                </a:moveTo>
                <a:lnTo>
                  <a:pt x="1377939" y="0"/>
                </a:lnTo>
                <a:lnTo>
                  <a:pt x="0" y="0"/>
                </a:lnTo>
                <a:lnTo>
                  <a:pt x="0" y="965210"/>
                </a:lnTo>
                <a:lnTo>
                  <a:pt x="6339" y="965210"/>
                </a:lnTo>
                <a:lnTo>
                  <a:pt x="6339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1358889" y="19050"/>
                </a:lnTo>
                <a:lnTo>
                  <a:pt x="1358889" y="12710"/>
                </a:lnTo>
                <a:lnTo>
                  <a:pt x="1365244" y="19050"/>
                </a:lnTo>
                <a:lnTo>
                  <a:pt x="1365244" y="965210"/>
                </a:lnTo>
                <a:lnTo>
                  <a:pt x="1377939" y="965210"/>
                </a:lnTo>
                <a:close/>
              </a:path>
              <a:path w="1377950" h="965835">
                <a:moveTo>
                  <a:pt x="19050" y="19050"/>
                </a:moveTo>
                <a:lnTo>
                  <a:pt x="19050" y="12710"/>
                </a:lnTo>
                <a:lnTo>
                  <a:pt x="6339" y="19050"/>
                </a:lnTo>
                <a:lnTo>
                  <a:pt x="19050" y="19050"/>
                </a:lnTo>
                <a:close/>
              </a:path>
              <a:path w="1377950" h="965835">
                <a:moveTo>
                  <a:pt x="19050" y="946160"/>
                </a:moveTo>
                <a:lnTo>
                  <a:pt x="19050" y="19050"/>
                </a:lnTo>
                <a:lnTo>
                  <a:pt x="6339" y="19050"/>
                </a:lnTo>
                <a:lnTo>
                  <a:pt x="6339" y="946160"/>
                </a:lnTo>
                <a:lnTo>
                  <a:pt x="19050" y="946160"/>
                </a:lnTo>
                <a:close/>
              </a:path>
              <a:path w="1377950" h="965835">
                <a:moveTo>
                  <a:pt x="1365244" y="946160"/>
                </a:moveTo>
                <a:lnTo>
                  <a:pt x="6339" y="946160"/>
                </a:lnTo>
                <a:lnTo>
                  <a:pt x="19050" y="952500"/>
                </a:lnTo>
                <a:lnTo>
                  <a:pt x="19050" y="965210"/>
                </a:lnTo>
                <a:lnTo>
                  <a:pt x="1358889" y="965210"/>
                </a:lnTo>
                <a:lnTo>
                  <a:pt x="1358889" y="952500"/>
                </a:lnTo>
                <a:lnTo>
                  <a:pt x="1365244" y="946160"/>
                </a:lnTo>
                <a:close/>
              </a:path>
              <a:path w="1377950" h="965835">
                <a:moveTo>
                  <a:pt x="19050" y="965210"/>
                </a:moveTo>
                <a:lnTo>
                  <a:pt x="19050" y="952500"/>
                </a:lnTo>
                <a:lnTo>
                  <a:pt x="6339" y="946160"/>
                </a:lnTo>
                <a:lnTo>
                  <a:pt x="6339" y="965210"/>
                </a:lnTo>
                <a:lnTo>
                  <a:pt x="19050" y="965210"/>
                </a:lnTo>
                <a:close/>
              </a:path>
              <a:path w="1377950" h="965835">
                <a:moveTo>
                  <a:pt x="1365244" y="19050"/>
                </a:moveTo>
                <a:lnTo>
                  <a:pt x="1358889" y="12710"/>
                </a:lnTo>
                <a:lnTo>
                  <a:pt x="1358889" y="19050"/>
                </a:lnTo>
                <a:lnTo>
                  <a:pt x="1365244" y="19050"/>
                </a:lnTo>
                <a:close/>
              </a:path>
              <a:path w="1377950" h="965835">
                <a:moveTo>
                  <a:pt x="1365244" y="946160"/>
                </a:moveTo>
                <a:lnTo>
                  <a:pt x="1365244" y="19050"/>
                </a:lnTo>
                <a:lnTo>
                  <a:pt x="1358889" y="19050"/>
                </a:lnTo>
                <a:lnTo>
                  <a:pt x="1358889" y="946160"/>
                </a:lnTo>
                <a:lnTo>
                  <a:pt x="1365244" y="946160"/>
                </a:lnTo>
                <a:close/>
              </a:path>
              <a:path w="1377950" h="965835">
                <a:moveTo>
                  <a:pt x="1365244" y="965210"/>
                </a:moveTo>
                <a:lnTo>
                  <a:pt x="1365244" y="946160"/>
                </a:lnTo>
                <a:lnTo>
                  <a:pt x="1358889" y="952500"/>
                </a:lnTo>
                <a:lnTo>
                  <a:pt x="1358889" y="965210"/>
                </a:lnTo>
                <a:lnTo>
                  <a:pt x="1365244" y="965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14547" y="2559055"/>
            <a:ext cx="1358900" cy="19685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387350">
              <a:lnSpc>
                <a:spcPct val="100000"/>
              </a:lnSpc>
              <a:spcBef>
                <a:spcPts val="3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a.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9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14547" y="2755894"/>
            <a:ext cx="1358900" cy="958850"/>
          </a:xfrm>
          <a:custGeom>
            <a:avLst/>
            <a:gdLst/>
            <a:ahLst/>
            <a:cxnLst/>
            <a:rect l="l" t="t" r="r" b="b"/>
            <a:pathLst>
              <a:path w="1358900" h="958850">
                <a:moveTo>
                  <a:pt x="0" y="0"/>
                </a:moveTo>
                <a:lnTo>
                  <a:pt x="0" y="958852"/>
                </a:lnTo>
                <a:lnTo>
                  <a:pt x="1358902" y="958852"/>
                </a:lnTo>
                <a:lnTo>
                  <a:pt x="1358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8207" y="2743200"/>
            <a:ext cx="1377950" cy="977900"/>
          </a:xfrm>
          <a:custGeom>
            <a:avLst/>
            <a:gdLst/>
            <a:ahLst/>
            <a:cxnLst/>
            <a:rect l="l" t="t" r="r" b="b"/>
            <a:pathLst>
              <a:path w="1377950" h="977900">
                <a:moveTo>
                  <a:pt x="1377939" y="977905"/>
                </a:moveTo>
                <a:lnTo>
                  <a:pt x="1377939" y="0"/>
                </a:lnTo>
                <a:lnTo>
                  <a:pt x="0" y="0"/>
                </a:lnTo>
                <a:lnTo>
                  <a:pt x="0" y="977905"/>
                </a:lnTo>
                <a:lnTo>
                  <a:pt x="6339" y="977905"/>
                </a:lnTo>
                <a:lnTo>
                  <a:pt x="6339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1358889" y="19050"/>
                </a:lnTo>
                <a:lnTo>
                  <a:pt x="1358889" y="12694"/>
                </a:lnTo>
                <a:lnTo>
                  <a:pt x="1365244" y="19050"/>
                </a:lnTo>
                <a:lnTo>
                  <a:pt x="1365244" y="977905"/>
                </a:lnTo>
                <a:lnTo>
                  <a:pt x="1377939" y="977905"/>
                </a:lnTo>
                <a:close/>
              </a:path>
              <a:path w="1377950" h="977900">
                <a:moveTo>
                  <a:pt x="19050" y="19050"/>
                </a:moveTo>
                <a:lnTo>
                  <a:pt x="19050" y="12694"/>
                </a:lnTo>
                <a:lnTo>
                  <a:pt x="6339" y="19050"/>
                </a:lnTo>
                <a:lnTo>
                  <a:pt x="19050" y="19050"/>
                </a:lnTo>
                <a:close/>
              </a:path>
              <a:path w="1377950" h="977900">
                <a:moveTo>
                  <a:pt x="19050" y="958855"/>
                </a:moveTo>
                <a:lnTo>
                  <a:pt x="19050" y="19050"/>
                </a:lnTo>
                <a:lnTo>
                  <a:pt x="6339" y="19050"/>
                </a:lnTo>
                <a:lnTo>
                  <a:pt x="6339" y="958855"/>
                </a:lnTo>
                <a:lnTo>
                  <a:pt x="19050" y="958855"/>
                </a:lnTo>
                <a:close/>
              </a:path>
              <a:path w="1377950" h="977900">
                <a:moveTo>
                  <a:pt x="1365244" y="958855"/>
                </a:moveTo>
                <a:lnTo>
                  <a:pt x="6339" y="958855"/>
                </a:lnTo>
                <a:lnTo>
                  <a:pt x="19050" y="971550"/>
                </a:lnTo>
                <a:lnTo>
                  <a:pt x="19050" y="977905"/>
                </a:lnTo>
                <a:lnTo>
                  <a:pt x="1358889" y="977905"/>
                </a:lnTo>
                <a:lnTo>
                  <a:pt x="1358889" y="971550"/>
                </a:lnTo>
                <a:lnTo>
                  <a:pt x="1365244" y="958855"/>
                </a:lnTo>
                <a:close/>
              </a:path>
              <a:path w="1377950" h="977900">
                <a:moveTo>
                  <a:pt x="19050" y="977905"/>
                </a:moveTo>
                <a:lnTo>
                  <a:pt x="19050" y="971550"/>
                </a:lnTo>
                <a:lnTo>
                  <a:pt x="6339" y="958855"/>
                </a:lnTo>
                <a:lnTo>
                  <a:pt x="6339" y="977905"/>
                </a:lnTo>
                <a:lnTo>
                  <a:pt x="19050" y="977905"/>
                </a:lnTo>
                <a:close/>
              </a:path>
              <a:path w="1377950" h="977900">
                <a:moveTo>
                  <a:pt x="1365244" y="19050"/>
                </a:moveTo>
                <a:lnTo>
                  <a:pt x="1358889" y="12694"/>
                </a:lnTo>
                <a:lnTo>
                  <a:pt x="1358889" y="19050"/>
                </a:lnTo>
                <a:lnTo>
                  <a:pt x="1365244" y="19050"/>
                </a:lnTo>
                <a:close/>
              </a:path>
              <a:path w="1377950" h="977900">
                <a:moveTo>
                  <a:pt x="1365244" y="958855"/>
                </a:moveTo>
                <a:lnTo>
                  <a:pt x="1365244" y="19050"/>
                </a:lnTo>
                <a:lnTo>
                  <a:pt x="1358889" y="19050"/>
                </a:lnTo>
                <a:lnTo>
                  <a:pt x="1358889" y="958855"/>
                </a:lnTo>
                <a:lnTo>
                  <a:pt x="1365244" y="958855"/>
                </a:lnTo>
                <a:close/>
              </a:path>
              <a:path w="1377950" h="977900">
                <a:moveTo>
                  <a:pt x="1365244" y="977905"/>
                </a:moveTo>
                <a:lnTo>
                  <a:pt x="1365244" y="958855"/>
                </a:lnTo>
                <a:lnTo>
                  <a:pt x="1358889" y="971550"/>
                </a:lnTo>
                <a:lnTo>
                  <a:pt x="1358889" y="977905"/>
                </a:lnTo>
                <a:lnTo>
                  <a:pt x="1365244" y="977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22495" y="2844798"/>
            <a:ext cx="1035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La chef de projet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….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30596" y="260349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4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9707" y="3990978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904" y="0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57397" y="2241554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897" y="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60572" y="2241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6351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94207" y="2197105"/>
            <a:ext cx="1549400" cy="1835150"/>
          </a:xfrm>
          <a:custGeom>
            <a:avLst/>
            <a:gdLst/>
            <a:ahLst/>
            <a:cxnLst/>
            <a:rect l="l" t="t" r="r" b="b"/>
            <a:pathLst>
              <a:path w="1549400" h="1835150">
                <a:moveTo>
                  <a:pt x="6339" y="0"/>
                </a:moveTo>
                <a:lnTo>
                  <a:pt x="0" y="0"/>
                </a:lnTo>
                <a:lnTo>
                  <a:pt x="0" y="6339"/>
                </a:lnTo>
                <a:lnTo>
                  <a:pt x="6339" y="0"/>
                </a:lnTo>
                <a:close/>
              </a:path>
              <a:path w="1549400" h="1835150">
                <a:moveTo>
                  <a:pt x="1549389" y="6339"/>
                </a:moveTo>
                <a:lnTo>
                  <a:pt x="1543050" y="0"/>
                </a:lnTo>
                <a:lnTo>
                  <a:pt x="6339" y="0"/>
                </a:lnTo>
                <a:lnTo>
                  <a:pt x="0" y="6339"/>
                </a:lnTo>
                <a:lnTo>
                  <a:pt x="1549389" y="6339"/>
                </a:lnTo>
                <a:close/>
              </a:path>
              <a:path w="1549400" h="1835150">
                <a:moveTo>
                  <a:pt x="6339" y="1828800"/>
                </a:moveTo>
                <a:lnTo>
                  <a:pt x="6339" y="6339"/>
                </a:lnTo>
                <a:lnTo>
                  <a:pt x="0" y="6339"/>
                </a:lnTo>
                <a:lnTo>
                  <a:pt x="0" y="1828800"/>
                </a:lnTo>
                <a:lnTo>
                  <a:pt x="6339" y="1828800"/>
                </a:lnTo>
                <a:close/>
              </a:path>
              <a:path w="1549400" h="1835150">
                <a:moveTo>
                  <a:pt x="1549389" y="1828800"/>
                </a:moveTo>
                <a:lnTo>
                  <a:pt x="0" y="1828800"/>
                </a:lnTo>
                <a:lnTo>
                  <a:pt x="6339" y="1835139"/>
                </a:lnTo>
                <a:lnTo>
                  <a:pt x="1543050" y="1835139"/>
                </a:lnTo>
                <a:lnTo>
                  <a:pt x="1549389" y="1828800"/>
                </a:lnTo>
                <a:close/>
              </a:path>
              <a:path w="1549400" h="1835150">
                <a:moveTo>
                  <a:pt x="6339" y="1835139"/>
                </a:moveTo>
                <a:lnTo>
                  <a:pt x="0" y="1828800"/>
                </a:lnTo>
                <a:lnTo>
                  <a:pt x="0" y="1835139"/>
                </a:lnTo>
                <a:lnTo>
                  <a:pt x="6339" y="1835139"/>
                </a:lnTo>
                <a:close/>
              </a:path>
              <a:path w="1549400" h="1835150">
                <a:moveTo>
                  <a:pt x="1549389" y="6339"/>
                </a:moveTo>
                <a:lnTo>
                  <a:pt x="1549389" y="0"/>
                </a:lnTo>
                <a:lnTo>
                  <a:pt x="1543050" y="0"/>
                </a:lnTo>
                <a:lnTo>
                  <a:pt x="1549389" y="6339"/>
                </a:lnTo>
                <a:close/>
              </a:path>
              <a:path w="1549400" h="1835150">
                <a:moveTo>
                  <a:pt x="1549389" y="1828800"/>
                </a:moveTo>
                <a:lnTo>
                  <a:pt x="1549389" y="6339"/>
                </a:lnTo>
                <a:lnTo>
                  <a:pt x="1543050" y="6339"/>
                </a:lnTo>
                <a:lnTo>
                  <a:pt x="1543050" y="1828800"/>
                </a:lnTo>
                <a:lnTo>
                  <a:pt x="1549389" y="1828800"/>
                </a:lnTo>
                <a:close/>
              </a:path>
              <a:path w="1549400" h="1835150">
                <a:moveTo>
                  <a:pt x="1549389" y="1835139"/>
                </a:moveTo>
                <a:lnTo>
                  <a:pt x="1549389" y="1828800"/>
                </a:lnTo>
                <a:lnTo>
                  <a:pt x="1543050" y="1835139"/>
                </a:lnTo>
                <a:lnTo>
                  <a:pt x="1549389" y="1835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76747" y="2546344"/>
            <a:ext cx="1377950" cy="965835"/>
          </a:xfrm>
          <a:custGeom>
            <a:avLst/>
            <a:gdLst/>
            <a:ahLst/>
            <a:cxnLst/>
            <a:rect l="l" t="t" r="r" b="b"/>
            <a:pathLst>
              <a:path w="1377950" h="965835">
                <a:moveTo>
                  <a:pt x="1377955" y="965210"/>
                </a:moveTo>
                <a:lnTo>
                  <a:pt x="1377955" y="0"/>
                </a:lnTo>
                <a:lnTo>
                  <a:pt x="0" y="0"/>
                </a:lnTo>
                <a:lnTo>
                  <a:pt x="0" y="965210"/>
                </a:lnTo>
                <a:lnTo>
                  <a:pt x="12710" y="965210"/>
                </a:lnTo>
                <a:lnTo>
                  <a:pt x="12710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1358905" y="19050"/>
                </a:lnTo>
                <a:lnTo>
                  <a:pt x="1358905" y="12710"/>
                </a:lnTo>
                <a:lnTo>
                  <a:pt x="1371600" y="19050"/>
                </a:lnTo>
                <a:lnTo>
                  <a:pt x="1371600" y="965210"/>
                </a:lnTo>
                <a:lnTo>
                  <a:pt x="1377955" y="965210"/>
                </a:lnTo>
                <a:close/>
              </a:path>
              <a:path w="1377950" h="965835">
                <a:moveTo>
                  <a:pt x="19050" y="19050"/>
                </a:moveTo>
                <a:lnTo>
                  <a:pt x="19050" y="12710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1377950" h="965835">
                <a:moveTo>
                  <a:pt x="19050" y="946160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946160"/>
                </a:lnTo>
                <a:lnTo>
                  <a:pt x="19050" y="946160"/>
                </a:lnTo>
                <a:close/>
              </a:path>
              <a:path w="1377950" h="965835">
                <a:moveTo>
                  <a:pt x="1371600" y="946160"/>
                </a:moveTo>
                <a:lnTo>
                  <a:pt x="12710" y="946160"/>
                </a:lnTo>
                <a:lnTo>
                  <a:pt x="19050" y="952500"/>
                </a:lnTo>
                <a:lnTo>
                  <a:pt x="19050" y="965210"/>
                </a:lnTo>
                <a:lnTo>
                  <a:pt x="1358905" y="965210"/>
                </a:lnTo>
                <a:lnTo>
                  <a:pt x="1358905" y="952500"/>
                </a:lnTo>
                <a:lnTo>
                  <a:pt x="1371600" y="946160"/>
                </a:lnTo>
                <a:close/>
              </a:path>
              <a:path w="1377950" h="965835">
                <a:moveTo>
                  <a:pt x="19050" y="965210"/>
                </a:moveTo>
                <a:lnTo>
                  <a:pt x="19050" y="952500"/>
                </a:lnTo>
                <a:lnTo>
                  <a:pt x="12710" y="946160"/>
                </a:lnTo>
                <a:lnTo>
                  <a:pt x="12710" y="965210"/>
                </a:lnTo>
                <a:lnTo>
                  <a:pt x="19050" y="965210"/>
                </a:lnTo>
                <a:close/>
              </a:path>
              <a:path w="1377950" h="965835">
                <a:moveTo>
                  <a:pt x="1371600" y="19050"/>
                </a:moveTo>
                <a:lnTo>
                  <a:pt x="1358905" y="12710"/>
                </a:lnTo>
                <a:lnTo>
                  <a:pt x="1358905" y="19050"/>
                </a:lnTo>
                <a:lnTo>
                  <a:pt x="1371600" y="19050"/>
                </a:lnTo>
                <a:close/>
              </a:path>
              <a:path w="1377950" h="965835">
                <a:moveTo>
                  <a:pt x="1371600" y="946160"/>
                </a:moveTo>
                <a:lnTo>
                  <a:pt x="1371600" y="19050"/>
                </a:lnTo>
                <a:lnTo>
                  <a:pt x="1358905" y="19050"/>
                </a:lnTo>
                <a:lnTo>
                  <a:pt x="1358905" y="946160"/>
                </a:lnTo>
                <a:lnTo>
                  <a:pt x="1371600" y="946160"/>
                </a:lnTo>
                <a:close/>
              </a:path>
              <a:path w="1377950" h="965835">
                <a:moveTo>
                  <a:pt x="1371600" y="965210"/>
                </a:moveTo>
                <a:lnTo>
                  <a:pt x="1371600" y="946160"/>
                </a:lnTo>
                <a:lnTo>
                  <a:pt x="1358905" y="952500"/>
                </a:lnTo>
                <a:lnTo>
                  <a:pt x="1358905" y="965210"/>
                </a:lnTo>
                <a:lnTo>
                  <a:pt x="1371600" y="965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89457" y="2559055"/>
            <a:ext cx="1358900" cy="19685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a.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Directeur</a:t>
            </a:r>
            <a:r>
              <a:rPr sz="9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89457" y="2755894"/>
            <a:ext cx="1358900" cy="958850"/>
          </a:xfrm>
          <a:custGeom>
            <a:avLst/>
            <a:gdLst/>
            <a:ahLst/>
            <a:cxnLst/>
            <a:rect l="l" t="t" r="r" b="b"/>
            <a:pathLst>
              <a:path w="1358900" h="958850">
                <a:moveTo>
                  <a:pt x="0" y="0"/>
                </a:moveTo>
                <a:lnTo>
                  <a:pt x="0" y="958852"/>
                </a:lnTo>
                <a:lnTo>
                  <a:pt x="1358902" y="958852"/>
                </a:lnTo>
                <a:lnTo>
                  <a:pt x="1358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76747" y="2743200"/>
            <a:ext cx="1377950" cy="977900"/>
          </a:xfrm>
          <a:custGeom>
            <a:avLst/>
            <a:gdLst/>
            <a:ahLst/>
            <a:cxnLst/>
            <a:rect l="l" t="t" r="r" b="b"/>
            <a:pathLst>
              <a:path w="1377950" h="977900">
                <a:moveTo>
                  <a:pt x="1377955" y="977905"/>
                </a:moveTo>
                <a:lnTo>
                  <a:pt x="1377955" y="0"/>
                </a:lnTo>
                <a:lnTo>
                  <a:pt x="0" y="0"/>
                </a:lnTo>
                <a:lnTo>
                  <a:pt x="0" y="977905"/>
                </a:lnTo>
                <a:lnTo>
                  <a:pt x="12710" y="977905"/>
                </a:lnTo>
                <a:lnTo>
                  <a:pt x="12710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1358905" y="19050"/>
                </a:lnTo>
                <a:lnTo>
                  <a:pt x="1358905" y="12694"/>
                </a:lnTo>
                <a:lnTo>
                  <a:pt x="1371600" y="19050"/>
                </a:lnTo>
                <a:lnTo>
                  <a:pt x="1371600" y="977905"/>
                </a:lnTo>
                <a:lnTo>
                  <a:pt x="1377955" y="977905"/>
                </a:lnTo>
                <a:close/>
              </a:path>
              <a:path w="1377950" h="977900">
                <a:moveTo>
                  <a:pt x="19050" y="19050"/>
                </a:moveTo>
                <a:lnTo>
                  <a:pt x="19050" y="12694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1377950" h="977900">
                <a:moveTo>
                  <a:pt x="19050" y="958855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958855"/>
                </a:lnTo>
                <a:lnTo>
                  <a:pt x="19050" y="958855"/>
                </a:lnTo>
                <a:close/>
              </a:path>
              <a:path w="1377950" h="977900">
                <a:moveTo>
                  <a:pt x="1371600" y="958855"/>
                </a:moveTo>
                <a:lnTo>
                  <a:pt x="12710" y="958855"/>
                </a:lnTo>
                <a:lnTo>
                  <a:pt x="19050" y="971550"/>
                </a:lnTo>
                <a:lnTo>
                  <a:pt x="19050" y="977905"/>
                </a:lnTo>
                <a:lnTo>
                  <a:pt x="1358905" y="977905"/>
                </a:lnTo>
                <a:lnTo>
                  <a:pt x="1358905" y="971550"/>
                </a:lnTo>
                <a:lnTo>
                  <a:pt x="1371600" y="958855"/>
                </a:lnTo>
                <a:close/>
              </a:path>
              <a:path w="1377950" h="977900">
                <a:moveTo>
                  <a:pt x="19050" y="977905"/>
                </a:moveTo>
                <a:lnTo>
                  <a:pt x="19050" y="971550"/>
                </a:lnTo>
                <a:lnTo>
                  <a:pt x="12710" y="958855"/>
                </a:lnTo>
                <a:lnTo>
                  <a:pt x="12710" y="977905"/>
                </a:lnTo>
                <a:lnTo>
                  <a:pt x="19050" y="977905"/>
                </a:lnTo>
                <a:close/>
              </a:path>
              <a:path w="1377950" h="977900">
                <a:moveTo>
                  <a:pt x="1371600" y="19050"/>
                </a:moveTo>
                <a:lnTo>
                  <a:pt x="1358905" y="12694"/>
                </a:lnTo>
                <a:lnTo>
                  <a:pt x="1358905" y="19050"/>
                </a:lnTo>
                <a:lnTo>
                  <a:pt x="1371600" y="19050"/>
                </a:lnTo>
                <a:close/>
              </a:path>
              <a:path w="1377950" h="977900">
                <a:moveTo>
                  <a:pt x="1371600" y="958855"/>
                </a:moveTo>
                <a:lnTo>
                  <a:pt x="1371600" y="19050"/>
                </a:lnTo>
                <a:lnTo>
                  <a:pt x="1358905" y="19050"/>
                </a:lnTo>
                <a:lnTo>
                  <a:pt x="1358905" y="958855"/>
                </a:lnTo>
                <a:lnTo>
                  <a:pt x="1371600" y="958855"/>
                </a:lnTo>
                <a:close/>
              </a:path>
              <a:path w="1377950" h="977900">
                <a:moveTo>
                  <a:pt x="1371600" y="977905"/>
                </a:moveTo>
                <a:lnTo>
                  <a:pt x="1371600" y="958855"/>
                </a:lnTo>
                <a:lnTo>
                  <a:pt x="1358905" y="971550"/>
                </a:lnTo>
                <a:lnTo>
                  <a:pt x="1358905" y="977905"/>
                </a:lnTo>
                <a:lnTo>
                  <a:pt x="1371600" y="977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91044" y="2844798"/>
            <a:ext cx="781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Je </a:t>
            </a:r>
            <a:r>
              <a:rPr sz="900" spc="-15" dirty="0">
                <a:latin typeface="Arial"/>
                <a:cs typeface="Arial"/>
              </a:rPr>
              <a:t>demande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2795" y="2216149"/>
            <a:ext cx="316611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0615" algn="l"/>
              </a:tabLst>
            </a:pPr>
            <a:r>
              <a:rPr sz="1050" spc="-10" dirty="0">
                <a:solidFill>
                  <a:srgbClr val="323299"/>
                </a:solidFill>
                <a:latin typeface="Franklin Gothic Book"/>
                <a:cs typeface="Franklin Gothic Book"/>
              </a:rPr>
              <a:t>T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É</a:t>
            </a:r>
            <a:r>
              <a:rPr sz="1050" spc="-5" dirty="0">
                <a:solidFill>
                  <a:srgbClr val="323299"/>
                </a:solidFill>
                <a:latin typeface="Franklin Gothic Book"/>
                <a:cs typeface="Franklin Gothic Book"/>
              </a:rPr>
              <a:t>M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OI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spc="5" dirty="0">
                <a:solidFill>
                  <a:srgbClr val="323299"/>
                </a:solidFill>
                <a:latin typeface="Franklin Gothic Book"/>
                <a:cs typeface="Franklin Gothic Book"/>
              </a:rPr>
              <a:t>N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A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dirty="0">
                <a:solidFill>
                  <a:srgbClr val="323299"/>
                </a:solidFill>
                <a:latin typeface="Franklin Gothic Book"/>
                <a:cs typeface="Franklin Gothic Book"/>
              </a:rPr>
              <a:t>E</a:t>
            </a:r>
            <a:r>
              <a:rPr sz="1050" dirty="0">
                <a:solidFill>
                  <a:srgbClr val="323299"/>
                </a:solidFill>
                <a:latin typeface="Times New Roman"/>
                <a:cs typeface="Times New Roman"/>
              </a:rPr>
              <a:t>	</a:t>
            </a:r>
            <a:r>
              <a:rPr sz="1050" spc="-10" dirty="0">
                <a:solidFill>
                  <a:srgbClr val="323299"/>
                </a:solidFill>
                <a:latin typeface="Franklin Gothic Book"/>
                <a:cs typeface="Franklin Gothic Book"/>
              </a:rPr>
              <a:t>T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É</a:t>
            </a:r>
            <a:r>
              <a:rPr sz="1050" spc="-5" dirty="0">
                <a:solidFill>
                  <a:srgbClr val="323299"/>
                </a:solidFill>
                <a:latin typeface="Franklin Gothic Book"/>
                <a:cs typeface="Franklin Gothic Book"/>
              </a:rPr>
              <a:t>M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OI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spc="5" dirty="0">
                <a:solidFill>
                  <a:srgbClr val="323299"/>
                </a:solidFill>
                <a:latin typeface="Franklin Gothic Book"/>
                <a:cs typeface="Franklin Gothic Book"/>
              </a:rPr>
              <a:t>N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A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dirty="0">
                <a:solidFill>
                  <a:srgbClr val="323299"/>
                </a:solidFill>
                <a:latin typeface="Franklin Gothic Book"/>
                <a:cs typeface="Franklin Gothic Book"/>
              </a:rPr>
              <a:t>E</a:t>
            </a:r>
            <a:endParaRPr sz="1050">
              <a:latin typeface="Franklin Gothic Book"/>
              <a:cs typeface="Franklin Gothic Boo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02333" y="260349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4"/>
                </a:lnTo>
              </a:path>
            </a:pathLst>
          </a:custGeom>
          <a:ln w="6351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54602" y="3990978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>
                <a:moveTo>
                  <a:pt x="0" y="0"/>
                </a:moveTo>
                <a:lnTo>
                  <a:pt x="850897" y="0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32307" y="2241554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52" y="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32301" y="2241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62747" y="2197105"/>
            <a:ext cx="1556385" cy="1835150"/>
          </a:xfrm>
          <a:custGeom>
            <a:avLst/>
            <a:gdLst/>
            <a:ahLst/>
            <a:cxnLst/>
            <a:rect l="l" t="t" r="r" b="b"/>
            <a:pathLst>
              <a:path w="1556384" h="1835150">
                <a:moveTo>
                  <a:pt x="1555760" y="6339"/>
                </a:moveTo>
                <a:lnTo>
                  <a:pt x="1549405" y="0"/>
                </a:lnTo>
                <a:lnTo>
                  <a:pt x="0" y="0"/>
                </a:lnTo>
                <a:lnTo>
                  <a:pt x="0" y="1835139"/>
                </a:lnTo>
                <a:lnTo>
                  <a:pt x="6355" y="1835139"/>
                </a:lnTo>
                <a:lnTo>
                  <a:pt x="6355" y="6339"/>
                </a:lnTo>
                <a:lnTo>
                  <a:pt x="1555760" y="6339"/>
                </a:lnTo>
                <a:close/>
              </a:path>
              <a:path w="1556384" h="1835150">
                <a:moveTo>
                  <a:pt x="1555760" y="1828800"/>
                </a:moveTo>
                <a:lnTo>
                  <a:pt x="6355" y="1828800"/>
                </a:lnTo>
                <a:lnTo>
                  <a:pt x="6355" y="1835139"/>
                </a:lnTo>
                <a:lnTo>
                  <a:pt x="1549405" y="1835139"/>
                </a:lnTo>
                <a:lnTo>
                  <a:pt x="1555760" y="1828800"/>
                </a:lnTo>
                <a:close/>
              </a:path>
              <a:path w="1556384" h="1835150">
                <a:moveTo>
                  <a:pt x="1555760" y="6339"/>
                </a:moveTo>
                <a:lnTo>
                  <a:pt x="1555760" y="0"/>
                </a:lnTo>
                <a:lnTo>
                  <a:pt x="1549405" y="0"/>
                </a:lnTo>
                <a:lnTo>
                  <a:pt x="1555760" y="6339"/>
                </a:lnTo>
                <a:close/>
              </a:path>
              <a:path w="1556384" h="1835150">
                <a:moveTo>
                  <a:pt x="1555760" y="1828800"/>
                </a:moveTo>
                <a:lnTo>
                  <a:pt x="1555760" y="6339"/>
                </a:lnTo>
                <a:lnTo>
                  <a:pt x="1549405" y="6339"/>
                </a:lnTo>
                <a:lnTo>
                  <a:pt x="1549405" y="1828800"/>
                </a:lnTo>
                <a:lnTo>
                  <a:pt x="1555760" y="1828800"/>
                </a:lnTo>
                <a:close/>
              </a:path>
              <a:path w="1556384" h="1835150">
                <a:moveTo>
                  <a:pt x="1555760" y="1835139"/>
                </a:moveTo>
                <a:lnTo>
                  <a:pt x="1555760" y="1828800"/>
                </a:lnTo>
                <a:lnTo>
                  <a:pt x="1549405" y="1835139"/>
                </a:lnTo>
                <a:lnTo>
                  <a:pt x="1555760" y="1835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51657" y="2546344"/>
            <a:ext cx="1377950" cy="965835"/>
          </a:xfrm>
          <a:custGeom>
            <a:avLst/>
            <a:gdLst/>
            <a:ahLst/>
            <a:cxnLst/>
            <a:rect l="l" t="t" r="r" b="b"/>
            <a:pathLst>
              <a:path w="1377950" h="965835">
                <a:moveTo>
                  <a:pt x="1377939" y="965210"/>
                </a:moveTo>
                <a:lnTo>
                  <a:pt x="1377939" y="0"/>
                </a:lnTo>
                <a:lnTo>
                  <a:pt x="0" y="0"/>
                </a:lnTo>
                <a:lnTo>
                  <a:pt x="0" y="965210"/>
                </a:lnTo>
                <a:lnTo>
                  <a:pt x="12694" y="965210"/>
                </a:lnTo>
                <a:lnTo>
                  <a:pt x="12694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1358889" y="19050"/>
                </a:lnTo>
                <a:lnTo>
                  <a:pt x="1358889" y="12710"/>
                </a:lnTo>
                <a:lnTo>
                  <a:pt x="1371600" y="19050"/>
                </a:lnTo>
                <a:lnTo>
                  <a:pt x="1371600" y="965210"/>
                </a:lnTo>
                <a:lnTo>
                  <a:pt x="1377939" y="965210"/>
                </a:lnTo>
                <a:close/>
              </a:path>
              <a:path w="1377950" h="965835">
                <a:moveTo>
                  <a:pt x="19050" y="19050"/>
                </a:moveTo>
                <a:lnTo>
                  <a:pt x="19050" y="12710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1377950" h="965835">
                <a:moveTo>
                  <a:pt x="19050" y="946160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946160"/>
                </a:lnTo>
                <a:lnTo>
                  <a:pt x="19050" y="946160"/>
                </a:lnTo>
                <a:close/>
              </a:path>
              <a:path w="1377950" h="965835">
                <a:moveTo>
                  <a:pt x="1371600" y="946160"/>
                </a:moveTo>
                <a:lnTo>
                  <a:pt x="12694" y="946160"/>
                </a:lnTo>
                <a:lnTo>
                  <a:pt x="19050" y="952500"/>
                </a:lnTo>
                <a:lnTo>
                  <a:pt x="19050" y="965210"/>
                </a:lnTo>
                <a:lnTo>
                  <a:pt x="1358889" y="965210"/>
                </a:lnTo>
                <a:lnTo>
                  <a:pt x="1358889" y="952500"/>
                </a:lnTo>
                <a:lnTo>
                  <a:pt x="1371600" y="946160"/>
                </a:lnTo>
                <a:close/>
              </a:path>
              <a:path w="1377950" h="965835">
                <a:moveTo>
                  <a:pt x="19050" y="965210"/>
                </a:moveTo>
                <a:lnTo>
                  <a:pt x="19050" y="952500"/>
                </a:lnTo>
                <a:lnTo>
                  <a:pt x="12694" y="946160"/>
                </a:lnTo>
                <a:lnTo>
                  <a:pt x="12694" y="965210"/>
                </a:lnTo>
                <a:lnTo>
                  <a:pt x="19050" y="965210"/>
                </a:lnTo>
                <a:close/>
              </a:path>
              <a:path w="1377950" h="965835">
                <a:moveTo>
                  <a:pt x="1371600" y="19050"/>
                </a:moveTo>
                <a:lnTo>
                  <a:pt x="1358889" y="12710"/>
                </a:lnTo>
                <a:lnTo>
                  <a:pt x="1358889" y="19050"/>
                </a:lnTo>
                <a:lnTo>
                  <a:pt x="1371600" y="19050"/>
                </a:lnTo>
                <a:close/>
              </a:path>
              <a:path w="1377950" h="965835">
                <a:moveTo>
                  <a:pt x="1371600" y="946160"/>
                </a:moveTo>
                <a:lnTo>
                  <a:pt x="1371600" y="19050"/>
                </a:lnTo>
                <a:lnTo>
                  <a:pt x="1358889" y="19050"/>
                </a:lnTo>
                <a:lnTo>
                  <a:pt x="1358889" y="946160"/>
                </a:lnTo>
                <a:lnTo>
                  <a:pt x="1371600" y="946160"/>
                </a:lnTo>
                <a:close/>
              </a:path>
              <a:path w="1377950" h="965835">
                <a:moveTo>
                  <a:pt x="1371600" y="965210"/>
                </a:moveTo>
                <a:lnTo>
                  <a:pt x="1371600" y="946160"/>
                </a:lnTo>
                <a:lnTo>
                  <a:pt x="1358889" y="952500"/>
                </a:lnTo>
                <a:lnTo>
                  <a:pt x="1358889" y="965210"/>
                </a:lnTo>
                <a:lnTo>
                  <a:pt x="1371600" y="965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64352" y="2559055"/>
            <a:ext cx="1358900" cy="196850"/>
          </a:xfrm>
          <a:prstGeom prst="rect">
            <a:avLst/>
          </a:prstGeom>
          <a:solidFill>
            <a:srgbClr val="32CC32"/>
          </a:solidFill>
        </p:spPr>
        <p:txBody>
          <a:bodyPr vert="horz" wrap="square" lIns="0" tIns="44450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35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a. Assistante</a:t>
            </a:r>
            <a:r>
              <a:rPr sz="9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364352" y="2755894"/>
            <a:ext cx="1358900" cy="958850"/>
          </a:xfrm>
          <a:custGeom>
            <a:avLst/>
            <a:gdLst/>
            <a:ahLst/>
            <a:cxnLst/>
            <a:rect l="l" t="t" r="r" b="b"/>
            <a:pathLst>
              <a:path w="1358900" h="958850">
                <a:moveTo>
                  <a:pt x="0" y="0"/>
                </a:moveTo>
                <a:lnTo>
                  <a:pt x="0" y="958852"/>
                </a:lnTo>
                <a:lnTo>
                  <a:pt x="1358895" y="958852"/>
                </a:lnTo>
                <a:lnTo>
                  <a:pt x="1358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51657" y="2743200"/>
            <a:ext cx="1377950" cy="977900"/>
          </a:xfrm>
          <a:custGeom>
            <a:avLst/>
            <a:gdLst/>
            <a:ahLst/>
            <a:cxnLst/>
            <a:rect l="l" t="t" r="r" b="b"/>
            <a:pathLst>
              <a:path w="1377950" h="977900">
                <a:moveTo>
                  <a:pt x="1377939" y="977905"/>
                </a:moveTo>
                <a:lnTo>
                  <a:pt x="1377939" y="0"/>
                </a:lnTo>
                <a:lnTo>
                  <a:pt x="0" y="0"/>
                </a:lnTo>
                <a:lnTo>
                  <a:pt x="0" y="977905"/>
                </a:lnTo>
                <a:lnTo>
                  <a:pt x="12694" y="977905"/>
                </a:lnTo>
                <a:lnTo>
                  <a:pt x="12694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1358889" y="19050"/>
                </a:lnTo>
                <a:lnTo>
                  <a:pt x="1358889" y="12694"/>
                </a:lnTo>
                <a:lnTo>
                  <a:pt x="1371600" y="19050"/>
                </a:lnTo>
                <a:lnTo>
                  <a:pt x="1371600" y="977905"/>
                </a:lnTo>
                <a:lnTo>
                  <a:pt x="1377939" y="977905"/>
                </a:lnTo>
                <a:close/>
              </a:path>
              <a:path w="1377950" h="977900">
                <a:moveTo>
                  <a:pt x="19050" y="19050"/>
                </a:moveTo>
                <a:lnTo>
                  <a:pt x="19050" y="12694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1377950" h="977900">
                <a:moveTo>
                  <a:pt x="19050" y="958855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958855"/>
                </a:lnTo>
                <a:lnTo>
                  <a:pt x="19050" y="958855"/>
                </a:lnTo>
                <a:close/>
              </a:path>
              <a:path w="1377950" h="977900">
                <a:moveTo>
                  <a:pt x="1371600" y="958855"/>
                </a:moveTo>
                <a:lnTo>
                  <a:pt x="12694" y="958855"/>
                </a:lnTo>
                <a:lnTo>
                  <a:pt x="19050" y="971550"/>
                </a:lnTo>
                <a:lnTo>
                  <a:pt x="19050" y="977905"/>
                </a:lnTo>
                <a:lnTo>
                  <a:pt x="1358889" y="977905"/>
                </a:lnTo>
                <a:lnTo>
                  <a:pt x="1358889" y="971550"/>
                </a:lnTo>
                <a:lnTo>
                  <a:pt x="1371600" y="958855"/>
                </a:lnTo>
                <a:close/>
              </a:path>
              <a:path w="1377950" h="977900">
                <a:moveTo>
                  <a:pt x="19050" y="977905"/>
                </a:moveTo>
                <a:lnTo>
                  <a:pt x="19050" y="971550"/>
                </a:lnTo>
                <a:lnTo>
                  <a:pt x="12694" y="958855"/>
                </a:lnTo>
                <a:lnTo>
                  <a:pt x="12694" y="977905"/>
                </a:lnTo>
                <a:lnTo>
                  <a:pt x="19050" y="977905"/>
                </a:lnTo>
                <a:close/>
              </a:path>
              <a:path w="1377950" h="977900">
                <a:moveTo>
                  <a:pt x="1371600" y="19050"/>
                </a:moveTo>
                <a:lnTo>
                  <a:pt x="1358889" y="12694"/>
                </a:lnTo>
                <a:lnTo>
                  <a:pt x="1358889" y="19050"/>
                </a:lnTo>
                <a:lnTo>
                  <a:pt x="1371600" y="19050"/>
                </a:lnTo>
                <a:close/>
              </a:path>
              <a:path w="1377950" h="977900">
                <a:moveTo>
                  <a:pt x="1371600" y="958855"/>
                </a:moveTo>
                <a:lnTo>
                  <a:pt x="1371600" y="19050"/>
                </a:lnTo>
                <a:lnTo>
                  <a:pt x="1358889" y="19050"/>
                </a:lnTo>
                <a:lnTo>
                  <a:pt x="1358889" y="958855"/>
                </a:lnTo>
                <a:lnTo>
                  <a:pt x="1371600" y="958855"/>
                </a:lnTo>
                <a:close/>
              </a:path>
              <a:path w="1377950" h="977900">
                <a:moveTo>
                  <a:pt x="1371600" y="977905"/>
                </a:moveTo>
                <a:lnTo>
                  <a:pt x="1371600" y="958855"/>
                </a:lnTo>
                <a:lnTo>
                  <a:pt x="1358889" y="971550"/>
                </a:lnTo>
                <a:lnTo>
                  <a:pt x="1358889" y="977905"/>
                </a:lnTo>
                <a:lnTo>
                  <a:pt x="1371600" y="977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465943" y="2844798"/>
            <a:ext cx="1137285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065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Nous nous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réunissons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dirty="0"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26243" y="2216149"/>
            <a:ext cx="7975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323299"/>
                </a:solidFill>
                <a:latin typeface="Franklin Gothic Book"/>
                <a:cs typeface="Franklin Gothic Book"/>
              </a:rPr>
              <a:t>T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É</a:t>
            </a:r>
            <a:r>
              <a:rPr sz="1050" spc="-5" dirty="0">
                <a:solidFill>
                  <a:srgbClr val="323299"/>
                </a:solidFill>
                <a:latin typeface="Franklin Gothic Book"/>
                <a:cs typeface="Franklin Gothic Book"/>
              </a:rPr>
              <a:t>M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OI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spc="5" dirty="0">
                <a:solidFill>
                  <a:srgbClr val="323299"/>
                </a:solidFill>
                <a:latin typeface="Franklin Gothic Book"/>
                <a:cs typeface="Franklin Gothic Book"/>
              </a:rPr>
              <a:t>N</a:t>
            </a:r>
            <a:r>
              <a:rPr sz="1050" spc="-15" dirty="0">
                <a:solidFill>
                  <a:srgbClr val="323299"/>
                </a:solidFill>
                <a:latin typeface="Franklin Gothic Book"/>
                <a:cs typeface="Franklin Gothic Book"/>
              </a:rPr>
              <a:t>A</a:t>
            </a:r>
            <a:r>
              <a:rPr sz="1050" spc="20" dirty="0">
                <a:solidFill>
                  <a:srgbClr val="323299"/>
                </a:solidFill>
                <a:latin typeface="Franklin Gothic Book"/>
                <a:cs typeface="Franklin Gothic Book"/>
              </a:rPr>
              <a:t>G</a:t>
            </a:r>
            <a:r>
              <a:rPr sz="1050" dirty="0">
                <a:solidFill>
                  <a:srgbClr val="323299"/>
                </a:solidFill>
                <a:latin typeface="Franklin Gothic Book"/>
                <a:cs typeface="Franklin Gothic Book"/>
              </a:rPr>
              <a:t>E</a:t>
            </a:r>
            <a:endParaRPr sz="1050">
              <a:latin typeface="Franklin Gothic Book"/>
              <a:cs typeface="Franklin Gothic Boo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777225" y="260349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4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29497" y="3990978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52" y="0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07202" y="2241554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545" y="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07196" y="2241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12698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4297" y="3276600"/>
            <a:ext cx="1080135" cy="717550"/>
          </a:xfrm>
          <a:custGeom>
            <a:avLst/>
            <a:gdLst/>
            <a:ahLst/>
            <a:cxnLst/>
            <a:rect l="l" t="t" r="r" b="b"/>
            <a:pathLst>
              <a:path w="1080135" h="717550">
                <a:moveTo>
                  <a:pt x="1079510" y="361950"/>
                </a:moveTo>
                <a:lnTo>
                  <a:pt x="1068558" y="288058"/>
                </a:lnTo>
                <a:lnTo>
                  <a:pt x="1037142" y="219672"/>
                </a:lnTo>
                <a:lnTo>
                  <a:pt x="1014434" y="187962"/>
                </a:lnTo>
                <a:lnTo>
                  <a:pt x="987419" y="158132"/>
                </a:lnTo>
                <a:lnTo>
                  <a:pt x="956368" y="130347"/>
                </a:lnTo>
                <a:lnTo>
                  <a:pt x="921549" y="104776"/>
                </a:lnTo>
                <a:lnTo>
                  <a:pt x="883233" y="81587"/>
                </a:lnTo>
                <a:lnTo>
                  <a:pt x="841689" y="60946"/>
                </a:lnTo>
                <a:lnTo>
                  <a:pt x="797187" y="43021"/>
                </a:lnTo>
                <a:lnTo>
                  <a:pt x="749998" y="27980"/>
                </a:lnTo>
                <a:lnTo>
                  <a:pt x="700390" y="15990"/>
                </a:lnTo>
                <a:lnTo>
                  <a:pt x="648634" y="7218"/>
                </a:lnTo>
                <a:lnTo>
                  <a:pt x="594999" y="1832"/>
                </a:lnTo>
                <a:lnTo>
                  <a:pt x="539755" y="0"/>
                </a:lnTo>
                <a:lnTo>
                  <a:pt x="484511" y="1832"/>
                </a:lnTo>
                <a:lnTo>
                  <a:pt x="430876" y="7218"/>
                </a:lnTo>
                <a:lnTo>
                  <a:pt x="379119" y="15990"/>
                </a:lnTo>
                <a:lnTo>
                  <a:pt x="329511" y="27980"/>
                </a:lnTo>
                <a:lnTo>
                  <a:pt x="282322" y="43021"/>
                </a:lnTo>
                <a:lnTo>
                  <a:pt x="237820" y="60946"/>
                </a:lnTo>
                <a:lnTo>
                  <a:pt x="196276" y="81587"/>
                </a:lnTo>
                <a:lnTo>
                  <a:pt x="157960" y="104776"/>
                </a:lnTo>
                <a:lnTo>
                  <a:pt x="123141" y="130347"/>
                </a:lnTo>
                <a:lnTo>
                  <a:pt x="92090" y="158132"/>
                </a:lnTo>
                <a:lnTo>
                  <a:pt x="65075" y="187962"/>
                </a:lnTo>
                <a:lnTo>
                  <a:pt x="42367" y="219672"/>
                </a:lnTo>
                <a:lnTo>
                  <a:pt x="10951" y="288058"/>
                </a:lnTo>
                <a:lnTo>
                  <a:pt x="0" y="361950"/>
                </a:lnTo>
                <a:lnTo>
                  <a:pt x="3162" y="400777"/>
                </a:lnTo>
                <a:lnTo>
                  <a:pt x="12433" y="438373"/>
                </a:lnTo>
                <a:lnTo>
                  <a:pt x="27483" y="474524"/>
                </a:lnTo>
                <a:lnTo>
                  <a:pt x="47986" y="509015"/>
                </a:lnTo>
                <a:lnTo>
                  <a:pt x="73615" y="541632"/>
                </a:lnTo>
                <a:lnTo>
                  <a:pt x="104041" y="572160"/>
                </a:lnTo>
                <a:lnTo>
                  <a:pt x="138938" y="600386"/>
                </a:lnTo>
                <a:lnTo>
                  <a:pt x="177977" y="626093"/>
                </a:lnTo>
                <a:lnTo>
                  <a:pt x="220833" y="649069"/>
                </a:lnTo>
                <a:lnTo>
                  <a:pt x="267176" y="669099"/>
                </a:lnTo>
                <a:lnTo>
                  <a:pt x="316680" y="685967"/>
                </a:lnTo>
                <a:lnTo>
                  <a:pt x="369017" y="699461"/>
                </a:lnTo>
                <a:lnTo>
                  <a:pt x="423860" y="709364"/>
                </a:lnTo>
                <a:lnTo>
                  <a:pt x="480882" y="715464"/>
                </a:lnTo>
                <a:lnTo>
                  <a:pt x="539755" y="717544"/>
                </a:lnTo>
                <a:lnTo>
                  <a:pt x="598627" y="715464"/>
                </a:lnTo>
                <a:lnTo>
                  <a:pt x="655649" y="709364"/>
                </a:lnTo>
                <a:lnTo>
                  <a:pt x="710492" y="699461"/>
                </a:lnTo>
                <a:lnTo>
                  <a:pt x="762829" y="685967"/>
                </a:lnTo>
                <a:lnTo>
                  <a:pt x="812333" y="669099"/>
                </a:lnTo>
                <a:lnTo>
                  <a:pt x="858677" y="649069"/>
                </a:lnTo>
                <a:lnTo>
                  <a:pt x="901532" y="626093"/>
                </a:lnTo>
                <a:lnTo>
                  <a:pt x="940571" y="600386"/>
                </a:lnTo>
                <a:lnTo>
                  <a:pt x="975468" y="572160"/>
                </a:lnTo>
                <a:lnTo>
                  <a:pt x="1005894" y="541632"/>
                </a:lnTo>
                <a:lnTo>
                  <a:pt x="1031523" y="509015"/>
                </a:lnTo>
                <a:lnTo>
                  <a:pt x="1052026" y="474524"/>
                </a:lnTo>
                <a:lnTo>
                  <a:pt x="1067076" y="438373"/>
                </a:lnTo>
                <a:lnTo>
                  <a:pt x="1076347" y="400777"/>
                </a:lnTo>
                <a:lnTo>
                  <a:pt x="1079510" y="3619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7957" y="3270244"/>
            <a:ext cx="1098550" cy="737235"/>
          </a:xfrm>
          <a:custGeom>
            <a:avLst/>
            <a:gdLst/>
            <a:ahLst/>
            <a:cxnLst/>
            <a:rect l="l" t="t" r="r" b="b"/>
            <a:pathLst>
              <a:path w="1098550" h="737235">
                <a:moveTo>
                  <a:pt x="1098544" y="368305"/>
                </a:moveTo>
                <a:lnTo>
                  <a:pt x="1085850" y="292105"/>
                </a:lnTo>
                <a:lnTo>
                  <a:pt x="1073139" y="254005"/>
                </a:lnTo>
                <a:lnTo>
                  <a:pt x="1003294" y="158755"/>
                </a:lnTo>
                <a:lnTo>
                  <a:pt x="971550" y="127010"/>
                </a:lnTo>
                <a:lnTo>
                  <a:pt x="933450" y="101605"/>
                </a:lnTo>
                <a:lnTo>
                  <a:pt x="895350" y="82555"/>
                </a:lnTo>
                <a:lnTo>
                  <a:pt x="850894" y="57150"/>
                </a:lnTo>
                <a:lnTo>
                  <a:pt x="806439" y="38100"/>
                </a:lnTo>
                <a:lnTo>
                  <a:pt x="762000" y="25405"/>
                </a:lnTo>
                <a:lnTo>
                  <a:pt x="711189" y="12710"/>
                </a:lnTo>
                <a:lnTo>
                  <a:pt x="660394" y="6355"/>
                </a:lnTo>
                <a:lnTo>
                  <a:pt x="603244" y="0"/>
                </a:lnTo>
                <a:lnTo>
                  <a:pt x="495300" y="0"/>
                </a:lnTo>
                <a:lnTo>
                  <a:pt x="438150" y="6355"/>
                </a:lnTo>
                <a:lnTo>
                  <a:pt x="387339" y="12710"/>
                </a:lnTo>
                <a:lnTo>
                  <a:pt x="285750" y="38100"/>
                </a:lnTo>
                <a:lnTo>
                  <a:pt x="241294" y="57150"/>
                </a:lnTo>
                <a:lnTo>
                  <a:pt x="203194" y="82555"/>
                </a:lnTo>
                <a:lnTo>
                  <a:pt x="158739" y="101605"/>
                </a:lnTo>
                <a:lnTo>
                  <a:pt x="126994" y="133350"/>
                </a:lnTo>
                <a:lnTo>
                  <a:pt x="95250" y="158755"/>
                </a:lnTo>
                <a:lnTo>
                  <a:pt x="63489" y="190500"/>
                </a:lnTo>
                <a:lnTo>
                  <a:pt x="25389" y="254005"/>
                </a:lnTo>
                <a:lnTo>
                  <a:pt x="0" y="330205"/>
                </a:lnTo>
                <a:lnTo>
                  <a:pt x="0" y="406405"/>
                </a:lnTo>
                <a:lnTo>
                  <a:pt x="12694" y="444505"/>
                </a:lnTo>
                <a:lnTo>
                  <a:pt x="19050" y="460396"/>
                </a:lnTo>
                <a:lnTo>
                  <a:pt x="19050" y="330205"/>
                </a:lnTo>
                <a:lnTo>
                  <a:pt x="31744" y="298460"/>
                </a:lnTo>
                <a:lnTo>
                  <a:pt x="44439" y="260360"/>
                </a:lnTo>
                <a:lnTo>
                  <a:pt x="57150" y="228600"/>
                </a:lnTo>
                <a:lnTo>
                  <a:pt x="82539" y="203210"/>
                </a:lnTo>
                <a:lnTo>
                  <a:pt x="107944" y="171450"/>
                </a:lnTo>
                <a:lnTo>
                  <a:pt x="171450" y="120655"/>
                </a:lnTo>
                <a:lnTo>
                  <a:pt x="209550" y="95250"/>
                </a:lnTo>
                <a:lnTo>
                  <a:pt x="247650" y="76200"/>
                </a:lnTo>
                <a:lnTo>
                  <a:pt x="292089" y="57150"/>
                </a:lnTo>
                <a:lnTo>
                  <a:pt x="342900" y="44455"/>
                </a:lnTo>
                <a:lnTo>
                  <a:pt x="387339" y="31760"/>
                </a:lnTo>
                <a:lnTo>
                  <a:pt x="438150" y="25405"/>
                </a:lnTo>
                <a:lnTo>
                  <a:pt x="495300" y="19050"/>
                </a:lnTo>
                <a:lnTo>
                  <a:pt x="603244" y="19050"/>
                </a:lnTo>
                <a:lnTo>
                  <a:pt x="704850" y="31760"/>
                </a:lnTo>
                <a:lnTo>
                  <a:pt x="755644" y="44455"/>
                </a:lnTo>
                <a:lnTo>
                  <a:pt x="800100" y="57150"/>
                </a:lnTo>
                <a:lnTo>
                  <a:pt x="888994" y="95250"/>
                </a:lnTo>
                <a:lnTo>
                  <a:pt x="927094" y="120655"/>
                </a:lnTo>
                <a:lnTo>
                  <a:pt x="990600" y="171450"/>
                </a:lnTo>
                <a:lnTo>
                  <a:pt x="1015989" y="203210"/>
                </a:lnTo>
                <a:lnTo>
                  <a:pt x="1054089" y="266700"/>
                </a:lnTo>
                <a:lnTo>
                  <a:pt x="1073139" y="330205"/>
                </a:lnTo>
                <a:lnTo>
                  <a:pt x="1079494" y="368305"/>
                </a:lnTo>
                <a:lnTo>
                  <a:pt x="1079494" y="460377"/>
                </a:lnTo>
                <a:lnTo>
                  <a:pt x="1085850" y="444505"/>
                </a:lnTo>
                <a:lnTo>
                  <a:pt x="1098544" y="368305"/>
                </a:lnTo>
                <a:close/>
              </a:path>
              <a:path w="1098550" h="737235">
                <a:moveTo>
                  <a:pt x="44439" y="469910"/>
                </a:moveTo>
                <a:lnTo>
                  <a:pt x="25389" y="438150"/>
                </a:lnTo>
                <a:lnTo>
                  <a:pt x="19050" y="400050"/>
                </a:lnTo>
                <a:lnTo>
                  <a:pt x="19050" y="460396"/>
                </a:lnTo>
                <a:lnTo>
                  <a:pt x="25389" y="476250"/>
                </a:lnTo>
                <a:lnTo>
                  <a:pt x="38100" y="501670"/>
                </a:lnTo>
                <a:lnTo>
                  <a:pt x="38100" y="469910"/>
                </a:lnTo>
                <a:lnTo>
                  <a:pt x="44439" y="469910"/>
                </a:lnTo>
                <a:close/>
              </a:path>
              <a:path w="1098550" h="737235">
                <a:moveTo>
                  <a:pt x="1079494" y="460377"/>
                </a:moveTo>
                <a:lnTo>
                  <a:pt x="1079494" y="368305"/>
                </a:lnTo>
                <a:lnTo>
                  <a:pt x="1073139" y="400050"/>
                </a:lnTo>
                <a:lnTo>
                  <a:pt x="1066800" y="438150"/>
                </a:lnTo>
                <a:lnTo>
                  <a:pt x="1054089" y="469910"/>
                </a:lnTo>
                <a:lnTo>
                  <a:pt x="1015989" y="533400"/>
                </a:lnTo>
                <a:lnTo>
                  <a:pt x="958839" y="590550"/>
                </a:lnTo>
                <a:lnTo>
                  <a:pt x="927094" y="615955"/>
                </a:lnTo>
                <a:lnTo>
                  <a:pt x="888994" y="635005"/>
                </a:lnTo>
                <a:lnTo>
                  <a:pt x="755644" y="692155"/>
                </a:lnTo>
                <a:lnTo>
                  <a:pt x="704850" y="704850"/>
                </a:lnTo>
                <a:lnTo>
                  <a:pt x="603244" y="717560"/>
                </a:lnTo>
                <a:lnTo>
                  <a:pt x="495300" y="717560"/>
                </a:lnTo>
                <a:lnTo>
                  <a:pt x="438150" y="711205"/>
                </a:lnTo>
                <a:lnTo>
                  <a:pt x="387339" y="698510"/>
                </a:lnTo>
                <a:lnTo>
                  <a:pt x="342900" y="692155"/>
                </a:lnTo>
                <a:lnTo>
                  <a:pt x="292089" y="673105"/>
                </a:lnTo>
                <a:lnTo>
                  <a:pt x="247650" y="654055"/>
                </a:lnTo>
                <a:lnTo>
                  <a:pt x="171450" y="615955"/>
                </a:lnTo>
                <a:lnTo>
                  <a:pt x="139689" y="590550"/>
                </a:lnTo>
                <a:lnTo>
                  <a:pt x="82539" y="533400"/>
                </a:lnTo>
                <a:lnTo>
                  <a:pt x="57150" y="501655"/>
                </a:lnTo>
                <a:lnTo>
                  <a:pt x="38100" y="469910"/>
                </a:lnTo>
                <a:lnTo>
                  <a:pt x="38100" y="501670"/>
                </a:lnTo>
                <a:lnTo>
                  <a:pt x="63489" y="546110"/>
                </a:lnTo>
                <a:lnTo>
                  <a:pt x="95250" y="577855"/>
                </a:lnTo>
                <a:lnTo>
                  <a:pt x="158739" y="628650"/>
                </a:lnTo>
                <a:lnTo>
                  <a:pt x="203194" y="654055"/>
                </a:lnTo>
                <a:lnTo>
                  <a:pt x="241294" y="673105"/>
                </a:lnTo>
                <a:lnTo>
                  <a:pt x="285750" y="692155"/>
                </a:lnTo>
                <a:lnTo>
                  <a:pt x="336544" y="711205"/>
                </a:lnTo>
                <a:lnTo>
                  <a:pt x="387339" y="717560"/>
                </a:lnTo>
                <a:lnTo>
                  <a:pt x="438150" y="730255"/>
                </a:lnTo>
                <a:lnTo>
                  <a:pt x="495300" y="736610"/>
                </a:lnTo>
                <a:lnTo>
                  <a:pt x="603244" y="736610"/>
                </a:lnTo>
                <a:lnTo>
                  <a:pt x="660394" y="730255"/>
                </a:lnTo>
                <a:lnTo>
                  <a:pt x="711189" y="717560"/>
                </a:lnTo>
                <a:lnTo>
                  <a:pt x="762000" y="711205"/>
                </a:lnTo>
                <a:lnTo>
                  <a:pt x="806439" y="692155"/>
                </a:lnTo>
                <a:lnTo>
                  <a:pt x="857250" y="673105"/>
                </a:lnTo>
                <a:lnTo>
                  <a:pt x="895350" y="654055"/>
                </a:lnTo>
                <a:lnTo>
                  <a:pt x="971550" y="603260"/>
                </a:lnTo>
                <a:lnTo>
                  <a:pt x="1028700" y="546110"/>
                </a:lnTo>
                <a:lnTo>
                  <a:pt x="1054089" y="514350"/>
                </a:lnTo>
                <a:lnTo>
                  <a:pt x="1073139" y="476250"/>
                </a:lnTo>
                <a:lnTo>
                  <a:pt x="1079494" y="460377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50619" y="2216149"/>
            <a:ext cx="1543050" cy="166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23299"/>
                </a:solidFill>
                <a:latin typeface="Franklin Gothic Book"/>
                <a:cs typeface="Franklin Gothic Book"/>
              </a:rPr>
              <a:t>TÉMOIGNAGE</a:t>
            </a:r>
            <a:endParaRPr sz="105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96850">
              <a:lnSpc>
                <a:spcPct val="100000"/>
              </a:lnSpc>
              <a:spcBef>
                <a:spcPts val="930"/>
              </a:spcBef>
            </a:pPr>
            <a:r>
              <a:rPr sz="900" dirty="0">
                <a:latin typeface="Arial"/>
                <a:cs typeface="Arial"/>
              </a:rPr>
              <a:t>Je </a:t>
            </a:r>
            <a:r>
              <a:rPr sz="900" spc="-5" dirty="0">
                <a:latin typeface="Arial"/>
                <a:cs typeface="Arial"/>
              </a:rPr>
              <a:t>reçois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17550">
              <a:lnSpc>
                <a:spcPct val="100000"/>
              </a:lnSpc>
              <a:spcBef>
                <a:spcPts val="72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89207" y="3276600"/>
            <a:ext cx="1079500" cy="717550"/>
          </a:xfrm>
          <a:custGeom>
            <a:avLst/>
            <a:gdLst/>
            <a:ahLst/>
            <a:cxnLst/>
            <a:rect l="l" t="t" r="r" b="b"/>
            <a:pathLst>
              <a:path w="1079500" h="717550">
                <a:moveTo>
                  <a:pt x="1079494" y="361950"/>
                </a:moveTo>
                <a:lnTo>
                  <a:pt x="1068543" y="288058"/>
                </a:lnTo>
                <a:lnTo>
                  <a:pt x="1037129" y="219672"/>
                </a:lnTo>
                <a:lnTo>
                  <a:pt x="1014422" y="187962"/>
                </a:lnTo>
                <a:lnTo>
                  <a:pt x="987408" y="158132"/>
                </a:lnTo>
                <a:lnTo>
                  <a:pt x="956357" y="130347"/>
                </a:lnTo>
                <a:lnTo>
                  <a:pt x="921539" y="104776"/>
                </a:lnTo>
                <a:lnTo>
                  <a:pt x="883224" y="81587"/>
                </a:lnTo>
                <a:lnTo>
                  <a:pt x="841680" y="60946"/>
                </a:lnTo>
                <a:lnTo>
                  <a:pt x="797179" y="43021"/>
                </a:lnTo>
                <a:lnTo>
                  <a:pt x="749989" y="27980"/>
                </a:lnTo>
                <a:lnTo>
                  <a:pt x="700380" y="15990"/>
                </a:lnTo>
                <a:lnTo>
                  <a:pt x="648623" y="7218"/>
                </a:lnTo>
                <a:lnTo>
                  <a:pt x="594986" y="1832"/>
                </a:lnTo>
                <a:lnTo>
                  <a:pt x="539739" y="0"/>
                </a:lnTo>
                <a:lnTo>
                  <a:pt x="484496" y="1832"/>
                </a:lnTo>
                <a:lnTo>
                  <a:pt x="430861" y="7218"/>
                </a:lnTo>
                <a:lnTo>
                  <a:pt x="379105" y="15990"/>
                </a:lnTo>
                <a:lnTo>
                  <a:pt x="329499" y="27980"/>
                </a:lnTo>
                <a:lnTo>
                  <a:pt x="282310" y="43021"/>
                </a:lnTo>
                <a:lnTo>
                  <a:pt x="237810" y="60946"/>
                </a:lnTo>
                <a:lnTo>
                  <a:pt x="196267" y="81587"/>
                </a:lnTo>
                <a:lnTo>
                  <a:pt x="157953" y="104776"/>
                </a:lnTo>
                <a:lnTo>
                  <a:pt x="123135" y="130347"/>
                </a:lnTo>
                <a:lnTo>
                  <a:pt x="92085" y="158132"/>
                </a:lnTo>
                <a:lnTo>
                  <a:pt x="65072" y="187962"/>
                </a:lnTo>
                <a:lnTo>
                  <a:pt x="42365" y="219672"/>
                </a:lnTo>
                <a:lnTo>
                  <a:pt x="10951" y="288058"/>
                </a:lnTo>
                <a:lnTo>
                  <a:pt x="0" y="361950"/>
                </a:lnTo>
                <a:lnTo>
                  <a:pt x="3162" y="400777"/>
                </a:lnTo>
                <a:lnTo>
                  <a:pt x="12432" y="438373"/>
                </a:lnTo>
                <a:lnTo>
                  <a:pt x="27482" y="474524"/>
                </a:lnTo>
                <a:lnTo>
                  <a:pt x="47984" y="509015"/>
                </a:lnTo>
                <a:lnTo>
                  <a:pt x="73611" y="541632"/>
                </a:lnTo>
                <a:lnTo>
                  <a:pt x="104036" y="572160"/>
                </a:lnTo>
                <a:lnTo>
                  <a:pt x="138931" y="600386"/>
                </a:lnTo>
                <a:lnTo>
                  <a:pt x="177969" y="626093"/>
                </a:lnTo>
                <a:lnTo>
                  <a:pt x="220823" y="649069"/>
                </a:lnTo>
                <a:lnTo>
                  <a:pt x="267165" y="669099"/>
                </a:lnTo>
                <a:lnTo>
                  <a:pt x="316667" y="685967"/>
                </a:lnTo>
                <a:lnTo>
                  <a:pt x="369004" y="699461"/>
                </a:lnTo>
                <a:lnTo>
                  <a:pt x="423846" y="709364"/>
                </a:lnTo>
                <a:lnTo>
                  <a:pt x="480867" y="715464"/>
                </a:lnTo>
                <a:lnTo>
                  <a:pt x="539739" y="717544"/>
                </a:lnTo>
                <a:lnTo>
                  <a:pt x="598615" y="715464"/>
                </a:lnTo>
                <a:lnTo>
                  <a:pt x="655638" y="709364"/>
                </a:lnTo>
                <a:lnTo>
                  <a:pt x="710483" y="699461"/>
                </a:lnTo>
                <a:lnTo>
                  <a:pt x="762821" y="685967"/>
                </a:lnTo>
                <a:lnTo>
                  <a:pt x="812325" y="669099"/>
                </a:lnTo>
                <a:lnTo>
                  <a:pt x="858668" y="649069"/>
                </a:lnTo>
                <a:lnTo>
                  <a:pt x="901523" y="626093"/>
                </a:lnTo>
                <a:lnTo>
                  <a:pt x="940561" y="600386"/>
                </a:lnTo>
                <a:lnTo>
                  <a:pt x="975457" y="572160"/>
                </a:lnTo>
                <a:lnTo>
                  <a:pt x="1005882" y="541632"/>
                </a:lnTo>
                <a:lnTo>
                  <a:pt x="1031510" y="509015"/>
                </a:lnTo>
                <a:lnTo>
                  <a:pt x="1052012" y="474524"/>
                </a:lnTo>
                <a:lnTo>
                  <a:pt x="1067062" y="438373"/>
                </a:lnTo>
                <a:lnTo>
                  <a:pt x="1076332" y="400777"/>
                </a:lnTo>
                <a:lnTo>
                  <a:pt x="1079494" y="3619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82852" y="3270244"/>
            <a:ext cx="1098550" cy="737235"/>
          </a:xfrm>
          <a:custGeom>
            <a:avLst/>
            <a:gdLst/>
            <a:ahLst/>
            <a:cxnLst/>
            <a:rect l="l" t="t" r="r" b="b"/>
            <a:pathLst>
              <a:path w="1098550" h="737235">
                <a:moveTo>
                  <a:pt x="1098544" y="368305"/>
                </a:moveTo>
                <a:lnTo>
                  <a:pt x="1085850" y="292105"/>
                </a:lnTo>
                <a:lnTo>
                  <a:pt x="1073155" y="254005"/>
                </a:lnTo>
                <a:lnTo>
                  <a:pt x="1003294" y="158755"/>
                </a:lnTo>
                <a:lnTo>
                  <a:pt x="971550" y="127010"/>
                </a:lnTo>
                <a:lnTo>
                  <a:pt x="933450" y="101605"/>
                </a:lnTo>
                <a:lnTo>
                  <a:pt x="895350" y="82555"/>
                </a:lnTo>
                <a:lnTo>
                  <a:pt x="850894" y="57150"/>
                </a:lnTo>
                <a:lnTo>
                  <a:pt x="806455" y="38100"/>
                </a:lnTo>
                <a:lnTo>
                  <a:pt x="762000" y="25405"/>
                </a:lnTo>
                <a:lnTo>
                  <a:pt x="711205" y="12710"/>
                </a:lnTo>
                <a:lnTo>
                  <a:pt x="654055" y="6355"/>
                </a:lnTo>
                <a:lnTo>
                  <a:pt x="603244" y="0"/>
                </a:lnTo>
                <a:lnTo>
                  <a:pt x="488944" y="0"/>
                </a:lnTo>
                <a:lnTo>
                  <a:pt x="438150" y="6355"/>
                </a:lnTo>
                <a:lnTo>
                  <a:pt x="381000" y="12710"/>
                </a:lnTo>
                <a:lnTo>
                  <a:pt x="336544" y="25405"/>
                </a:lnTo>
                <a:lnTo>
                  <a:pt x="285750" y="38100"/>
                </a:lnTo>
                <a:lnTo>
                  <a:pt x="241294" y="57150"/>
                </a:lnTo>
                <a:lnTo>
                  <a:pt x="196855" y="82555"/>
                </a:lnTo>
                <a:lnTo>
                  <a:pt x="158755" y="101605"/>
                </a:lnTo>
                <a:lnTo>
                  <a:pt x="120655" y="133350"/>
                </a:lnTo>
                <a:lnTo>
                  <a:pt x="88894" y="158755"/>
                </a:lnTo>
                <a:lnTo>
                  <a:pt x="38100" y="222260"/>
                </a:lnTo>
                <a:lnTo>
                  <a:pt x="25405" y="254005"/>
                </a:lnTo>
                <a:lnTo>
                  <a:pt x="6355" y="292105"/>
                </a:lnTo>
                <a:lnTo>
                  <a:pt x="0" y="330205"/>
                </a:lnTo>
                <a:lnTo>
                  <a:pt x="0" y="406405"/>
                </a:lnTo>
                <a:lnTo>
                  <a:pt x="6355" y="444505"/>
                </a:lnTo>
                <a:lnTo>
                  <a:pt x="19050" y="465659"/>
                </a:lnTo>
                <a:lnTo>
                  <a:pt x="19050" y="330205"/>
                </a:lnTo>
                <a:lnTo>
                  <a:pt x="25405" y="298460"/>
                </a:lnTo>
                <a:lnTo>
                  <a:pt x="38100" y="260360"/>
                </a:lnTo>
                <a:lnTo>
                  <a:pt x="57150" y="228600"/>
                </a:lnTo>
                <a:lnTo>
                  <a:pt x="82555" y="203210"/>
                </a:lnTo>
                <a:lnTo>
                  <a:pt x="107944" y="171450"/>
                </a:lnTo>
                <a:lnTo>
                  <a:pt x="209550" y="95250"/>
                </a:lnTo>
                <a:lnTo>
                  <a:pt x="247650" y="76200"/>
                </a:lnTo>
                <a:lnTo>
                  <a:pt x="292105" y="57150"/>
                </a:lnTo>
                <a:lnTo>
                  <a:pt x="336544" y="44455"/>
                </a:lnTo>
                <a:lnTo>
                  <a:pt x="387355" y="31760"/>
                </a:lnTo>
                <a:lnTo>
                  <a:pt x="438150" y="25405"/>
                </a:lnTo>
                <a:lnTo>
                  <a:pt x="495300" y="19050"/>
                </a:lnTo>
                <a:lnTo>
                  <a:pt x="603244" y="19050"/>
                </a:lnTo>
                <a:lnTo>
                  <a:pt x="704850" y="31760"/>
                </a:lnTo>
                <a:lnTo>
                  <a:pt x="755644" y="44455"/>
                </a:lnTo>
                <a:lnTo>
                  <a:pt x="800100" y="57150"/>
                </a:lnTo>
                <a:lnTo>
                  <a:pt x="844555" y="76200"/>
                </a:lnTo>
                <a:lnTo>
                  <a:pt x="882655" y="95250"/>
                </a:lnTo>
                <a:lnTo>
                  <a:pt x="958855" y="146060"/>
                </a:lnTo>
                <a:lnTo>
                  <a:pt x="990600" y="171450"/>
                </a:lnTo>
                <a:lnTo>
                  <a:pt x="1016005" y="203210"/>
                </a:lnTo>
                <a:lnTo>
                  <a:pt x="1054105" y="266700"/>
                </a:lnTo>
                <a:lnTo>
                  <a:pt x="1073155" y="330205"/>
                </a:lnTo>
                <a:lnTo>
                  <a:pt x="1079494" y="368305"/>
                </a:lnTo>
                <a:lnTo>
                  <a:pt x="1079494" y="460396"/>
                </a:lnTo>
                <a:lnTo>
                  <a:pt x="1085850" y="444505"/>
                </a:lnTo>
                <a:lnTo>
                  <a:pt x="1098544" y="368305"/>
                </a:lnTo>
                <a:close/>
              </a:path>
              <a:path w="1098550" h="737235">
                <a:moveTo>
                  <a:pt x="1079494" y="460396"/>
                </a:moveTo>
                <a:lnTo>
                  <a:pt x="1079494" y="368305"/>
                </a:lnTo>
                <a:lnTo>
                  <a:pt x="1073155" y="400050"/>
                </a:lnTo>
                <a:lnTo>
                  <a:pt x="1066800" y="438150"/>
                </a:lnTo>
                <a:lnTo>
                  <a:pt x="1054105" y="469910"/>
                </a:lnTo>
                <a:lnTo>
                  <a:pt x="1016005" y="533400"/>
                </a:lnTo>
                <a:lnTo>
                  <a:pt x="984244" y="558805"/>
                </a:lnTo>
                <a:lnTo>
                  <a:pt x="958855" y="590550"/>
                </a:lnTo>
                <a:lnTo>
                  <a:pt x="920755" y="615955"/>
                </a:lnTo>
                <a:lnTo>
                  <a:pt x="844555" y="654055"/>
                </a:lnTo>
                <a:lnTo>
                  <a:pt x="755644" y="692155"/>
                </a:lnTo>
                <a:lnTo>
                  <a:pt x="704850" y="704850"/>
                </a:lnTo>
                <a:lnTo>
                  <a:pt x="603244" y="717560"/>
                </a:lnTo>
                <a:lnTo>
                  <a:pt x="488944" y="717560"/>
                </a:lnTo>
                <a:lnTo>
                  <a:pt x="438150" y="711205"/>
                </a:lnTo>
                <a:lnTo>
                  <a:pt x="387355" y="698510"/>
                </a:lnTo>
                <a:lnTo>
                  <a:pt x="336544" y="692155"/>
                </a:lnTo>
                <a:lnTo>
                  <a:pt x="247650" y="654055"/>
                </a:lnTo>
                <a:lnTo>
                  <a:pt x="171450" y="615955"/>
                </a:lnTo>
                <a:lnTo>
                  <a:pt x="133350" y="590550"/>
                </a:lnTo>
                <a:lnTo>
                  <a:pt x="107944" y="558805"/>
                </a:lnTo>
                <a:lnTo>
                  <a:pt x="76200" y="533400"/>
                </a:lnTo>
                <a:lnTo>
                  <a:pt x="38100" y="469910"/>
                </a:lnTo>
                <a:lnTo>
                  <a:pt x="25405" y="438150"/>
                </a:lnTo>
                <a:lnTo>
                  <a:pt x="19050" y="400050"/>
                </a:lnTo>
                <a:lnTo>
                  <a:pt x="19050" y="465659"/>
                </a:lnTo>
                <a:lnTo>
                  <a:pt x="25405" y="476250"/>
                </a:lnTo>
                <a:lnTo>
                  <a:pt x="44455" y="514350"/>
                </a:lnTo>
                <a:lnTo>
                  <a:pt x="63505" y="546110"/>
                </a:lnTo>
                <a:lnTo>
                  <a:pt x="95250" y="577855"/>
                </a:lnTo>
                <a:lnTo>
                  <a:pt x="158755" y="628650"/>
                </a:lnTo>
                <a:lnTo>
                  <a:pt x="196855" y="654055"/>
                </a:lnTo>
                <a:lnTo>
                  <a:pt x="285750" y="692155"/>
                </a:lnTo>
                <a:lnTo>
                  <a:pt x="336544" y="711205"/>
                </a:lnTo>
                <a:lnTo>
                  <a:pt x="387355" y="717560"/>
                </a:lnTo>
                <a:lnTo>
                  <a:pt x="438150" y="730255"/>
                </a:lnTo>
                <a:lnTo>
                  <a:pt x="488944" y="736610"/>
                </a:lnTo>
                <a:lnTo>
                  <a:pt x="603244" y="736610"/>
                </a:lnTo>
                <a:lnTo>
                  <a:pt x="654055" y="730255"/>
                </a:lnTo>
                <a:lnTo>
                  <a:pt x="711205" y="717560"/>
                </a:lnTo>
                <a:lnTo>
                  <a:pt x="762000" y="711205"/>
                </a:lnTo>
                <a:lnTo>
                  <a:pt x="895350" y="654055"/>
                </a:lnTo>
                <a:lnTo>
                  <a:pt x="971550" y="603260"/>
                </a:lnTo>
                <a:lnTo>
                  <a:pt x="1028700" y="546110"/>
                </a:lnTo>
                <a:lnTo>
                  <a:pt x="1054105" y="514350"/>
                </a:lnTo>
                <a:lnTo>
                  <a:pt x="1073155" y="476250"/>
                </a:lnTo>
                <a:lnTo>
                  <a:pt x="1079494" y="460396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243195" y="3365498"/>
            <a:ext cx="568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64102" y="3276600"/>
            <a:ext cx="1079500" cy="717550"/>
          </a:xfrm>
          <a:custGeom>
            <a:avLst/>
            <a:gdLst/>
            <a:ahLst/>
            <a:cxnLst/>
            <a:rect l="l" t="t" r="r" b="b"/>
            <a:pathLst>
              <a:path w="1079500" h="717550">
                <a:moveTo>
                  <a:pt x="1079494" y="361950"/>
                </a:moveTo>
                <a:lnTo>
                  <a:pt x="1068543" y="288058"/>
                </a:lnTo>
                <a:lnTo>
                  <a:pt x="1037129" y="219672"/>
                </a:lnTo>
                <a:lnTo>
                  <a:pt x="1014422" y="187962"/>
                </a:lnTo>
                <a:lnTo>
                  <a:pt x="987409" y="158132"/>
                </a:lnTo>
                <a:lnTo>
                  <a:pt x="956359" y="130347"/>
                </a:lnTo>
                <a:lnTo>
                  <a:pt x="921541" y="104776"/>
                </a:lnTo>
                <a:lnTo>
                  <a:pt x="883227" y="81587"/>
                </a:lnTo>
                <a:lnTo>
                  <a:pt x="841684" y="60946"/>
                </a:lnTo>
                <a:lnTo>
                  <a:pt x="797184" y="43021"/>
                </a:lnTo>
                <a:lnTo>
                  <a:pt x="749995" y="27980"/>
                </a:lnTo>
                <a:lnTo>
                  <a:pt x="700388" y="15990"/>
                </a:lnTo>
                <a:lnTo>
                  <a:pt x="648633" y="7218"/>
                </a:lnTo>
                <a:lnTo>
                  <a:pt x="594998" y="1832"/>
                </a:lnTo>
                <a:lnTo>
                  <a:pt x="539755" y="0"/>
                </a:lnTo>
                <a:lnTo>
                  <a:pt x="484508" y="1832"/>
                </a:lnTo>
                <a:lnTo>
                  <a:pt x="430871" y="7218"/>
                </a:lnTo>
                <a:lnTo>
                  <a:pt x="379114" y="15990"/>
                </a:lnTo>
                <a:lnTo>
                  <a:pt x="329505" y="27980"/>
                </a:lnTo>
                <a:lnTo>
                  <a:pt x="282315" y="43021"/>
                </a:lnTo>
                <a:lnTo>
                  <a:pt x="237813" y="60946"/>
                </a:lnTo>
                <a:lnTo>
                  <a:pt x="196270" y="81587"/>
                </a:lnTo>
                <a:lnTo>
                  <a:pt x="157954" y="104776"/>
                </a:lnTo>
                <a:lnTo>
                  <a:pt x="123137" y="130347"/>
                </a:lnTo>
                <a:lnTo>
                  <a:pt x="92086" y="158132"/>
                </a:lnTo>
                <a:lnTo>
                  <a:pt x="65072" y="187962"/>
                </a:lnTo>
                <a:lnTo>
                  <a:pt x="42365" y="219672"/>
                </a:lnTo>
                <a:lnTo>
                  <a:pt x="10951" y="288058"/>
                </a:lnTo>
                <a:lnTo>
                  <a:pt x="0" y="361950"/>
                </a:lnTo>
                <a:lnTo>
                  <a:pt x="3162" y="400777"/>
                </a:lnTo>
                <a:lnTo>
                  <a:pt x="12432" y="438373"/>
                </a:lnTo>
                <a:lnTo>
                  <a:pt x="27482" y="474524"/>
                </a:lnTo>
                <a:lnTo>
                  <a:pt x="47984" y="509015"/>
                </a:lnTo>
                <a:lnTo>
                  <a:pt x="73612" y="541632"/>
                </a:lnTo>
                <a:lnTo>
                  <a:pt x="104037" y="572160"/>
                </a:lnTo>
                <a:lnTo>
                  <a:pt x="138932" y="600386"/>
                </a:lnTo>
                <a:lnTo>
                  <a:pt x="177971" y="626093"/>
                </a:lnTo>
                <a:lnTo>
                  <a:pt x="220826" y="649069"/>
                </a:lnTo>
                <a:lnTo>
                  <a:pt x="267169" y="669099"/>
                </a:lnTo>
                <a:lnTo>
                  <a:pt x="316673" y="685967"/>
                </a:lnTo>
                <a:lnTo>
                  <a:pt x="369011" y="699461"/>
                </a:lnTo>
                <a:lnTo>
                  <a:pt x="423856" y="709364"/>
                </a:lnTo>
                <a:lnTo>
                  <a:pt x="480879" y="715464"/>
                </a:lnTo>
                <a:lnTo>
                  <a:pt x="539755" y="717544"/>
                </a:lnTo>
                <a:lnTo>
                  <a:pt x="598627" y="715464"/>
                </a:lnTo>
                <a:lnTo>
                  <a:pt x="655648" y="709364"/>
                </a:lnTo>
                <a:lnTo>
                  <a:pt x="710490" y="699461"/>
                </a:lnTo>
                <a:lnTo>
                  <a:pt x="762827" y="685967"/>
                </a:lnTo>
                <a:lnTo>
                  <a:pt x="812329" y="669099"/>
                </a:lnTo>
                <a:lnTo>
                  <a:pt x="858671" y="649069"/>
                </a:lnTo>
                <a:lnTo>
                  <a:pt x="901525" y="626093"/>
                </a:lnTo>
                <a:lnTo>
                  <a:pt x="940563" y="600386"/>
                </a:lnTo>
                <a:lnTo>
                  <a:pt x="975458" y="572160"/>
                </a:lnTo>
                <a:lnTo>
                  <a:pt x="1005883" y="541632"/>
                </a:lnTo>
                <a:lnTo>
                  <a:pt x="1031510" y="509015"/>
                </a:lnTo>
                <a:lnTo>
                  <a:pt x="1052012" y="474524"/>
                </a:lnTo>
                <a:lnTo>
                  <a:pt x="1067062" y="438373"/>
                </a:lnTo>
                <a:lnTo>
                  <a:pt x="1076332" y="400777"/>
                </a:lnTo>
                <a:lnTo>
                  <a:pt x="1079494" y="3619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51407" y="3270244"/>
            <a:ext cx="1098550" cy="737235"/>
          </a:xfrm>
          <a:custGeom>
            <a:avLst/>
            <a:gdLst/>
            <a:ahLst/>
            <a:cxnLst/>
            <a:rect l="l" t="t" r="r" b="b"/>
            <a:pathLst>
              <a:path w="1098550" h="737235">
                <a:moveTo>
                  <a:pt x="1098544" y="406405"/>
                </a:moveTo>
                <a:lnTo>
                  <a:pt x="1098544" y="330205"/>
                </a:lnTo>
                <a:lnTo>
                  <a:pt x="1073139" y="254005"/>
                </a:lnTo>
                <a:lnTo>
                  <a:pt x="1035039" y="190500"/>
                </a:lnTo>
                <a:lnTo>
                  <a:pt x="971550" y="127010"/>
                </a:lnTo>
                <a:lnTo>
                  <a:pt x="939789" y="101605"/>
                </a:lnTo>
                <a:lnTo>
                  <a:pt x="901689" y="82555"/>
                </a:lnTo>
                <a:lnTo>
                  <a:pt x="857250" y="57150"/>
                </a:lnTo>
                <a:lnTo>
                  <a:pt x="812794" y="38100"/>
                </a:lnTo>
                <a:lnTo>
                  <a:pt x="711189" y="12710"/>
                </a:lnTo>
                <a:lnTo>
                  <a:pt x="609600" y="0"/>
                </a:lnTo>
                <a:lnTo>
                  <a:pt x="495300" y="0"/>
                </a:lnTo>
                <a:lnTo>
                  <a:pt x="438150" y="6355"/>
                </a:lnTo>
                <a:lnTo>
                  <a:pt x="387339" y="12710"/>
                </a:lnTo>
                <a:lnTo>
                  <a:pt x="336544" y="25405"/>
                </a:lnTo>
                <a:lnTo>
                  <a:pt x="292089" y="38100"/>
                </a:lnTo>
                <a:lnTo>
                  <a:pt x="247650" y="57150"/>
                </a:lnTo>
                <a:lnTo>
                  <a:pt x="203194" y="82555"/>
                </a:lnTo>
                <a:lnTo>
                  <a:pt x="165094" y="101605"/>
                </a:lnTo>
                <a:lnTo>
                  <a:pt x="126994" y="133350"/>
                </a:lnTo>
                <a:lnTo>
                  <a:pt x="95250" y="158755"/>
                </a:lnTo>
                <a:lnTo>
                  <a:pt x="44439" y="222260"/>
                </a:lnTo>
                <a:lnTo>
                  <a:pt x="25389" y="254005"/>
                </a:lnTo>
                <a:lnTo>
                  <a:pt x="12694" y="292105"/>
                </a:lnTo>
                <a:lnTo>
                  <a:pt x="0" y="368305"/>
                </a:lnTo>
                <a:lnTo>
                  <a:pt x="12694" y="444505"/>
                </a:lnTo>
                <a:lnTo>
                  <a:pt x="19050" y="460396"/>
                </a:lnTo>
                <a:lnTo>
                  <a:pt x="19050" y="368305"/>
                </a:lnTo>
                <a:lnTo>
                  <a:pt x="25389" y="330205"/>
                </a:lnTo>
                <a:lnTo>
                  <a:pt x="44439" y="260360"/>
                </a:lnTo>
                <a:lnTo>
                  <a:pt x="82539" y="203210"/>
                </a:lnTo>
                <a:lnTo>
                  <a:pt x="107944" y="171450"/>
                </a:lnTo>
                <a:lnTo>
                  <a:pt x="139689" y="146060"/>
                </a:lnTo>
                <a:lnTo>
                  <a:pt x="215889" y="95250"/>
                </a:lnTo>
                <a:lnTo>
                  <a:pt x="253989" y="76200"/>
                </a:lnTo>
                <a:lnTo>
                  <a:pt x="298444" y="57150"/>
                </a:lnTo>
                <a:lnTo>
                  <a:pt x="342900" y="44455"/>
                </a:lnTo>
                <a:lnTo>
                  <a:pt x="393694" y="31760"/>
                </a:lnTo>
                <a:lnTo>
                  <a:pt x="495300" y="19050"/>
                </a:lnTo>
                <a:lnTo>
                  <a:pt x="603244" y="19050"/>
                </a:lnTo>
                <a:lnTo>
                  <a:pt x="660394" y="25405"/>
                </a:lnTo>
                <a:lnTo>
                  <a:pt x="711189" y="31760"/>
                </a:lnTo>
                <a:lnTo>
                  <a:pt x="762000" y="44455"/>
                </a:lnTo>
                <a:lnTo>
                  <a:pt x="806439" y="57150"/>
                </a:lnTo>
                <a:lnTo>
                  <a:pt x="850894" y="76200"/>
                </a:lnTo>
                <a:lnTo>
                  <a:pt x="888994" y="95250"/>
                </a:lnTo>
                <a:lnTo>
                  <a:pt x="965194" y="146060"/>
                </a:lnTo>
                <a:lnTo>
                  <a:pt x="1041394" y="234955"/>
                </a:lnTo>
                <a:lnTo>
                  <a:pt x="1073139" y="298460"/>
                </a:lnTo>
                <a:lnTo>
                  <a:pt x="1079494" y="330205"/>
                </a:lnTo>
                <a:lnTo>
                  <a:pt x="1079494" y="465659"/>
                </a:lnTo>
                <a:lnTo>
                  <a:pt x="1092189" y="444505"/>
                </a:lnTo>
                <a:lnTo>
                  <a:pt x="1098544" y="406405"/>
                </a:lnTo>
                <a:close/>
              </a:path>
              <a:path w="1098550" h="737235">
                <a:moveTo>
                  <a:pt x="1079494" y="465659"/>
                </a:moveTo>
                <a:lnTo>
                  <a:pt x="1079494" y="400050"/>
                </a:lnTo>
                <a:lnTo>
                  <a:pt x="1073139" y="438150"/>
                </a:lnTo>
                <a:lnTo>
                  <a:pt x="1060444" y="469910"/>
                </a:lnTo>
                <a:lnTo>
                  <a:pt x="1015989" y="533400"/>
                </a:lnTo>
                <a:lnTo>
                  <a:pt x="958839" y="590550"/>
                </a:lnTo>
                <a:lnTo>
                  <a:pt x="927094" y="615955"/>
                </a:lnTo>
                <a:lnTo>
                  <a:pt x="850894" y="654055"/>
                </a:lnTo>
                <a:lnTo>
                  <a:pt x="806439" y="673105"/>
                </a:lnTo>
                <a:lnTo>
                  <a:pt x="755644" y="692155"/>
                </a:lnTo>
                <a:lnTo>
                  <a:pt x="711189" y="704850"/>
                </a:lnTo>
                <a:lnTo>
                  <a:pt x="660394" y="711205"/>
                </a:lnTo>
                <a:lnTo>
                  <a:pt x="603244" y="717560"/>
                </a:lnTo>
                <a:lnTo>
                  <a:pt x="495300" y="717560"/>
                </a:lnTo>
                <a:lnTo>
                  <a:pt x="444489" y="711205"/>
                </a:lnTo>
                <a:lnTo>
                  <a:pt x="393694" y="698510"/>
                </a:lnTo>
                <a:lnTo>
                  <a:pt x="342900" y="692155"/>
                </a:lnTo>
                <a:lnTo>
                  <a:pt x="209550" y="635005"/>
                </a:lnTo>
                <a:lnTo>
                  <a:pt x="171450" y="615955"/>
                </a:lnTo>
                <a:lnTo>
                  <a:pt x="139689" y="590550"/>
                </a:lnTo>
                <a:lnTo>
                  <a:pt x="82539" y="533400"/>
                </a:lnTo>
                <a:lnTo>
                  <a:pt x="44439" y="469910"/>
                </a:lnTo>
                <a:lnTo>
                  <a:pt x="25389" y="400050"/>
                </a:lnTo>
                <a:lnTo>
                  <a:pt x="19050" y="368305"/>
                </a:lnTo>
                <a:lnTo>
                  <a:pt x="19050" y="460396"/>
                </a:lnTo>
                <a:lnTo>
                  <a:pt x="25389" y="476250"/>
                </a:lnTo>
                <a:lnTo>
                  <a:pt x="44439" y="514350"/>
                </a:lnTo>
                <a:lnTo>
                  <a:pt x="95250" y="577855"/>
                </a:lnTo>
                <a:lnTo>
                  <a:pt x="126994" y="603260"/>
                </a:lnTo>
                <a:lnTo>
                  <a:pt x="203194" y="654055"/>
                </a:lnTo>
                <a:lnTo>
                  <a:pt x="336544" y="711205"/>
                </a:lnTo>
                <a:lnTo>
                  <a:pt x="387339" y="717560"/>
                </a:lnTo>
                <a:lnTo>
                  <a:pt x="444489" y="730255"/>
                </a:lnTo>
                <a:lnTo>
                  <a:pt x="495300" y="736610"/>
                </a:lnTo>
                <a:lnTo>
                  <a:pt x="609600" y="736610"/>
                </a:lnTo>
                <a:lnTo>
                  <a:pt x="660394" y="730255"/>
                </a:lnTo>
                <a:lnTo>
                  <a:pt x="711189" y="717560"/>
                </a:lnTo>
                <a:lnTo>
                  <a:pt x="762000" y="711205"/>
                </a:lnTo>
                <a:lnTo>
                  <a:pt x="812794" y="692155"/>
                </a:lnTo>
                <a:lnTo>
                  <a:pt x="901689" y="654055"/>
                </a:lnTo>
                <a:lnTo>
                  <a:pt x="939789" y="628650"/>
                </a:lnTo>
                <a:lnTo>
                  <a:pt x="971550" y="603260"/>
                </a:lnTo>
                <a:lnTo>
                  <a:pt x="1003294" y="571500"/>
                </a:lnTo>
                <a:lnTo>
                  <a:pt x="1035039" y="546110"/>
                </a:lnTo>
                <a:lnTo>
                  <a:pt x="1054089" y="514350"/>
                </a:lnTo>
                <a:lnTo>
                  <a:pt x="1073139" y="476250"/>
                </a:lnTo>
                <a:lnTo>
                  <a:pt x="1079494" y="46565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18094" y="3365498"/>
            <a:ext cx="568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738997" y="3276600"/>
            <a:ext cx="1080135" cy="717550"/>
          </a:xfrm>
          <a:custGeom>
            <a:avLst/>
            <a:gdLst/>
            <a:ahLst/>
            <a:cxnLst/>
            <a:rect l="l" t="t" r="r" b="b"/>
            <a:pathLst>
              <a:path w="1080134" h="717550">
                <a:moveTo>
                  <a:pt x="1079510" y="361950"/>
                </a:moveTo>
                <a:lnTo>
                  <a:pt x="1068298" y="288058"/>
                </a:lnTo>
                <a:lnTo>
                  <a:pt x="1036250" y="219672"/>
                </a:lnTo>
                <a:lnTo>
                  <a:pt x="1013157" y="187962"/>
                </a:lnTo>
                <a:lnTo>
                  <a:pt x="985748" y="158132"/>
                </a:lnTo>
                <a:lnTo>
                  <a:pt x="954320" y="130347"/>
                </a:lnTo>
                <a:lnTo>
                  <a:pt x="919172" y="104776"/>
                </a:lnTo>
                <a:lnTo>
                  <a:pt x="880600" y="81587"/>
                </a:lnTo>
                <a:lnTo>
                  <a:pt x="838903" y="60946"/>
                </a:lnTo>
                <a:lnTo>
                  <a:pt x="794378" y="43021"/>
                </a:lnTo>
                <a:lnTo>
                  <a:pt x="747323" y="27980"/>
                </a:lnTo>
                <a:lnTo>
                  <a:pt x="698036" y="15990"/>
                </a:lnTo>
                <a:lnTo>
                  <a:pt x="646813" y="7218"/>
                </a:lnTo>
                <a:lnTo>
                  <a:pt x="593954" y="1832"/>
                </a:lnTo>
                <a:lnTo>
                  <a:pt x="539755" y="0"/>
                </a:lnTo>
                <a:lnTo>
                  <a:pt x="484511" y="1832"/>
                </a:lnTo>
                <a:lnTo>
                  <a:pt x="430876" y="7218"/>
                </a:lnTo>
                <a:lnTo>
                  <a:pt x="379119" y="15990"/>
                </a:lnTo>
                <a:lnTo>
                  <a:pt x="329511" y="27980"/>
                </a:lnTo>
                <a:lnTo>
                  <a:pt x="282322" y="43021"/>
                </a:lnTo>
                <a:lnTo>
                  <a:pt x="237820" y="60946"/>
                </a:lnTo>
                <a:lnTo>
                  <a:pt x="196276" y="81587"/>
                </a:lnTo>
                <a:lnTo>
                  <a:pt x="157960" y="104776"/>
                </a:lnTo>
                <a:lnTo>
                  <a:pt x="123141" y="130347"/>
                </a:lnTo>
                <a:lnTo>
                  <a:pt x="92090" y="158132"/>
                </a:lnTo>
                <a:lnTo>
                  <a:pt x="65075" y="187962"/>
                </a:lnTo>
                <a:lnTo>
                  <a:pt x="42367" y="219672"/>
                </a:lnTo>
                <a:lnTo>
                  <a:pt x="10951" y="288058"/>
                </a:lnTo>
                <a:lnTo>
                  <a:pt x="0" y="361950"/>
                </a:lnTo>
                <a:lnTo>
                  <a:pt x="3162" y="400777"/>
                </a:lnTo>
                <a:lnTo>
                  <a:pt x="12433" y="438373"/>
                </a:lnTo>
                <a:lnTo>
                  <a:pt x="27483" y="474524"/>
                </a:lnTo>
                <a:lnTo>
                  <a:pt x="47986" y="509015"/>
                </a:lnTo>
                <a:lnTo>
                  <a:pt x="73615" y="541632"/>
                </a:lnTo>
                <a:lnTo>
                  <a:pt x="104041" y="572160"/>
                </a:lnTo>
                <a:lnTo>
                  <a:pt x="138938" y="600386"/>
                </a:lnTo>
                <a:lnTo>
                  <a:pt x="177977" y="626093"/>
                </a:lnTo>
                <a:lnTo>
                  <a:pt x="220833" y="649069"/>
                </a:lnTo>
                <a:lnTo>
                  <a:pt x="267176" y="669099"/>
                </a:lnTo>
                <a:lnTo>
                  <a:pt x="316680" y="685967"/>
                </a:lnTo>
                <a:lnTo>
                  <a:pt x="369017" y="699461"/>
                </a:lnTo>
                <a:lnTo>
                  <a:pt x="423860" y="709364"/>
                </a:lnTo>
                <a:lnTo>
                  <a:pt x="480882" y="715464"/>
                </a:lnTo>
                <a:lnTo>
                  <a:pt x="539755" y="717544"/>
                </a:lnTo>
                <a:lnTo>
                  <a:pt x="597523" y="715464"/>
                </a:lnTo>
                <a:lnTo>
                  <a:pt x="653744" y="709364"/>
                </a:lnTo>
                <a:lnTo>
                  <a:pt x="708057" y="699461"/>
                </a:lnTo>
                <a:lnTo>
                  <a:pt x="760102" y="685967"/>
                </a:lnTo>
                <a:lnTo>
                  <a:pt x="809516" y="669099"/>
                </a:lnTo>
                <a:lnTo>
                  <a:pt x="855938" y="649069"/>
                </a:lnTo>
                <a:lnTo>
                  <a:pt x="899007" y="626093"/>
                </a:lnTo>
                <a:lnTo>
                  <a:pt x="938362" y="600386"/>
                </a:lnTo>
                <a:lnTo>
                  <a:pt x="973642" y="572160"/>
                </a:lnTo>
                <a:lnTo>
                  <a:pt x="1004485" y="541632"/>
                </a:lnTo>
                <a:lnTo>
                  <a:pt x="1030531" y="509015"/>
                </a:lnTo>
                <a:lnTo>
                  <a:pt x="1051417" y="474524"/>
                </a:lnTo>
                <a:lnTo>
                  <a:pt x="1066783" y="438373"/>
                </a:lnTo>
                <a:lnTo>
                  <a:pt x="1076268" y="400777"/>
                </a:lnTo>
                <a:lnTo>
                  <a:pt x="1079510" y="361950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26302" y="3270244"/>
            <a:ext cx="1098550" cy="737235"/>
          </a:xfrm>
          <a:custGeom>
            <a:avLst/>
            <a:gdLst/>
            <a:ahLst/>
            <a:cxnLst/>
            <a:rect l="l" t="t" r="r" b="b"/>
            <a:pathLst>
              <a:path w="1098550" h="737235">
                <a:moveTo>
                  <a:pt x="1098544" y="406405"/>
                </a:moveTo>
                <a:lnTo>
                  <a:pt x="1098544" y="330205"/>
                </a:lnTo>
                <a:lnTo>
                  <a:pt x="1073155" y="254005"/>
                </a:lnTo>
                <a:lnTo>
                  <a:pt x="1003294" y="158755"/>
                </a:lnTo>
                <a:lnTo>
                  <a:pt x="971550" y="127010"/>
                </a:lnTo>
                <a:lnTo>
                  <a:pt x="933450" y="101605"/>
                </a:lnTo>
                <a:lnTo>
                  <a:pt x="895350" y="82555"/>
                </a:lnTo>
                <a:lnTo>
                  <a:pt x="857250" y="57150"/>
                </a:lnTo>
                <a:lnTo>
                  <a:pt x="812794" y="38100"/>
                </a:lnTo>
                <a:lnTo>
                  <a:pt x="711205" y="12710"/>
                </a:lnTo>
                <a:lnTo>
                  <a:pt x="660394" y="6355"/>
                </a:lnTo>
                <a:lnTo>
                  <a:pt x="603244" y="0"/>
                </a:lnTo>
                <a:lnTo>
                  <a:pt x="495300" y="0"/>
                </a:lnTo>
                <a:lnTo>
                  <a:pt x="438150" y="6355"/>
                </a:lnTo>
                <a:lnTo>
                  <a:pt x="387355" y="12710"/>
                </a:lnTo>
                <a:lnTo>
                  <a:pt x="285750" y="38100"/>
                </a:lnTo>
                <a:lnTo>
                  <a:pt x="241294" y="57150"/>
                </a:lnTo>
                <a:lnTo>
                  <a:pt x="203194" y="82555"/>
                </a:lnTo>
                <a:lnTo>
                  <a:pt x="165094" y="101605"/>
                </a:lnTo>
                <a:lnTo>
                  <a:pt x="126994" y="133350"/>
                </a:lnTo>
                <a:lnTo>
                  <a:pt x="95250" y="158755"/>
                </a:lnTo>
                <a:lnTo>
                  <a:pt x="44455" y="222260"/>
                </a:lnTo>
                <a:lnTo>
                  <a:pt x="25405" y="254005"/>
                </a:lnTo>
                <a:lnTo>
                  <a:pt x="12694" y="292105"/>
                </a:lnTo>
                <a:lnTo>
                  <a:pt x="0" y="368305"/>
                </a:lnTo>
                <a:lnTo>
                  <a:pt x="12694" y="444505"/>
                </a:lnTo>
                <a:lnTo>
                  <a:pt x="19050" y="460377"/>
                </a:lnTo>
                <a:lnTo>
                  <a:pt x="19050" y="330205"/>
                </a:lnTo>
                <a:lnTo>
                  <a:pt x="31744" y="298460"/>
                </a:lnTo>
                <a:lnTo>
                  <a:pt x="44455" y="260360"/>
                </a:lnTo>
                <a:lnTo>
                  <a:pt x="82555" y="203210"/>
                </a:lnTo>
                <a:lnTo>
                  <a:pt x="107944" y="171450"/>
                </a:lnTo>
                <a:lnTo>
                  <a:pt x="171450" y="120655"/>
                </a:lnTo>
                <a:lnTo>
                  <a:pt x="209550" y="95250"/>
                </a:lnTo>
                <a:lnTo>
                  <a:pt x="298444" y="57150"/>
                </a:lnTo>
                <a:lnTo>
                  <a:pt x="342900" y="44455"/>
                </a:lnTo>
                <a:lnTo>
                  <a:pt x="393694" y="31760"/>
                </a:lnTo>
                <a:lnTo>
                  <a:pt x="495300" y="19050"/>
                </a:lnTo>
                <a:lnTo>
                  <a:pt x="603244" y="19050"/>
                </a:lnTo>
                <a:lnTo>
                  <a:pt x="660394" y="25405"/>
                </a:lnTo>
                <a:lnTo>
                  <a:pt x="711205" y="31760"/>
                </a:lnTo>
                <a:lnTo>
                  <a:pt x="755644" y="44455"/>
                </a:lnTo>
                <a:lnTo>
                  <a:pt x="806455" y="57150"/>
                </a:lnTo>
                <a:lnTo>
                  <a:pt x="850894" y="76200"/>
                </a:lnTo>
                <a:lnTo>
                  <a:pt x="888994" y="95250"/>
                </a:lnTo>
                <a:lnTo>
                  <a:pt x="927094" y="120655"/>
                </a:lnTo>
                <a:lnTo>
                  <a:pt x="990600" y="171450"/>
                </a:lnTo>
                <a:lnTo>
                  <a:pt x="1041394" y="234955"/>
                </a:lnTo>
                <a:lnTo>
                  <a:pt x="1079494" y="330205"/>
                </a:lnTo>
                <a:lnTo>
                  <a:pt x="1079494" y="460396"/>
                </a:lnTo>
                <a:lnTo>
                  <a:pt x="1085850" y="444505"/>
                </a:lnTo>
                <a:lnTo>
                  <a:pt x="1098544" y="406405"/>
                </a:lnTo>
                <a:close/>
              </a:path>
              <a:path w="1098550" h="737235">
                <a:moveTo>
                  <a:pt x="25405" y="330205"/>
                </a:moveTo>
                <a:lnTo>
                  <a:pt x="19050" y="330205"/>
                </a:lnTo>
                <a:lnTo>
                  <a:pt x="19050" y="368305"/>
                </a:lnTo>
                <a:lnTo>
                  <a:pt x="25405" y="330205"/>
                </a:lnTo>
                <a:close/>
              </a:path>
              <a:path w="1098550" h="737235">
                <a:moveTo>
                  <a:pt x="25405" y="400050"/>
                </a:moveTo>
                <a:lnTo>
                  <a:pt x="19050" y="368305"/>
                </a:lnTo>
                <a:lnTo>
                  <a:pt x="19050" y="400050"/>
                </a:lnTo>
                <a:lnTo>
                  <a:pt x="25405" y="400050"/>
                </a:lnTo>
                <a:close/>
              </a:path>
              <a:path w="1098550" h="737235">
                <a:moveTo>
                  <a:pt x="1079494" y="460396"/>
                </a:moveTo>
                <a:lnTo>
                  <a:pt x="1079494" y="400050"/>
                </a:lnTo>
                <a:lnTo>
                  <a:pt x="1066800" y="438150"/>
                </a:lnTo>
                <a:lnTo>
                  <a:pt x="1041394" y="501655"/>
                </a:lnTo>
                <a:lnTo>
                  <a:pt x="1016005" y="533400"/>
                </a:lnTo>
                <a:lnTo>
                  <a:pt x="958855" y="590550"/>
                </a:lnTo>
                <a:lnTo>
                  <a:pt x="927094" y="615955"/>
                </a:lnTo>
                <a:lnTo>
                  <a:pt x="888994" y="635005"/>
                </a:lnTo>
                <a:lnTo>
                  <a:pt x="844555" y="654055"/>
                </a:lnTo>
                <a:lnTo>
                  <a:pt x="806455" y="673105"/>
                </a:lnTo>
                <a:lnTo>
                  <a:pt x="755644" y="692155"/>
                </a:lnTo>
                <a:lnTo>
                  <a:pt x="704850" y="704850"/>
                </a:lnTo>
                <a:lnTo>
                  <a:pt x="603244" y="717560"/>
                </a:lnTo>
                <a:lnTo>
                  <a:pt x="495300" y="717560"/>
                </a:lnTo>
                <a:lnTo>
                  <a:pt x="444505" y="711205"/>
                </a:lnTo>
                <a:lnTo>
                  <a:pt x="393694" y="698510"/>
                </a:lnTo>
                <a:lnTo>
                  <a:pt x="342900" y="692155"/>
                </a:lnTo>
                <a:lnTo>
                  <a:pt x="292105" y="673105"/>
                </a:lnTo>
                <a:lnTo>
                  <a:pt x="254005" y="654055"/>
                </a:lnTo>
                <a:lnTo>
                  <a:pt x="209550" y="635005"/>
                </a:lnTo>
                <a:lnTo>
                  <a:pt x="171450" y="615955"/>
                </a:lnTo>
                <a:lnTo>
                  <a:pt x="139705" y="590550"/>
                </a:lnTo>
                <a:lnTo>
                  <a:pt x="82555" y="533400"/>
                </a:lnTo>
                <a:lnTo>
                  <a:pt x="44455" y="469910"/>
                </a:lnTo>
                <a:lnTo>
                  <a:pt x="19050" y="400050"/>
                </a:lnTo>
                <a:lnTo>
                  <a:pt x="19050" y="460377"/>
                </a:lnTo>
                <a:lnTo>
                  <a:pt x="44455" y="514350"/>
                </a:lnTo>
                <a:lnTo>
                  <a:pt x="95250" y="577855"/>
                </a:lnTo>
                <a:lnTo>
                  <a:pt x="126994" y="603260"/>
                </a:lnTo>
                <a:lnTo>
                  <a:pt x="203194" y="654055"/>
                </a:lnTo>
                <a:lnTo>
                  <a:pt x="241294" y="673105"/>
                </a:lnTo>
                <a:lnTo>
                  <a:pt x="292105" y="692155"/>
                </a:lnTo>
                <a:lnTo>
                  <a:pt x="336544" y="711205"/>
                </a:lnTo>
                <a:lnTo>
                  <a:pt x="387355" y="717560"/>
                </a:lnTo>
                <a:lnTo>
                  <a:pt x="438150" y="730255"/>
                </a:lnTo>
                <a:lnTo>
                  <a:pt x="495300" y="736610"/>
                </a:lnTo>
                <a:lnTo>
                  <a:pt x="603244" y="736610"/>
                </a:lnTo>
                <a:lnTo>
                  <a:pt x="660394" y="730255"/>
                </a:lnTo>
                <a:lnTo>
                  <a:pt x="711205" y="717560"/>
                </a:lnTo>
                <a:lnTo>
                  <a:pt x="762000" y="711205"/>
                </a:lnTo>
                <a:lnTo>
                  <a:pt x="812794" y="692155"/>
                </a:lnTo>
                <a:lnTo>
                  <a:pt x="857250" y="673105"/>
                </a:lnTo>
                <a:lnTo>
                  <a:pt x="895350" y="654055"/>
                </a:lnTo>
                <a:lnTo>
                  <a:pt x="939805" y="628650"/>
                </a:lnTo>
                <a:lnTo>
                  <a:pt x="971550" y="603260"/>
                </a:lnTo>
                <a:lnTo>
                  <a:pt x="1003294" y="571500"/>
                </a:lnTo>
                <a:lnTo>
                  <a:pt x="1035055" y="546110"/>
                </a:lnTo>
                <a:lnTo>
                  <a:pt x="1054105" y="514350"/>
                </a:lnTo>
                <a:lnTo>
                  <a:pt x="1073155" y="476250"/>
                </a:lnTo>
                <a:lnTo>
                  <a:pt x="1079494" y="460396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986643" y="3365498"/>
            <a:ext cx="568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2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22657" y="4353297"/>
            <a:ext cx="2106295" cy="135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b="1" spc="5" dirty="0">
                <a:solidFill>
                  <a:srgbClr val="0000CC"/>
                </a:solidFill>
                <a:latin typeface="Arial"/>
                <a:cs typeface="Arial"/>
              </a:rPr>
              <a:t>Témoignages : INDUSTRIE</a:t>
            </a:r>
            <a:r>
              <a:rPr sz="700" b="1" spc="-2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000CC"/>
                </a:solidFill>
                <a:latin typeface="Arial"/>
                <a:cs typeface="Arial"/>
              </a:rPr>
              <a:t>AGROALIMENTAIRE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4884557" y="4502155"/>
          <a:ext cx="3962400" cy="126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091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 </a:t>
                      </a:r>
                      <a:r>
                        <a:rPr sz="4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dernier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planificateur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sz="45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capacité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sz="45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"désirabilité"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 par</a:t>
                      </a:r>
                      <a:r>
                        <a:rPr sz="45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"promesses"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4884557" y="5822944"/>
          <a:ext cx="3962400" cy="1305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107">
                <a:tc>
                  <a:txBody>
                    <a:bodyPr/>
                    <a:lstStyle/>
                    <a:p>
                      <a:pPr marL="370840" marR="100330" indent="-260350">
                        <a:lnSpc>
                          <a:spcPts val="500"/>
                        </a:lnSpc>
                        <a:spcBef>
                          <a:spcPts val="150"/>
                        </a:spcBef>
                      </a:pP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Équipes </a:t>
                      </a: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4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projet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intégrées </a:t>
                      </a:r>
                      <a:r>
                        <a:rPr sz="4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 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étendues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Principe </a:t>
                      </a: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45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proximité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Principe </a:t>
                      </a: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4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pas </a:t>
                      </a:r>
                      <a:r>
                        <a:rPr sz="4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45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surprises"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7155" indent="127000">
                        <a:lnSpc>
                          <a:spcPts val="500"/>
                        </a:lnSpc>
                        <a:spcBef>
                          <a:spcPts val="150"/>
                        </a:spcBef>
                      </a:pP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L’accélération </a:t>
                      </a:r>
                      <a:r>
                        <a:rPr sz="4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  </a:t>
                      </a:r>
                      <a:r>
                        <a:rPr sz="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matérialisation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45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bénéfices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7940">
                        <a:lnSpc>
                          <a:spcPts val="175"/>
                        </a:lnSpc>
                      </a:pPr>
                      <a:r>
                        <a:rPr sz="300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" spc="-5" dirty="0">
                          <a:latin typeface="Arial"/>
                          <a:cs typeface="Arial"/>
                        </a:rPr>
                        <a:t>lateau</a:t>
                      </a:r>
                      <a:r>
                        <a:rPr sz="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" dirty="0">
                          <a:latin typeface="Arial"/>
                          <a:cs typeface="Arial"/>
                        </a:rPr>
                        <a:t>Projet</a:t>
                      </a:r>
                      <a:r>
                        <a:rPr sz="300" baseline="27777" dirty="0">
                          <a:latin typeface="Arial"/>
                          <a:cs typeface="Arial"/>
                        </a:rPr>
                        <a:t>®</a:t>
                      </a:r>
                      <a:r>
                        <a:rPr sz="3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" spc="-10" dirty="0">
                          <a:latin typeface="Arial"/>
                          <a:cs typeface="Arial"/>
                        </a:rPr>
                        <a:t>li</a:t>
                      </a:r>
                      <a:r>
                        <a:rPr sz="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" dirty="0">
                          <a:latin typeface="Arial"/>
                          <a:cs typeface="Arial"/>
                        </a:rPr>
                        <a:t>cence</a:t>
                      </a:r>
                      <a:r>
                        <a:rPr sz="300" spc="-10" dirty="0">
                          <a:latin typeface="Arial"/>
                          <a:cs typeface="Arial"/>
                        </a:rPr>
                        <a:t> n°100</a:t>
                      </a:r>
                      <a:endParaRPr sz="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CC"/>
                      </a:solidFill>
                      <a:prstDash val="solid"/>
                    </a:lnL>
                    <a:lnR w="9525">
                      <a:solidFill>
                        <a:srgbClr val="0000CC"/>
                      </a:solidFill>
                      <a:prstDash val="solid"/>
                    </a:lnR>
                    <a:lnB w="952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object 64"/>
          <p:cNvSpPr/>
          <p:nvPr/>
        </p:nvSpPr>
        <p:spPr>
          <a:xfrm>
            <a:off x="4859152" y="4349755"/>
            <a:ext cx="4032250" cy="2794000"/>
          </a:xfrm>
          <a:custGeom>
            <a:avLst/>
            <a:gdLst/>
            <a:ahLst/>
            <a:cxnLst/>
            <a:rect l="l" t="t" r="r" b="b"/>
            <a:pathLst>
              <a:path w="4032250" h="2794000">
                <a:moveTo>
                  <a:pt x="12694" y="0"/>
                </a:moveTo>
                <a:lnTo>
                  <a:pt x="0" y="0"/>
                </a:lnTo>
                <a:lnTo>
                  <a:pt x="0" y="2793995"/>
                </a:lnTo>
                <a:lnTo>
                  <a:pt x="6355" y="2793995"/>
                </a:lnTo>
                <a:lnTo>
                  <a:pt x="6355" y="6339"/>
                </a:lnTo>
                <a:lnTo>
                  <a:pt x="12694" y="0"/>
                </a:lnTo>
                <a:close/>
              </a:path>
              <a:path w="4032250" h="2794000">
                <a:moveTo>
                  <a:pt x="4025905" y="6339"/>
                </a:moveTo>
                <a:lnTo>
                  <a:pt x="4019550" y="0"/>
                </a:lnTo>
                <a:lnTo>
                  <a:pt x="12694" y="0"/>
                </a:lnTo>
                <a:lnTo>
                  <a:pt x="6355" y="6339"/>
                </a:lnTo>
                <a:lnTo>
                  <a:pt x="4025905" y="6339"/>
                </a:lnTo>
                <a:close/>
              </a:path>
              <a:path w="4032250" h="2794000">
                <a:moveTo>
                  <a:pt x="12694" y="2781300"/>
                </a:moveTo>
                <a:lnTo>
                  <a:pt x="12694" y="6339"/>
                </a:lnTo>
                <a:lnTo>
                  <a:pt x="6355" y="6339"/>
                </a:lnTo>
                <a:lnTo>
                  <a:pt x="6355" y="2781300"/>
                </a:lnTo>
                <a:lnTo>
                  <a:pt x="12694" y="2781300"/>
                </a:lnTo>
                <a:close/>
              </a:path>
              <a:path w="4032250" h="2794000">
                <a:moveTo>
                  <a:pt x="4025905" y="2781300"/>
                </a:moveTo>
                <a:lnTo>
                  <a:pt x="6355" y="2781300"/>
                </a:lnTo>
                <a:lnTo>
                  <a:pt x="12694" y="2787639"/>
                </a:lnTo>
                <a:lnTo>
                  <a:pt x="12694" y="2793995"/>
                </a:lnTo>
                <a:lnTo>
                  <a:pt x="4019550" y="2793995"/>
                </a:lnTo>
                <a:lnTo>
                  <a:pt x="4019550" y="2787639"/>
                </a:lnTo>
                <a:lnTo>
                  <a:pt x="4025905" y="2781300"/>
                </a:lnTo>
                <a:close/>
              </a:path>
              <a:path w="4032250" h="2794000">
                <a:moveTo>
                  <a:pt x="12694" y="2793995"/>
                </a:moveTo>
                <a:lnTo>
                  <a:pt x="12694" y="2787639"/>
                </a:lnTo>
                <a:lnTo>
                  <a:pt x="6355" y="2781300"/>
                </a:lnTo>
                <a:lnTo>
                  <a:pt x="6355" y="2793995"/>
                </a:lnTo>
                <a:lnTo>
                  <a:pt x="12694" y="2793995"/>
                </a:lnTo>
                <a:close/>
              </a:path>
              <a:path w="4032250" h="2794000">
                <a:moveTo>
                  <a:pt x="4032245" y="2793995"/>
                </a:moveTo>
                <a:lnTo>
                  <a:pt x="4032245" y="0"/>
                </a:lnTo>
                <a:lnTo>
                  <a:pt x="4019550" y="0"/>
                </a:lnTo>
                <a:lnTo>
                  <a:pt x="4025905" y="6339"/>
                </a:lnTo>
                <a:lnTo>
                  <a:pt x="4025905" y="2793995"/>
                </a:lnTo>
                <a:lnTo>
                  <a:pt x="4032245" y="2793995"/>
                </a:lnTo>
                <a:close/>
              </a:path>
              <a:path w="4032250" h="2794000">
                <a:moveTo>
                  <a:pt x="4025905" y="2781300"/>
                </a:moveTo>
                <a:lnTo>
                  <a:pt x="4025905" y="6339"/>
                </a:lnTo>
                <a:lnTo>
                  <a:pt x="4019550" y="6339"/>
                </a:lnTo>
                <a:lnTo>
                  <a:pt x="4019550" y="2781300"/>
                </a:lnTo>
                <a:lnTo>
                  <a:pt x="4025905" y="2781300"/>
                </a:lnTo>
                <a:close/>
              </a:path>
              <a:path w="4032250" h="2794000">
                <a:moveTo>
                  <a:pt x="4025905" y="2793995"/>
                </a:moveTo>
                <a:lnTo>
                  <a:pt x="4025905" y="2781300"/>
                </a:lnTo>
                <a:lnTo>
                  <a:pt x="4019550" y="2787639"/>
                </a:lnTo>
                <a:lnTo>
                  <a:pt x="4019550" y="2793995"/>
                </a:lnTo>
                <a:lnTo>
                  <a:pt x="4025905" y="2793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70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Analyse </a:t>
            </a:r>
            <a:r>
              <a:rPr spc="-10" dirty="0"/>
              <a:t>de </a:t>
            </a:r>
            <a:r>
              <a:rPr dirty="0"/>
              <a:t>retours</a:t>
            </a:r>
            <a:r>
              <a:rPr spc="35" dirty="0"/>
              <a:t> </a:t>
            </a:r>
            <a:r>
              <a:rPr spc="-5" dirty="0"/>
              <a:t>d'expérience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8947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analysent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8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interviews (cartes),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rapprochent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2000" spc="-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principes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5502" y="2070094"/>
            <a:ext cx="6407155" cy="4806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03" y="7046624"/>
            <a:ext cx="17405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CIPE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- le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Jeu de </a:t>
            </a: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Gestion de</a:t>
            </a:r>
            <a:r>
              <a:rPr sz="900" spc="-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Pro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8595" y="7023096"/>
            <a:ext cx="50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23299"/>
                </a:solidFill>
                <a:latin typeface="Arial"/>
                <a:cs typeface="Arial"/>
              </a:rPr>
              <a:t>j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6715" y="7046624"/>
            <a:ext cx="37528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solidFill>
                  <a:srgbClr val="323299"/>
                </a:solidFill>
                <a:latin typeface="Arial"/>
                <a:cs typeface="Arial"/>
              </a:rPr>
              <a:t>et</a:t>
            </a:r>
            <a:r>
              <a:rPr sz="900" spc="-8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323299"/>
                </a:solidFill>
                <a:latin typeface="Arial"/>
                <a:cs typeface="Arial"/>
              </a:rPr>
              <a:t>Agile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8030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Analyse </a:t>
            </a:r>
            <a:r>
              <a:rPr spc="-10" dirty="0"/>
              <a:t>de </a:t>
            </a:r>
            <a:r>
              <a:rPr dirty="0"/>
              <a:t>retours </a:t>
            </a:r>
            <a:r>
              <a:rPr spc="-5" dirty="0"/>
              <a:t>d'expérience </a:t>
            </a:r>
            <a:r>
              <a:rPr dirty="0"/>
              <a:t>: exemple</a:t>
            </a:r>
            <a:r>
              <a:rPr spc="5" dirty="0"/>
              <a:t> </a:t>
            </a:r>
            <a:r>
              <a:rPr dirty="0"/>
              <a:t>d'interviews</a:t>
            </a:r>
          </a:p>
        </p:txBody>
      </p:sp>
      <p:sp>
        <p:nvSpPr>
          <p:cNvPr id="6" name="object 6"/>
          <p:cNvSpPr/>
          <p:nvPr/>
        </p:nvSpPr>
        <p:spPr>
          <a:xfrm>
            <a:off x="7932557" y="1104900"/>
            <a:ext cx="2260600" cy="2254250"/>
          </a:xfrm>
          <a:custGeom>
            <a:avLst/>
            <a:gdLst/>
            <a:ahLst/>
            <a:cxnLst/>
            <a:rect l="l" t="t" r="r" b="b"/>
            <a:pathLst>
              <a:path w="2260600" h="2254250">
                <a:moveTo>
                  <a:pt x="2260594" y="2254255"/>
                </a:moveTo>
                <a:lnTo>
                  <a:pt x="2260594" y="0"/>
                </a:lnTo>
                <a:lnTo>
                  <a:pt x="0" y="0"/>
                </a:lnTo>
                <a:lnTo>
                  <a:pt x="0" y="2254255"/>
                </a:lnTo>
                <a:lnTo>
                  <a:pt x="12694" y="2254255"/>
                </a:lnTo>
                <a:lnTo>
                  <a:pt x="12694" y="19050"/>
                </a:lnTo>
                <a:lnTo>
                  <a:pt x="19050" y="12697"/>
                </a:lnTo>
                <a:lnTo>
                  <a:pt x="19050" y="19050"/>
                </a:lnTo>
                <a:lnTo>
                  <a:pt x="2241544" y="19050"/>
                </a:lnTo>
                <a:lnTo>
                  <a:pt x="2241544" y="12697"/>
                </a:lnTo>
                <a:lnTo>
                  <a:pt x="2254239" y="19050"/>
                </a:lnTo>
                <a:lnTo>
                  <a:pt x="2254239" y="2254255"/>
                </a:lnTo>
                <a:lnTo>
                  <a:pt x="2260594" y="2254255"/>
                </a:lnTo>
                <a:close/>
              </a:path>
              <a:path w="2260600" h="2254250">
                <a:moveTo>
                  <a:pt x="19050" y="19050"/>
                </a:moveTo>
                <a:lnTo>
                  <a:pt x="19050" y="12697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260600" h="2254250">
                <a:moveTo>
                  <a:pt x="19050" y="2235205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235205"/>
                </a:lnTo>
                <a:lnTo>
                  <a:pt x="19050" y="2235205"/>
                </a:lnTo>
                <a:close/>
              </a:path>
              <a:path w="2260600" h="2254250">
                <a:moveTo>
                  <a:pt x="2254239" y="2235205"/>
                </a:moveTo>
                <a:lnTo>
                  <a:pt x="12694" y="2235205"/>
                </a:lnTo>
                <a:lnTo>
                  <a:pt x="19050" y="2241544"/>
                </a:lnTo>
                <a:lnTo>
                  <a:pt x="19050" y="2254255"/>
                </a:lnTo>
                <a:lnTo>
                  <a:pt x="2241544" y="2254255"/>
                </a:lnTo>
                <a:lnTo>
                  <a:pt x="2241544" y="2241544"/>
                </a:lnTo>
                <a:lnTo>
                  <a:pt x="2254239" y="2235205"/>
                </a:lnTo>
                <a:close/>
              </a:path>
              <a:path w="2260600" h="2254250">
                <a:moveTo>
                  <a:pt x="19050" y="2254255"/>
                </a:moveTo>
                <a:lnTo>
                  <a:pt x="19050" y="2241544"/>
                </a:lnTo>
                <a:lnTo>
                  <a:pt x="12694" y="2235205"/>
                </a:lnTo>
                <a:lnTo>
                  <a:pt x="12694" y="2254255"/>
                </a:lnTo>
                <a:lnTo>
                  <a:pt x="19050" y="2254255"/>
                </a:lnTo>
                <a:close/>
              </a:path>
              <a:path w="2260600" h="2254250">
                <a:moveTo>
                  <a:pt x="2254239" y="19050"/>
                </a:moveTo>
                <a:lnTo>
                  <a:pt x="2241544" y="12697"/>
                </a:lnTo>
                <a:lnTo>
                  <a:pt x="2241544" y="19050"/>
                </a:lnTo>
                <a:lnTo>
                  <a:pt x="2254239" y="19050"/>
                </a:lnTo>
                <a:close/>
              </a:path>
              <a:path w="2260600" h="2254250">
                <a:moveTo>
                  <a:pt x="2254239" y="2235205"/>
                </a:moveTo>
                <a:lnTo>
                  <a:pt x="2254239" y="19050"/>
                </a:lnTo>
                <a:lnTo>
                  <a:pt x="2241544" y="19050"/>
                </a:lnTo>
                <a:lnTo>
                  <a:pt x="2241544" y="2235205"/>
                </a:lnTo>
                <a:lnTo>
                  <a:pt x="2254239" y="2235205"/>
                </a:lnTo>
                <a:close/>
              </a:path>
              <a:path w="2260600" h="2254250">
                <a:moveTo>
                  <a:pt x="2254239" y="2254255"/>
                </a:moveTo>
                <a:lnTo>
                  <a:pt x="2254239" y="2235205"/>
                </a:lnTo>
                <a:lnTo>
                  <a:pt x="2241544" y="2241544"/>
                </a:lnTo>
                <a:lnTo>
                  <a:pt x="2241544" y="2254255"/>
                </a:lnTo>
                <a:lnTo>
                  <a:pt x="2254239" y="2254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45252" y="1130302"/>
            <a:ext cx="2241550" cy="41910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24130" rIns="0" bIns="0" rtlCol="0">
            <a:spAutoFit/>
          </a:bodyPr>
          <a:lstStyle/>
          <a:p>
            <a:pPr marL="476250" marR="489584" indent="95250">
              <a:lnSpc>
                <a:spcPct val="100699"/>
              </a:lnSpc>
              <a:spcBef>
                <a:spcPts val="190"/>
              </a:spcBef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d.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Technicien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à  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Indu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5252" y="1549405"/>
            <a:ext cx="2241550" cy="2895600"/>
          </a:xfrm>
          <a:custGeom>
            <a:avLst/>
            <a:gdLst/>
            <a:ahLst/>
            <a:cxnLst/>
            <a:rect l="l" t="t" r="r" b="b"/>
            <a:pathLst>
              <a:path w="2241550" h="2895600">
                <a:moveTo>
                  <a:pt x="0" y="0"/>
                </a:moveTo>
                <a:lnTo>
                  <a:pt x="0" y="2895600"/>
                </a:lnTo>
                <a:lnTo>
                  <a:pt x="2241544" y="2895600"/>
                </a:lnTo>
                <a:lnTo>
                  <a:pt x="22415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2557" y="1536694"/>
            <a:ext cx="2260600" cy="2914650"/>
          </a:xfrm>
          <a:custGeom>
            <a:avLst/>
            <a:gdLst/>
            <a:ahLst/>
            <a:cxnLst/>
            <a:rect l="l" t="t" r="r" b="b"/>
            <a:pathLst>
              <a:path w="2260600" h="2914650">
                <a:moveTo>
                  <a:pt x="2260594" y="2914650"/>
                </a:moveTo>
                <a:lnTo>
                  <a:pt x="2260594" y="0"/>
                </a:lnTo>
                <a:lnTo>
                  <a:pt x="0" y="0"/>
                </a:lnTo>
                <a:lnTo>
                  <a:pt x="0" y="2914650"/>
                </a:lnTo>
                <a:lnTo>
                  <a:pt x="12694" y="2914650"/>
                </a:lnTo>
                <a:lnTo>
                  <a:pt x="12694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2241544" y="19050"/>
                </a:lnTo>
                <a:lnTo>
                  <a:pt x="2241544" y="12710"/>
                </a:lnTo>
                <a:lnTo>
                  <a:pt x="2254239" y="19050"/>
                </a:lnTo>
                <a:lnTo>
                  <a:pt x="2254239" y="2914650"/>
                </a:lnTo>
                <a:lnTo>
                  <a:pt x="2260594" y="2914650"/>
                </a:lnTo>
                <a:close/>
              </a:path>
              <a:path w="2260600" h="2914650">
                <a:moveTo>
                  <a:pt x="19050" y="19050"/>
                </a:moveTo>
                <a:lnTo>
                  <a:pt x="19050" y="12710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260600" h="2914650">
                <a:moveTo>
                  <a:pt x="19050" y="2895600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895600"/>
                </a:lnTo>
                <a:lnTo>
                  <a:pt x="19050" y="2895600"/>
                </a:lnTo>
                <a:close/>
              </a:path>
              <a:path w="2260600" h="2914650">
                <a:moveTo>
                  <a:pt x="2254239" y="2895600"/>
                </a:moveTo>
                <a:lnTo>
                  <a:pt x="12694" y="2895600"/>
                </a:lnTo>
                <a:lnTo>
                  <a:pt x="19050" y="2908310"/>
                </a:lnTo>
                <a:lnTo>
                  <a:pt x="19050" y="2914650"/>
                </a:lnTo>
                <a:lnTo>
                  <a:pt x="2241544" y="2914650"/>
                </a:lnTo>
                <a:lnTo>
                  <a:pt x="2241544" y="2908310"/>
                </a:lnTo>
                <a:lnTo>
                  <a:pt x="2254239" y="2895600"/>
                </a:lnTo>
                <a:close/>
              </a:path>
              <a:path w="2260600" h="2914650">
                <a:moveTo>
                  <a:pt x="19050" y="2914650"/>
                </a:moveTo>
                <a:lnTo>
                  <a:pt x="19050" y="2908310"/>
                </a:lnTo>
                <a:lnTo>
                  <a:pt x="12694" y="2895600"/>
                </a:lnTo>
                <a:lnTo>
                  <a:pt x="12694" y="2914650"/>
                </a:lnTo>
                <a:lnTo>
                  <a:pt x="19050" y="2914650"/>
                </a:lnTo>
                <a:close/>
              </a:path>
              <a:path w="2260600" h="2914650">
                <a:moveTo>
                  <a:pt x="2254239" y="19050"/>
                </a:moveTo>
                <a:lnTo>
                  <a:pt x="2241544" y="12710"/>
                </a:lnTo>
                <a:lnTo>
                  <a:pt x="2241544" y="19050"/>
                </a:lnTo>
                <a:lnTo>
                  <a:pt x="2254239" y="19050"/>
                </a:lnTo>
                <a:close/>
              </a:path>
              <a:path w="2260600" h="2914650">
                <a:moveTo>
                  <a:pt x="2254239" y="2895600"/>
                </a:moveTo>
                <a:lnTo>
                  <a:pt x="2254239" y="19050"/>
                </a:lnTo>
                <a:lnTo>
                  <a:pt x="2241544" y="19050"/>
                </a:lnTo>
                <a:lnTo>
                  <a:pt x="2241544" y="2895600"/>
                </a:lnTo>
                <a:lnTo>
                  <a:pt x="2254239" y="2895600"/>
                </a:lnTo>
                <a:close/>
              </a:path>
              <a:path w="2260600" h="2914650">
                <a:moveTo>
                  <a:pt x="2254239" y="2914650"/>
                </a:moveTo>
                <a:lnTo>
                  <a:pt x="2254239" y="2895600"/>
                </a:lnTo>
                <a:lnTo>
                  <a:pt x="2241544" y="2908310"/>
                </a:lnTo>
                <a:lnTo>
                  <a:pt x="2241544" y="2914650"/>
                </a:lnTo>
                <a:lnTo>
                  <a:pt x="2254239" y="2914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34143" y="1631949"/>
            <a:ext cx="2005330" cy="267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L'industrialisation a </a:t>
            </a:r>
            <a:r>
              <a:rPr sz="1200" spc="-5" dirty="0">
                <a:latin typeface="Arial"/>
                <a:cs typeface="Arial"/>
              </a:rPr>
              <a:t>lieu </a:t>
            </a:r>
            <a:r>
              <a:rPr sz="1200" spc="-10" dirty="0">
                <a:latin typeface="Arial"/>
                <a:cs typeface="Arial"/>
              </a:rPr>
              <a:t>en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fin 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développement </a:t>
            </a:r>
            <a:r>
              <a:rPr sz="1200" spc="-10" dirty="0">
                <a:latin typeface="Arial"/>
                <a:cs typeface="Arial"/>
              </a:rPr>
              <a:t>et </a:t>
            </a:r>
            <a:r>
              <a:rPr sz="1200" spc="10" dirty="0">
                <a:latin typeface="Arial"/>
                <a:cs typeface="Arial"/>
              </a:rPr>
              <a:t>donc  nous </a:t>
            </a:r>
            <a:r>
              <a:rPr sz="1200" spc="5" dirty="0">
                <a:latin typeface="Arial"/>
                <a:cs typeface="Arial"/>
              </a:rPr>
              <a:t>subissons </a:t>
            </a:r>
            <a:r>
              <a:rPr sz="1200" spc="15" dirty="0">
                <a:latin typeface="Arial"/>
                <a:cs typeface="Arial"/>
              </a:rPr>
              <a:t>le </a:t>
            </a:r>
            <a:r>
              <a:rPr sz="1200" spc="-10" dirty="0">
                <a:latin typeface="Arial"/>
                <a:cs typeface="Arial"/>
              </a:rPr>
              <a:t>maximum 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pression </a:t>
            </a:r>
            <a:r>
              <a:rPr sz="1200" spc="10" dirty="0">
                <a:latin typeface="Arial"/>
                <a:cs typeface="Arial"/>
              </a:rPr>
              <a:t>pour </a:t>
            </a:r>
            <a:r>
              <a:rPr sz="1200" dirty="0">
                <a:latin typeface="Arial"/>
                <a:cs typeface="Arial"/>
              </a:rPr>
              <a:t>tenir </a:t>
            </a:r>
            <a:r>
              <a:rPr sz="1200" spc="15" dirty="0">
                <a:latin typeface="Arial"/>
                <a:cs typeface="Arial"/>
              </a:rPr>
              <a:t>le  </a:t>
            </a:r>
            <a:r>
              <a:rPr sz="1200" dirty="0">
                <a:latin typeface="Arial"/>
                <a:cs typeface="Arial"/>
              </a:rPr>
              <a:t>délai.</a:t>
            </a:r>
            <a:endParaRPr sz="1200">
              <a:latin typeface="Arial"/>
              <a:cs typeface="Arial"/>
            </a:endParaRPr>
          </a:p>
          <a:p>
            <a:pPr marL="12700" marR="19685">
              <a:lnSpc>
                <a:spcPct val="99800"/>
              </a:lnSpc>
              <a:spcBef>
                <a:spcPts val="400"/>
              </a:spcBef>
            </a:pPr>
            <a:r>
              <a:rPr sz="1200" spc="-10" dirty="0">
                <a:latin typeface="Arial"/>
                <a:cs typeface="Arial"/>
              </a:rPr>
              <a:t>Ce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qui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nous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manque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c'est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un  </a:t>
            </a:r>
            <a:r>
              <a:rPr sz="1200" dirty="0">
                <a:latin typeface="Arial"/>
                <a:cs typeface="Arial"/>
              </a:rPr>
              <a:t>tableau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bord </a:t>
            </a:r>
            <a:r>
              <a:rPr sz="1200" spc="-10" dirty="0">
                <a:latin typeface="Arial"/>
                <a:cs typeface="Arial"/>
              </a:rPr>
              <a:t>en </a:t>
            </a:r>
            <a:r>
              <a:rPr sz="1200" spc="10" dirty="0">
                <a:latin typeface="Arial"/>
                <a:cs typeface="Arial"/>
              </a:rPr>
              <a:t>bonne </a:t>
            </a:r>
            <a:r>
              <a:rPr sz="1200" spc="-10" dirty="0">
                <a:latin typeface="Arial"/>
                <a:cs typeface="Arial"/>
              </a:rPr>
              <a:t>et  </a:t>
            </a:r>
            <a:r>
              <a:rPr sz="1200" spc="20" dirty="0">
                <a:latin typeface="Arial"/>
                <a:cs typeface="Arial"/>
              </a:rPr>
              <a:t>due </a:t>
            </a:r>
            <a:r>
              <a:rPr sz="1200" spc="-5" dirty="0">
                <a:latin typeface="Arial"/>
                <a:cs typeface="Arial"/>
              </a:rPr>
              <a:t>forme </a:t>
            </a:r>
            <a:r>
              <a:rPr sz="1200" spc="-25" dirty="0">
                <a:latin typeface="Arial"/>
                <a:cs typeface="Arial"/>
              </a:rPr>
              <a:t>avec </a:t>
            </a:r>
            <a:r>
              <a:rPr sz="1200" dirty="0">
                <a:latin typeface="Arial"/>
                <a:cs typeface="Arial"/>
              </a:rPr>
              <a:t>les  </a:t>
            </a:r>
            <a:r>
              <a:rPr sz="1200" spc="5" dirty="0">
                <a:latin typeface="Arial"/>
                <a:cs typeface="Arial"/>
              </a:rPr>
              <a:t>contributions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spc="5" dirty="0">
                <a:latin typeface="Arial"/>
                <a:cs typeface="Arial"/>
              </a:rPr>
              <a:t>chacun </a:t>
            </a:r>
            <a:r>
              <a:rPr sz="1200" dirty="0">
                <a:latin typeface="Arial"/>
                <a:cs typeface="Arial"/>
              </a:rPr>
              <a:t>des  </a:t>
            </a:r>
            <a:r>
              <a:rPr sz="1200" spc="-15" dirty="0">
                <a:latin typeface="Arial"/>
                <a:cs typeface="Arial"/>
              </a:rPr>
              <a:t>services, </a:t>
            </a:r>
            <a:r>
              <a:rPr sz="1200" dirty="0">
                <a:latin typeface="Arial"/>
                <a:cs typeface="Arial"/>
              </a:rPr>
              <a:t>objectifs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actualisés,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99000"/>
              </a:lnSpc>
              <a:spcBef>
                <a:spcPts val="375"/>
              </a:spcBef>
            </a:pPr>
            <a:r>
              <a:rPr sz="1200" spc="-5" dirty="0">
                <a:latin typeface="Arial"/>
                <a:cs typeface="Arial"/>
              </a:rPr>
              <a:t>Nous </a:t>
            </a:r>
            <a:r>
              <a:rPr sz="1200" dirty="0">
                <a:latin typeface="Arial"/>
                <a:cs typeface="Arial"/>
              </a:rPr>
              <a:t>pourrions sûrement  </a:t>
            </a:r>
            <a:r>
              <a:rPr sz="1200" spc="-10" dirty="0">
                <a:latin typeface="Arial"/>
                <a:cs typeface="Arial"/>
              </a:rPr>
              <a:t>trouver </a:t>
            </a:r>
            <a:r>
              <a:rPr sz="1200" dirty="0">
                <a:latin typeface="Arial"/>
                <a:cs typeface="Arial"/>
              </a:rPr>
              <a:t>des pistes </a:t>
            </a:r>
            <a:r>
              <a:rPr sz="1200" spc="10" dirty="0">
                <a:latin typeface="Arial"/>
                <a:cs typeface="Arial"/>
              </a:rPr>
              <a:t>pour  </a:t>
            </a:r>
            <a:r>
              <a:rPr sz="1200" spc="-10" dirty="0">
                <a:latin typeface="Arial"/>
                <a:cs typeface="Arial"/>
              </a:rPr>
              <a:t>améliorer </a:t>
            </a:r>
            <a:r>
              <a:rPr sz="1200" spc="15" dirty="0">
                <a:latin typeface="Arial"/>
                <a:cs typeface="Arial"/>
              </a:rPr>
              <a:t>la </a:t>
            </a:r>
            <a:r>
              <a:rPr sz="1200" spc="10" dirty="0">
                <a:latin typeface="Arial"/>
                <a:cs typeface="Arial"/>
              </a:rPr>
              <a:t>tenue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 délais.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2253" y="1638300"/>
            <a:ext cx="2305050" cy="393700"/>
          </a:xfrm>
          <a:custGeom>
            <a:avLst/>
            <a:gdLst/>
            <a:ahLst/>
            <a:cxnLst/>
            <a:rect l="l" t="t" r="r" b="b"/>
            <a:pathLst>
              <a:path w="2305050" h="393700">
                <a:moveTo>
                  <a:pt x="0" y="393694"/>
                </a:moveTo>
                <a:lnTo>
                  <a:pt x="2305050" y="393694"/>
                </a:lnTo>
                <a:lnTo>
                  <a:pt x="2305050" y="0"/>
                </a:lnTo>
                <a:lnTo>
                  <a:pt x="0" y="0"/>
                </a:lnTo>
                <a:lnTo>
                  <a:pt x="0" y="3936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5907" y="1625605"/>
            <a:ext cx="2317750" cy="666750"/>
          </a:xfrm>
          <a:custGeom>
            <a:avLst/>
            <a:gdLst/>
            <a:ahLst/>
            <a:cxnLst/>
            <a:rect l="l" t="t" r="r" b="b"/>
            <a:pathLst>
              <a:path w="2317750" h="666750">
                <a:moveTo>
                  <a:pt x="2317744" y="666750"/>
                </a:moveTo>
                <a:lnTo>
                  <a:pt x="2317744" y="0"/>
                </a:lnTo>
                <a:lnTo>
                  <a:pt x="0" y="0"/>
                </a:lnTo>
                <a:lnTo>
                  <a:pt x="0" y="666750"/>
                </a:lnTo>
                <a:lnTo>
                  <a:pt x="6345" y="666750"/>
                </a:lnTo>
                <a:lnTo>
                  <a:pt x="6345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298694" y="19050"/>
                </a:lnTo>
                <a:lnTo>
                  <a:pt x="2298694" y="12694"/>
                </a:lnTo>
                <a:lnTo>
                  <a:pt x="2311389" y="19050"/>
                </a:lnTo>
                <a:lnTo>
                  <a:pt x="2311389" y="666750"/>
                </a:lnTo>
                <a:lnTo>
                  <a:pt x="2317744" y="666750"/>
                </a:lnTo>
                <a:close/>
              </a:path>
              <a:path w="2317750" h="666750">
                <a:moveTo>
                  <a:pt x="19050" y="19050"/>
                </a:moveTo>
                <a:lnTo>
                  <a:pt x="19050" y="12694"/>
                </a:lnTo>
                <a:lnTo>
                  <a:pt x="6345" y="19050"/>
                </a:lnTo>
                <a:lnTo>
                  <a:pt x="19050" y="19050"/>
                </a:lnTo>
                <a:close/>
              </a:path>
              <a:path w="2317750" h="666750">
                <a:moveTo>
                  <a:pt x="19050" y="647700"/>
                </a:moveTo>
                <a:lnTo>
                  <a:pt x="19050" y="19050"/>
                </a:lnTo>
                <a:lnTo>
                  <a:pt x="6345" y="19050"/>
                </a:lnTo>
                <a:lnTo>
                  <a:pt x="6345" y="647700"/>
                </a:lnTo>
                <a:lnTo>
                  <a:pt x="19050" y="647700"/>
                </a:lnTo>
                <a:close/>
              </a:path>
              <a:path w="2317750" h="666750">
                <a:moveTo>
                  <a:pt x="2311389" y="647700"/>
                </a:moveTo>
                <a:lnTo>
                  <a:pt x="6345" y="647700"/>
                </a:lnTo>
                <a:lnTo>
                  <a:pt x="19050" y="660394"/>
                </a:lnTo>
                <a:lnTo>
                  <a:pt x="19050" y="666750"/>
                </a:lnTo>
                <a:lnTo>
                  <a:pt x="2298694" y="666750"/>
                </a:lnTo>
                <a:lnTo>
                  <a:pt x="2298694" y="660394"/>
                </a:lnTo>
                <a:lnTo>
                  <a:pt x="2311389" y="647700"/>
                </a:lnTo>
                <a:close/>
              </a:path>
              <a:path w="2317750" h="666750">
                <a:moveTo>
                  <a:pt x="19050" y="666750"/>
                </a:moveTo>
                <a:lnTo>
                  <a:pt x="19050" y="660394"/>
                </a:lnTo>
                <a:lnTo>
                  <a:pt x="6345" y="647700"/>
                </a:lnTo>
                <a:lnTo>
                  <a:pt x="6345" y="666750"/>
                </a:lnTo>
                <a:lnTo>
                  <a:pt x="19050" y="666750"/>
                </a:lnTo>
                <a:close/>
              </a:path>
              <a:path w="2317750" h="666750">
                <a:moveTo>
                  <a:pt x="2311389" y="19050"/>
                </a:moveTo>
                <a:lnTo>
                  <a:pt x="2298694" y="12694"/>
                </a:lnTo>
                <a:lnTo>
                  <a:pt x="2298694" y="19050"/>
                </a:lnTo>
                <a:lnTo>
                  <a:pt x="2311389" y="19050"/>
                </a:lnTo>
                <a:close/>
              </a:path>
              <a:path w="2317750" h="666750">
                <a:moveTo>
                  <a:pt x="2311389" y="647700"/>
                </a:moveTo>
                <a:lnTo>
                  <a:pt x="2311389" y="19050"/>
                </a:lnTo>
                <a:lnTo>
                  <a:pt x="2298694" y="19050"/>
                </a:lnTo>
                <a:lnTo>
                  <a:pt x="2298694" y="647700"/>
                </a:lnTo>
                <a:lnTo>
                  <a:pt x="2311389" y="647700"/>
                </a:lnTo>
                <a:close/>
              </a:path>
              <a:path w="2317750" h="666750">
                <a:moveTo>
                  <a:pt x="2311389" y="666750"/>
                </a:moveTo>
                <a:lnTo>
                  <a:pt x="2311389" y="647700"/>
                </a:lnTo>
                <a:lnTo>
                  <a:pt x="2298694" y="660394"/>
                </a:lnTo>
                <a:lnTo>
                  <a:pt x="2298694" y="666750"/>
                </a:lnTo>
                <a:lnTo>
                  <a:pt x="2311389" y="666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253" y="2031994"/>
            <a:ext cx="2305050" cy="1556385"/>
          </a:xfrm>
          <a:custGeom>
            <a:avLst/>
            <a:gdLst/>
            <a:ahLst/>
            <a:cxnLst/>
            <a:rect l="l" t="t" r="r" b="b"/>
            <a:pathLst>
              <a:path w="2305050" h="1556385">
                <a:moveTo>
                  <a:pt x="0" y="0"/>
                </a:moveTo>
                <a:lnTo>
                  <a:pt x="0" y="1555760"/>
                </a:lnTo>
                <a:lnTo>
                  <a:pt x="2305050" y="1555760"/>
                </a:lnTo>
                <a:lnTo>
                  <a:pt x="2305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907" y="2025655"/>
            <a:ext cx="2317750" cy="1574800"/>
          </a:xfrm>
          <a:custGeom>
            <a:avLst/>
            <a:gdLst/>
            <a:ahLst/>
            <a:cxnLst/>
            <a:rect l="l" t="t" r="r" b="b"/>
            <a:pathLst>
              <a:path w="2317750" h="1574800">
                <a:moveTo>
                  <a:pt x="2317744" y="1574794"/>
                </a:moveTo>
                <a:lnTo>
                  <a:pt x="2317744" y="0"/>
                </a:lnTo>
                <a:lnTo>
                  <a:pt x="0" y="0"/>
                </a:lnTo>
                <a:lnTo>
                  <a:pt x="0" y="1574794"/>
                </a:lnTo>
                <a:lnTo>
                  <a:pt x="6345" y="1574794"/>
                </a:lnTo>
                <a:lnTo>
                  <a:pt x="6345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298694" y="19050"/>
                </a:lnTo>
                <a:lnTo>
                  <a:pt x="2298694" y="6339"/>
                </a:lnTo>
                <a:lnTo>
                  <a:pt x="2311389" y="19050"/>
                </a:lnTo>
                <a:lnTo>
                  <a:pt x="2311389" y="1574794"/>
                </a:lnTo>
                <a:lnTo>
                  <a:pt x="2317744" y="1574794"/>
                </a:lnTo>
                <a:close/>
              </a:path>
              <a:path w="2317750" h="1574800">
                <a:moveTo>
                  <a:pt x="19050" y="19050"/>
                </a:moveTo>
                <a:lnTo>
                  <a:pt x="19050" y="6339"/>
                </a:lnTo>
                <a:lnTo>
                  <a:pt x="6345" y="19050"/>
                </a:lnTo>
                <a:lnTo>
                  <a:pt x="19050" y="19050"/>
                </a:lnTo>
                <a:close/>
              </a:path>
              <a:path w="2317750" h="1574800">
                <a:moveTo>
                  <a:pt x="19050" y="1555744"/>
                </a:moveTo>
                <a:lnTo>
                  <a:pt x="19050" y="19050"/>
                </a:lnTo>
                <a:lnTo>
                  <a:pt x="6345" y="19050"/>
                </a:lnTo>
                <a:lnTo>
                  <a:pt x="6345" y="1555744"/>
                </a:lnTo>
                <a:lnTo>
                  <a:pt x="19050" y="1555744"/>
                </a:lnTo>
                <a:close/>
              </a:path>
              <a:path w="2317750" h="1574800">
                <a:moveTo>
                  <a:pt x="2311389" y="1555744"/>
                </a:moveTo>
                <a:lnTo>
                  <a:pt x="6345" y="1555744"/>
                </a:lnTo>
                <a:lnTo>
                  <a:pt x="19050" y="1562100"/>
                </a:lnTo>
                <a:lnTo>
                  <a:pt x="19050" y="1574794"/>
                </a:lnTo>
                <a:lnTo>
                  <a:pt x="2298694" y="1574794"/>
                </a:lnTo>
                <a:lnTo>
                  <a:pt x="2298694" y="1562100"/>
                </a:lnTo>
                <a:lnTo>
                  <a:pt x="2311389" y="1555744"/>
                </a:lnTo>
                <a:close/>
              </a:path>
              <a:path w="2317750" h="1574800">
                <a:moveTo>
                  <a:pt x="19050" y="1574794"/>
                </a:moveTo>
                <a:lnTo>
                  <a:pt x="19050" y="1562100"/>
                </a:lnTo>
                <a:lnTo>
                  <a:pt x="6345" y="1555744"/>
                </a:lnTo>
                <a:lnTo>
                  <a:pt x="6345" y="1574794"/>
                </a:lnTo>
                <a:lnTo>
                  <a:pt x="19050" y="1574794"/>
                </a:lnTo>
                <a:close/>
              </a:path>
              <a:path w="2317750" h="1574800">
                <a:moveTo>
                  <a:pt x="2311389" y="19050"/>
                </a:moveTo>
                <a:lnTo>
                  <a:pt x="2298694" y="6339"/>
                </a:lnTo>
                <a:lnTo>
                  <a:pt x="2298694" y="19050"/>
                </a:lnTo>
                <a:lnTo>
                  <a:pt x="2311389" y="19050"/>
                </a:lnTo>
                <a:close/>
              </a:path>
              <a:path w="2317750" h="1574800">
                <a:moveTo>
                  <a:pt x="2311389" y="1555744"/>
                </a:moveTo>
                <a:lnTo>
                  <a:pt x="2311389" y="19050"/>
                </a:lnTo>
                <a:lnTo>
                  <a:pt x="2298694" y="19050"/>
                </a:lnTo>
                <a:lnTo>
                  <a:pt x="2298694" y="1555744"/>
                </a:lnTo>
                <a:lnTo>
                  <a:pt x="2311389" y="1555744"/>
                </a:lnTo>
                <a:close/>
              </a:path>
              <a:path w="2317750" h="1574800">
                <a:moveTo>
                  <a:pt x="2311389" y="1574794"/>
                </a:moveTo>
                <a:lnTo>
                  <a:pt x="2311389" y="1555744"/>
                </a:lnTo>
                <a:lnTo>
                  <a:pt x="2298694" y="1562100"/>
                </a:lnTo>
                <a:lnTo>
                  <a:pt x="2298694" y="1574794"/>
                </a:lnTo>
                <a:lnTo>
                  <a:pt x="2311389" y="1574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7506" y="2120899"/>
            <a:ext cx="201993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29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Le </a:t>
            </a:r>
            <a:r>
              <a:rPr sz="1200" dirty="0">
                <a:latin typeface="Arial"/>
                <a:cs typeface="Arial"/>
              </a:rPr>
              <a:t>projet </a:t>
            </a:r>
            <a:r>
              <a:rPr sz="1200" spc="10" dirty="0">
                <a:latin typeface="Arial"/>
                <a:cs typeface="Arial"/>
              </a:rPr>
              <a:t>sur </a:t>
            </a:r>
            <a:r>
              <a:rPr sz="1200" spc="5" dirty="0">
                <a:latin typeface="Arial"/>
                <a:cs typeface="Arial"/>
              </a:rPr>
              <a:t>lequel </a:t>
            </a:r>
            <a:r>
              <a:rPr sz="1200" spc="10" dirty="0">
                <a:latin typeface="Arial"/>
                <a:cs typeface="Arial"/>
              </a:rPr>
              <a:t>nous  </a:t>
            </a:r>
            <a:r>
              <a:rPr sz="1200" spc="-5" dirty="0">
                <a:latin typeface="Arial"/>
                <a:cs typeface="Arial"/>
              </a:rPr>
              <a:t>travaillons </a:t>
            </a:r>
            <a:r>
              <a:rPr sz="1200" spc="-10" dirty="0">
                <a:latin typeface="Arial"/>
                <a:cs typeface="Arial"/>
              </a:rPr>
              <a:t>est prioritaire, et  </a:t>
            </a:r>
            <a:r>
              <a:rPr sz="1200" spc="10" dirty="0">
                <a:latin typeface="Arial"/>
                <a:cs typeface="Arial"/>
              </a:rPr>
              <a:t>pour nous </a:t>
            </a:r>
            <a:r>
              <a:rPr sz="1200" spc="-20" dirty="0">
                <a:latin typeface="Arial"/>
                <a:cs typeface="Arial"/>
              </a:rPr>
              <a:t>motiver, </a:t>
            </a:r>
            <a:r>
              <a:rPr sz="1200" spc="20" dirty="0">
                <a:latin typeface="Arial"/>
                <a:cs typeface="Arial"/>
              </a:rPr>
              <a:t>une</a:t>
            </a:r>
            <a:r>
              <a:rPr sz="1200" spc="-2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prime  </a:t>
            </a:r>
            <a:r>
              <a:rPr sz="1200" spc="-5" dirty="0">
                <a:latin typeface="Arial"/>
                <a:cs typeface="Arial"/>
              </a:rPr>
              <a:t>collective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été </a:t>
            </a:r>
            <a:r>
              <a:rPr sz="1200" dirty="0">
                <a:latin typeface="Arial"/>
                <a:cs typeface="Arial"/>
              </a:rPr>
              <a:t>définie : </a:t>
            </a:r>
            <a:r>
              <a:rPr sz="1200" spc="15" dirty="0">
                <a:latin typeface="Arial"/>
                <a:cs typeface="Arial"/>
              </a:rPr>
              <a:t>un  </a:t>
            </a:r>
            <a:r>
              <a:rPr sz="1200" spc="-10" dirty="0">
                <a:latin typeface="Arial"/>
                <a:cs typeface="Arial"/>
              </a:rPr>
              <a:t>week-end </a:t>
            </a:r>
            <a:r>
              <a:rPr sz="1200" dirty="0">
                <a:latin typeface="Arial"/>
                <a:cs typeface="Arial"/>
              </a:rPr>
              <a:t>aux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Baléares.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00"/>
              </a:lnSpc>
              <a:spcBef>
                <a:spcPts val="480"/>
              </a:spcBef>
            </a:pPr>
            <a:r>
              <a:rPr sz="1200" spc="-5" dirty="0">
                <a:latin typeface="Arial"/>
                <a:cs typeface="Arial"/>
              </a:rPr>
              <a:t>J'aurais </a:t>
            </a:r>
            <a:r>
              <a:rPr sz="1200" dirty="0">
                <a:latin typeface="Arial"/>
                <a:cs typeface="Arial"/>
              </a:rPr>
              <a:t>franchement préféré  </a:t>
            </a:r>
            <a:r>
              <a:rPr sz="1200" spc="10" dirty="0">
                <a:latin typeface="Arial"/>
                <a:cs typeface="Arial"/>
              </a:rPr>
              <a:t>quelques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billets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banque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3497" y="1638300"/>
            <a:ext cx="2660650" cy="355600"/>
          </a:xfrm>
          <a:custGeom>
            <a:avLst/>
            <a:gdLst/>
            <a:ahLst/>
            <a:cxnLst/>
            <a:rect l="l" t="t" r="r" b="b"/>
            <a:pathLst>
              <a:path w="2660650" h="355600">
                <a:moveTo>
                  <a:pt x="0" y="355594"/>
                </a:moveTo>
                <a:lnTo>
                  <a:pt x="2660645" y="355594"/>
                </a:lnTo>
                <a:lnTo>
                  <a:pt x="2660645" y="0"/>
                </a:lnTo>
                <a:lnTo>
                  <a:pt x="0" y="0"/>
                </a:lnTo>
                <a:lnTo>
                  <a:pt x="0" y="3555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20802" y="1625605"/>
            <a:ext cx="2686050" cy="2184400"/>
          </a:xfrm>
          <a:custGeom>
            <a:avLst/>
            <a:gdLst/>
            <a:ahLst/>
            <a:cxnLst/>
            <a:rect l="l" t="t" r="r" b="b"/>
            <a:pathLst>
              <a:path w="2686050" h="2184400">
                <a:moveTo>
                  <a:pt x="2686050" y="2184394"/>
                </a:moveTo>
                <a:lnTo>
                  <a:pt x="2686050" y="0"/>
                </a:lnTo>
                <a:lnTo>
                  <a:pt x="0" y="0"/>
                </a:lnTo>
                <a:lnTo>
                  <a:pt x="0" y="2184394"/>
                </a:lnTo>
                <a:lnTo>
                  <a:pt x="12694" y="2184394"/>
                </a:lnTo>
                <a:lnTo>
                  <a:pt x="12694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667000" y="19050"/>
                </a:lnTo>
                <a:lnTo>
                  <a:pt x="2667000" y="12694"/>
                </a:lnTo>
                <a:lnTo>
                  <a:pt x="2673355" y="19050"/>
                </a:lnTo>
                <a:lnTo>
                  <a:pt x="2673355" y="2184394"/>
                </a:lnTo>
                <a:lnTo>
                  <a:pt x="2686050" y="2184394"/>
                </a:lnTo>
                <a:close/>
              </a:path>
              <a:path w="2686050" h="2184400">
                <a:moveTo>
                  <a:pt x="19050" y="19050"/>
                </a:moveTo>
                <a:lnTo>
                  <a:pt x="19050" y="12694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686050" h="2184400">
                <a:moveTo>
                  <a:pt x="19050" y="2165344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165344"/>
                </a:lnTo>
                <a:lnTo>
                  <a:pt x="19050" y="2165344"/>
                </a:lnTo>
                <a:close/>
              </a:path>
              <a:path w="2686050" h="2184400">
                <a:moveTo>
                  <a:pt x="2673355" y="2165344"/>
                </a:moveTo>
                <a:lnTo>
                  <a:pt x="12694" y="2165344"/>
                </a:lnTo>
                <a:lnTo>
                  <a:pt x="19050" y="2171700"/>
                </a:lnTo>
                <a:lnTo>
                  <a:pt x="19050" y="2184394"/>
                </a:lnTo>
                <a:lnTo>
                  <a:pt x="2667000" y="2184394"/>
                </a:lnTo>
                <a:lnTo>
                  <a:pt x="2667000" y="2171700"/>
                </a:lnTo>
                <a:lnTo>
                  <a:pt x="2673355" y="2165344"/>
                </a:lnTo>
                <a:close/>
              </a:path>
              <a:path w="2686050" h="2184400">
                <a:moveTo>
                  <a:pt x="19050" y="2184394"/>
                </a:moveTo>
                <a:lnTo>
                  <a:pt x="19050" y="2171700"/>
                </a:lnTo>
                <a:lnTo>
                  <a:pt x="12694" y="2165344"/>
                </a:lnTo>
                <a:lnTo>
                  <a:pt x="12694" y="2184394"/>
                </a:lnTo>
                <a:lnTo>
                  <a:pt x="19050" y="2184394"/>
                </a:lnTo>
                <a:close/>
              </a:path>
              <a:path w="2686050" h="2184400">
                <a:moveTo>
                  <a:pt x="2673355" y="19050"/>
                </a:moveTo>
                <a:lnTo>
                  <a:pt x="2667000" y="12694"/>
                </a:lnTo>
                <a:lnTo>
                  <a:pt x="2667000" y="19050"/>
                </a:lnTo>
                <a:lnTo>
                  <a:pt x="2673355" y="19050"/>
                </a:lnTo>
                <a:close/>
              </a:path>
              <a:path w="2686050" h="2184400">
                <a:moveTo>
                  <a:pt x="2673355" y="2165344"/>
                </a:moveTo>
                <a:lnTo>
                  <a:pt x="2673355" y="19050"/>
                </a:lnTo>
                <a:lnTo>
                  <a:pt x="2667000" y="19050"/>
                </a:lnTo>
                <a:lnTo>
                  <a:pt x="2667000" y="2165344"/>
                </a:lnTo>
                <a:lnTo>
                  <a:pt x="2673355" y="2165344"/>
                </a:lnTo>
                <a:close/>
              </a:path>
              <a:path w="2686050" h="2184400">
                <a:moveTo>
                  <a:pt x="2673355" y="2184394"/>
                </a:moveTo>
                <a:lnTo>
                  <a:pt x="2673355" y="2165344"/>
                </a:lnTo>
                <a:lnTo>
                  <a:pt x="2667000" y="2171700"/>
                </a:lnTo>
                <a:lnTo>
                  <a:pt x="2667000" y="2184394"/>
                </a:lnTo>
                <a:lnTo>
                  <a:pt x="2673355" y="2184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33497" y="1993894"/>
            <a:ext cx="2660650" cy="2299335"/>
          </a:xfrm>
          <a:custGeom>
            <a:avLst/>
            <a:gdLst/>
            <a:ahLst/>
            <a:cxnLst/>
            <a:rect l="l" t="t" r="r" b="b"/>
            <a:pathLst>
              <a:path w="2660650" h="2299335">
                <a:moveTo>
                  <a:pt x="0" y="0"/>
                </a:moveTo>
                <a:lnTo>
                  <a:pt x="0" y="2298710"/>
                </a:lnTo>
                <a:lnTo>
                  <a:pt x="2660645" y="2298710"/>
                </a:lnTo>
                <a:lnTo>
                  <a:pt x="26606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20802" y="1987555"/>
            <a:ext cx="2686050" cy="2311400"/>
          </a:xfrm>
          <a:custGeom>
            <a:avLst/>
            <a:gdLst/>
            <a:ahLst/>
            <a:cxnLst/>
            <a:rect l="l" t="t" r="r" b="b"/>
            <a:pathLst>
              <a:path w="2686050" h="2311400">
                <a:moveTo>
                  <a:pt x="2686050" y="2311389"/>
                </a:moveTo>
                <a:lnTo>
                  <a:pt x="2686050" y="0"/>
                </a:lnTo>
                <a:lnTo>
                  <a:pt x="0" y="0"/>
                </a:lnTo>
                <a:lnTo>
                  <a:pt x="0" y="2311389"/>
                </a:lnTo>
                <a:lnTo>
                  <a:pt x="12694" y="2311389"/>
                </a:lnTo>
                <a:lnTo>
                  <a:pt x="12694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667000" y="19050"/>
                </a:lnTo>
                <a:lnTo>
                  <a:pt x="2667000" y="6339"/>
                </a:lnTo>
                <a:lnTo>
                  <a:pt x="2673355" y="19050"/>
                </a:lnTo>
                <a:lnTo>
                  <a:pt x="2673355" y="2311389"/>
                </a:lnTo>
                <a:lnTo>
                  <a:pt x="2686050" y="2311389"/>
                </a:lnTo>
                <a:close/>
              </a:path>
              <a:path w="2686050" h="2311400">
                <a:moveTo>
                  <a:pt x="19050" y="19050"/>
                </a:moveTo>
                <a:lnTo>
                  <a:pt x="19050" y="6339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686050" h="2311400">
                <a:moveTo>
                  <a:pt x="19050" y="2292339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292339"/>
                </a:lnTo>
                <a:lnTo>
                  <a:pt x="19050" y="2292339"/>
                </a:lnTo>
                <a:close/>
              </a:path>
              <a:path w="2686050" h="2311400">
                <a:moveTo>
                  <a:pt x="2673355" y="2292339"/>
                </a:moveTo>
                <a:lnTo>
                  <a:pt x="12694" y="2292339"/>
                </a:lnTo>
                <a:lnTo>
                  <a:pt x="19050" y="2305050"/>
                </a:lnTo>
                <a:lnTo>
                  <a:pt x="19050" y="2311389"/>
                </a:lnTo>
                <a:lnTo>
                  <a:pt x="2667000" y="2311389"/>
                </a:lnTo>
                <a:lnTo>
                  <a:pt x="2667000" y="2305050"/>
                </a:lnTo>
                <a:lnTo>
                  <a:pt x="2673355" y="2292339"/>
                </a:lnTo>
                <a:close/>
              </a:path>
              <a:path w="2686050" h="2311400">
                <a:moveTo>
                  <a:pt x="19050" y="2311389"/>
                </a:moveTo>
                <a:lnTo>
                  <a:pt x="19050" y="2305050"/>
                </a:lnTo>
                <a:lnTo>
                  <a:pt x="12694" y="2292339"/>
                </a:lnTo>
                <a:lnTo>
                  <a:pt x="12694" y="2311389"/>
                </a:lnTo>
                <a:lnTo>
                  <a:pt x="19050" y="2311389"/>
                </a:lnTo>
                <a:close/>
              </a:path>
              <a:path w="2686050" h="2311400">
                <a:moveTo>
                  <a:pt x="2673355" y="19050"/>
                </a:moveTo>
                <a:lnTo>
                  <a:pt x="2667000" y="6339"/>
                </a:lnTo>
                <a:lnTo>
                  <a:pt x="2667000" y="19050"/>
                </a:lnTo>
                <a:lnTo>
                  <a:pt x="2673355" y="19050"/>
                </a:lnTo>
                <a:close/>
              </a:path>
              <a:path w="2686050" h="2311400">
                <a:moveTo>
                  <a:pt x="2673355" y="2292339"/>
                </a:moveTo>
                <a:lnTo>
                  <a:pt x="2673355" y="19050"/>
                </a:lnTo>
                <a:lnTo>
                  <a:pt x="2667000" y="19050"/>
                </a:lnTo>
                <a:lnTo>
                  <a:pt x="2667000" y="2292339"/>
                </a:lnTo>
                <a:lnTo>
                  <a:pt x="2673355" y="2292339"/>
                </a:lnTo>
                <a:close/>
              </a:path>
              <a:path w="2686050" h="2311400">
                <a:moveTo>
                  <a:pt x="2673355" y="2311389"/>
                </a:moveTo>
                <a:lnTo>
                  <a:pt x="2673355" y="2292339"/>
                </a:lnTo>
                <a:lnTo>
                  <a:pt x="2667000" y="2305050"/>
                </a:lnTo>
                <a:lnTo>
                  <a:pt x="2667000" y="2311389"/>
                </a:lnTo>
                <a:lnTo>
                  <a:pt x="2673355" y="2311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22408" y="2082799"/>
            <a:ext cx="2456180" cy="208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200" spc="-5" dirty="0">
                <a:latin typeface="Arial"/>
                <a:cs typeface="Arial"/>
              </a:rPr>
              <a:t>Notre </a:t>
            </a:r>
            <a:r>
              <a:rPr sz="1200" dirty="0">
                <a:latin typeface="Arial"/>
                <a:cs typeface="Arial"/>
              </a:rPr>
              <a:t>dernier développement a </a:t>
            </a:r>
            <a:r>
              <a:rPr sz="1200" spc="-5" dirty="0">
                <a:latin typeface="Arial"/>
                <a:cs typeface="Arial"/>
              </a:rPr>
              <a:t>été  </a:t>
            </a:r>
            <a:r>
              <a:rPr sz="1200" spc="15" dirty="0">
                <a:latin typeface="Arial"/>
                <a:cs typeface="Arial"/>
              </a:rPr>
              <a:t>un </a:t>
            </a:r>
            <a:r>
              <a:rPr sz="1200" dirty="0">
                <a:latin typeface="Arial"/>
                <a:cs typeface="Arial"/>
              </a:rPr>
              <a:t>succès : délais </a:t>
            </a:r>
            <a:r>
              <a:rPr sz="1200" spc="5" dirty="0">
                <a:latin typeface="Arial"/>
                <a:cs typeface="Arial"/>
              </a:rPr>
              <a:t>tenus, </a:t>
            </a:r>
            <a:r>
              <a:rPr sz="1200" dirty="0">
                <a:latin typeface="Arial"/>
                <a:cs typeface="Arial"/>
              </a:rPr>
              <a:t>coût </a:t>
            </a:r>
            <a:r>
              <a:rPr sz="1200" spc="15" dirty="0">
                <a:latin typeface="Arial"/>
                <a:cs typeface="Arial"/>
              </a:rPr>
              <a:t>du  </a:t>
            </a:r>
            <a:r>
              <a:rPr sz="1200" spc="5" dirty="0">
                <a:latin typeface="Arial"/>
                <a:cs typeface="Arial"/>
              </a:rPr>
              <a:t>produit </a:t>
            </a:r>
            <a:r>
              <a:rPr sz="1200" dirty="0">
                <a:latin typeface="Arial"/>
                <a:cs typeface="Arial"/>
              </a:rPr>
              <a:t>non dépassé. </a:t>
            </a:r>
            <a:r>
              <a:rPr sz="1200" spc="-15" dirty="0">
                <a:latin typeface="Arial"/>
                <a:cs typeface="Arial"/>
              </a:rPr>
              <a:t>Les </a:t>
            </a:r>
            <a:r>
              <a:rPr sz="1200" spc="-5" dirty="0">
                <a:latin typeface="Arial"/>
                <a:cs typeface="Arial"/>
              </a:rPr>
              <a:t>soucis</a:t>
            </a:r>
            <a:r>
              <a:rPr sz="1200" spc="-1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ont  </a:t>
            </a:r>
            <a:r>
              <a:rPr sz="1200" spc="-5" dirty="0">
                <a:latin typeface="Arial"/>
                <a:cs typeface="Arial"/>
              </a:rPr>
              <a:t>commencé </a:t>
            </a:r>
            <a:r>
              <a:rPr sz="1200" spc="-10" dirty="0">
                <a:latin typeface="Arial"/>
                <a:cs typeface="Arial"/>
              </a:rPr>
              <a:t>au </a:t>
            </a:r>
            <a:r>
              <a:rPr sz="1200" dirty="0">
                <a:latin typeface="Arial"/>
                <a:cs typeface="Arial"/>
              </a:rPr>
              <a:t>lancement </a:t>
            </a:r>
            <a:r>
              <a:rPr sz="1200" spc="15" dirty="0">
                <a:latin typeface="Arial"/>
                <a:cs typeface="Arial"/>
              </a:rPr>
              <a:t>de la  </a:t>
            </a:r>
            <a:r>
              <a:rPr sz="1200" spc="-5" dirty="0">
                <a:latin typeface="Arial"/>
                <a:cs typeface="Arial"/>
              </a:rPr>
              <a:t>promotion </a:t>
            </a:r>
            <a:r>
              <a:rPr sz="1200" dirty="0">
                <a:latin typeface="Arial"/>
                <a:cs typeface="Arial"/>
              </a:rPr>
              <a:t>: les </a:t>
            </a:r>
            <a:r>
              <a:rPr sz="1200" spc="5" dirty="0">
                <a:latin typeface="Arial"/>
                <a:cs typeface="Arial"/>
              </a:rPr>
              <a:t>agriculteurs </a:t>
            </a:r>
            <a:r>
              <a:rPr sz="1200" dirty="0">
                <a:latin typeface="Arial"/>
                <a:cs typeface="Arial"/>
              </a:rPr>
              <a:t>locaux  sont montés aux créneaux </a:t>
            </a:r>
            <a:r>
              <a:rPr sz="1200" spc="-10" dirty="0">
                <a:latin typeface="Arial"/>
                <a:cs typeface="Arial"/>
              </a:rPr>
              <a:t>en  </a:t>
            </a:r>
            <a:r>
              <a:rPr sz="1200" spc="5" dirty="0">
                <a:latin typeface="Arial"/>
                <a:cs typeface="Arial"/>
              </a:rPr>
              <a:t>dénonçant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le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fait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qu'on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n'achète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pas  </a:t>
            </a:r>
            <a:r>
              <a:rPr sz="1200" spc="5" dirty="0">
                <a:latin typeface="Arial"/>
                <a:cs typeface="Arial"/>
              </a:rPr>
              <a:t>leurs productions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bio.</a:t>
            </a:r>
            <a:endParaRPr sz="1200">
              <a:latin typeface="Arial"/>
              <a:cs typeface="Arial"/>
            </a:endParaRPr>
          </a:p>
          <a:p>
            <a:pPr marL="12700" marR="235585">
              <a:lnSpc>
                <a:spcPct val="100000"/>
              </a:lnSpc>
              <a:spcBef>
                <a:spcPts val="360"/>
              </a:spcBef>
            </a:pPr>
            <a:r>
              <a:rPr sz="1200" spc="-10" dirty="0">
                <a:latin typeface="Arial"/>
                <a:cs typeface="Arial"/>
              </a:rPr>
              <a:t>Ce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manque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tact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nous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coûté  </a:t>
            </a:r>
            <a:r>
              <a:rPr sz="1200" spc="-10" dirty="0">
                <a:latin typeface="Arial"/>
                <a:cs typeface="Arial"/>
              </a:rPr>
              <a:t>cher, mais </a:t>
            </a:r>
            <a:r>
              <a:rPr sz="1200" spc="-5" dirty="0">
                <a:latin typeface="Arial"/>
                <a:cs typeface="Arial"/>
              </a:rPr>
              <a:t>comment </a:t>
            </a:r>
            <a:r>
              <a:rPr sz="1200" spc="-10" dirty="0">
                <a:latin typeface="Arial"/>
                <a:cs typeface="Arial"/>
              </a:rPr>
              <a:t>prévenir </a:t>
            </a:r>
            <a:r>
              <a:rPr sz="1200" dirty="0">
                <a:latin typeface="Arial"/>
                <a:cs typeface="Arial"/>
              </a:rPr>
              <a:t>ce  </a:t>
            </a:r>
            <a:r>
              <a:rPr sz="1200" spc="10" dirty="0">
                <a:latin typeface="Arial"/>
                <a:cs typeface="Arial"/>
              </a:rPr>
              <a:t>type </a:t>
            </a:r>
            <a:r>
              <a:rPr sz="1200" spc="5" dirty="0">
                <a:latin typeface="Arial"/>
                <a:cs typeface="Arial"/>
              </a:rPr>
              <a:t>d'erreur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?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4002" y="1638300"/>
            <a:ext cx="2305050" cy="361950"/>
          </a:xfrm>
          <a:custGeom>
            <a:avLst/>
            <a:gdLst/>
            <a:ahLst/>
            <a:cxnLst/>
            <a:rect l="l" t="t" r="r" b="b"/>
            <a:pathLst>
              <a:path w="2305050" h="361950">
                <a:moveTo>
                  <a:pt x="0" y="361950"/>
                </a:moveTo>
                <a:lnTo>
                  <a:pt x="2305050" y="361950"/>
                </a:lnTo>
                <a:lnTo>
                  <a:pt x="2305050" y="0"/>
                </a:lnTo>
                <a:lnTo>
                  <a:pt x="0" y="0"/>
                </a:lnTo>
                <a:lnTo>
                  <a:pt x="0" y="3619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7647" y="1625605"/>
            <a:ext cx="2318385" cy="2324100"/>
          </a:xfrm>
          <a:custGeom>
            <a:avLst/>
            <a:gdLst/>
            <a:ahLst/>
            <a:cxnLst/>
            <a:rect l="l" t="t" r="r" b="b"/>
            <a:pathLst>
              <a:path w="2318384" h="2324100">
                <a:moveTo>
                  <a:pt x="2317760" y="2324100"/>
                </a:moveTo>
                <a:lnTo>
                  <a:pt x="2317760" y="0"/>
                </a:lnTo>
                <a:lnTo>
                  <a:pt x="0" y="0"/>
                </a:lnTo>
                <a:lnTo>
                  <a:pt x="0" y="2324100"/>
                </a:lnTo>
                <a:lnTo>
                  <a:pt x="6355" y="2324100"/>
                </a:lnTo>
                <a:lnTo>
                  <a:pt x="6355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298710" y="19050"/>
                </a:lnTo>
                <a:lnTo>
                  <a:pt x="2298710" y="12694"/>
                </a:lnTo>
                <a:lnTo>
                  <a:pt x="2311405" y="19050"/>
                </a:lnTo>
                <a:lnTo>
                  <a:pt x="2311405" y="2324100"/>
                </a:lnTo>
                <a:lnTo>
                  <a:pt x="2317760" y="2324100"/>
                </a:lnTo>
                <a:close/>
              </a:path>
              <a:path w="2318384" h="2324100">
                <a:moveTo>
                  <a:pt x="19050" y="19050"/>
                </a:moveTo>
                <a:lnTo>
                  <a:pt x="19050" y="12694"/>
                </a:lnTo>
                <a:lnTo>
                  <a:pt x="6355" y="19050"/>
                </a:lnTo>
                <a:lnTo>
                  <a:pt x="19050" y="19050"/>
                </a:lnTo>
                <a:close/>
              </a:path>
              <a:path w="2318384" h="2324100">
                <a:moveTo>
                  <a:pt x="19050" y="2305050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2305050"/>
                </a:lnTo>
                <a:lnTo>
                  <a:pt x="19050" y="2305050"/>
                </a:lnTo>
                <a:close/>
              </a:path>
              <a:path w="2318384" h="2324100">
                <a:moveTo>
                  <a:pt x="2311405" y="2305050"/>
                </a:moveTo>
                <a:lnTo>
                  <a:pt x="6355" y="2305050"/>
                </a:lnTo>
                <a:lnTo>
                  <a:pt x="19050" y="2317744"/>
                </a:lnTo>
                <a:lnTo>
                  <a:pt x="19050" y="2324100"/>
                </a:lnTo>
                <a:lnTo>
                  <a:pt x="2298710" y="2324100"/>
                </a:lnTo>
                <a:lnTo>
                  <a:pt x="2298710" y="2317744"/>
                </a:lnTo>
                <a:lnTo>
                  <a:pt x="2311405" y="2305050"/>
                </a:lnTo>
                <a:close/>
              </a:path>
              <a:path w="2318384" h="2324100">
                <a:moveTo>
                  <a:pt x="19050" y="2324100"/>
                </a:moveTo>
                <a:lnTo>
                  <a:pt x="19050" y="2317744"/>
                </a:lnTo>
                <a:lnTo>
                  <a:pt x="6355" y="2305050"/>
                </a:lnTo>
                <a:lnTo>
                  <a:pt x="6355" y="2324100"/>
                </a:lnTo>
                <a:lnTo>
                  <a:pt x="19050" y="2324100"/>
                </a:lnTo>
                <a:close/>
              </a:path>
              <a:path w="2318384" h="2324100">
                <a:moveTo>
                  <a:pt x="2311405" y="19050"/>
                </a:moveTo>
                <a:lnTo>
                  <a:pt x="2298710" y="12694"/>
                </a:lnTo>
                <a:lnTo>
                  <a:pt x="2298710" y="19050"/>
                </a:lnTo>
                <a:lnTo>
                  <a:pt x="2311405" y="19050"/>
                </a:lnTo>
                <a:close/>
              </a:path>
              <a:path w="2318384" h="2324100">
                <a:moveTo>
                  <a:pt x="2311405" y="2305050"/>
                </a:moveTo>
                <a:lnTo>
                  <a:pt x="2311405" y="19050"/>
                </a:lnTo>
                <a:lnTo>
                  <a:pt x="2298710" y="19050"/>
                </a:lnTo>
                <a:lnTo>
                  <a:pt x="2298710" y="2305050"/>
                </a:lnTo>
                <a:lnTo>
                  <a:pt x="2311405" y="2305050"/>
                </a:lnTo>
                <a:close/>
              </a:path>
              <a:path w="2318384" h="2324100">
                <a:moveTo>
                  <a:pt x="2311405" y="2324100"/>
                </a:moveTo>
                <a:lnTo>
                  <a:pt x="2311405" y="2305050"/>
                </a:lnTo>
                <a:lnTo>
                  <a:pt x="2298710" y="2317744"/>
                </a:lnTo>
                <a:lnTo>
                  <a:pt x="2298710" y="2324100"/>
                </a:lnTo>
                <a:lnTo>
                  <a:pt x="2311405" y="2324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0053" y="1212849"/>
            <a:ext cx="6854190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Voici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8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interviews destinées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l'équipe</a:t>
            </a:r>
            <a:r>
              <a:rPr sz="2000" spc="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Bleue</a:t>
            </a:r>
            <a:endParaRPr sz="2000">
              <a:latin typeface="Arial"/>
              <a:cs typeface="Arial"/>
            </a:endParaRPr>
          </a:p>
          <a:p>
            <a:pPr marL="278765">
              <a:lnSpc>
                <a:spcPct val="100000"/>
              </a:lnSpc>
              <a:spcBef>
                <a:spcPts val="1150"/>
              </a:spcBef>
              <a:tabLst>
                <a:tab pos="2831465" algn="l"/>
                <a:tab pos="5327015" algn="l"/>
              </a:tabLst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a.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Ingénieur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études	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b.</a:t>
            </a: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Directeur</a:t>
            </a:r>
            <a:r>
              <a:rPr sz="12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Qualité	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c. Directeur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financier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4002" y="2000250"/>
            <a:ext cx="2305050" cy="2520950"/>
          </a:xfrm>
          <a:custGeom>
            <a:avLst/>
            <a:gdLst/>
            <a:ahLst/>
            <a:cxnLst/>
            <a:rect l="l" t="t" r="r" b="b"/>
            <a:pathLst>
              <a:path w="2305050" h="2520950">
                <a:moveTo>
                  <a:pt x="0" y="0"/>
                </a:moveTo>
                <a:lnTo>
                  <a:pt x="0" y="2520955"/>
                </a:lnTo>
                <a:lnTo>
                  <a:pt x="2305050" y="2520955"/>
                </a:lnTo>
                <a:lnTo>
                  <a:pt x="2305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7647" y="1987555"/>
            <a:ext cx="2318385" cy="2546350"/>
          </a:xfrm>
          <a:custGeom>
            <a:avLst/>
            <a:gdLst/>
            <a:ahLst/>
            <a:cxnLst/>
            <a:rect l="l" t="t" r="r" b="b"/>
            <a:pathLst>
              <a:path w="2318384" h="2546350">
                <a:moveTo>
                  <a:pt x="2317760" y="2546345"/>
                </a:moveTo>
                <a:lnTo>
                  <a:pt x="2317760" y="0"/>
                </a:lnTo>
                <a:lnTo>
                  <a:pt x="0" y="0"/>
                </a:lnTo>
                <a:lnTo>
                  <a:pt x="0" y="2546345"/>
                </a:lnTo>
                <a:lnTo>
                  <a:pt x="6355" y="2546345"/>
                </a:lnTo>
                <a:lnTo>
                  <a:pt x="6355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298710" y="19050"/>
                </a:lnTo>
                <a:lnTo>
                  <a:pt x="2298710" y="12694"/>
                </a:lnTo>
                <a:lnTo>
                  <a:pt x="2311405" y="19050"/>
                </a:lnTo>
                <a:lnTo>
                  <a:pt x="2311405" y="2546345"/>
                </a:lnTo>
                <a:lnTo>
                  <a:pt x="2317760" y="2546345"/>
                </a:lnTo>
                <a:close/>
              </a:path>
              <a:path w="2318384" h="2546350">
                <a:moveTo>
                  <a:pt x="19050" y="19050"/>
                </a:moveTo>
                <a:lnTo>
                  <a:pt x="19050" y="12694"/>
                </a:lnTo>
                <a:lnTo>
                  <a:pt x="6355" y="19050"/>
                </a:lnTo>
                <a:lnTo>
                  <a:pt x="19050" y="19050"/>
                </a:lnTo>
                <a:close/>
              </a:path>
              <a:path w="2318384" h="2546350">
                <a:moveTo>
                  <a:pt x="19050" y="2527294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2527294"/>
                </a:lnTo>
                <a:lnTo>
                  <a:pt x="19050" y="2527294"/>
                </a:lnTo>
                <a:close/>
              </a:path>
              <a:path w="2318384" h="2546350">
                <a:moveTo>
                  <a:pt x="2311405" y="2527294"/>
                </a:moveTo>
                <a:lnTo>
                  <a:pt x="6355" y="2527294"/>
                </a:lnTo>
                <a:lnTo>
                  <a:pt x="19050" y="2533650"/>
                </a:lnTo>
                <a:lnTo>
                  <a:pt x="19050" y="2546345"/>
                </a:lnTo>
                <a:lnTo>
                  <a:pt x="2298710" y="2546345"/>
                </a:lnTo>
                <a:lnTo>
                  <a:pt x="2298710" y="2533650"/>
                </a:lnTo>
                <a:lnTo>
                  <a:pt x="2311405" y="2527294"/>
                </a:lnTo>
                <a:close/>
              </a:path>
              <a:path w="2318384" h="2546350">
                <a:moveTo>
                  <a:pt x="19050" y="2546345"/>
                </a:moveTo>
                <a:lnTo>
                  <a:pt x="19050" y="2533650"/>
                </a:lnTo>
                <a:lnTo>
                  <a:pt x="6355" y="2527294"/>
                </a:lnTo>
                <a:lnTo>
                  <a:pt x="6355" y="2546345"/>
                </a:lnTo>
                <a:lnTo>
                  <a:pt x="19050" y="2546345"/>
                </a:lnTo>
                <a:close/>
              </a:path>
              <a:path w="2318384" h="2546350">
                <a:moveTo>
                  <a:pt x="2311405" y="19050"/>
                </a:moveTo>
                <a:lnTo>
                  <a:pt x="2298710" y="12694"/>
                </a:lnTo>
                <a:lnTo>
                  <a:pt x="2298710" y="19050"/>
                </a:lnTo>
                <a:lnTo>
                  <a:pt x="2311405" y="19050"/>
                </a:lnTo>
                <a:close/>
              </a:path>
              <a:path w="2318384" h="2546350">
                <a:moveTo>
                  <a:pt x="2311405" y="2527294"/>
                </a:moveTo>
                <a:lnTo>
                  <a:pt x="2311405" y="19050"/>
                </a:lnTo>
                <a:lnTo>
                  <a:pt x="2298710" y="19050"/>
                </a:lnTo>
                <a:lnTo>
                  <a:pt x="2298710" y="2527294"/>
                </a:lnTo>
                <a:lnTo>
                  <a:pt x="2311405" y="2527294"/>
                </a:lnTo>
                <a:close/>
              </a:path>
              <a:path w="2318384" h="2546350">
                <a:moveTo>
                  <a:pt x="2311405" y="2546345"/>
                </a:moveTo>
                <a:lnTo>
                  <a:pt x="2311405" y="2527294"/>
                </a:lnTo>
                <a:lnTo>
                  <a:pt x="2298710" y="2533650"/>
                </a:lnTo>
                <a:lnTo>
                  <a:pt x="2298710" y="2546345"/>
                </a:lnTo>
                <a:lnTo>
                  <a:pt x="2311405" y="2546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59244" y="2082799"/>
            <a:ext cx="2108835" cy="231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Le </a:t>
            </a:r>
            <a:r>
              <a:rPr sz="1200" dirty="0">
                <a:latin typeface="Arial"/>
                <a:cs typeface="Arial"/>
              </a:rPr>
              <a:t>développement </a:t>
            </a:r>
            <a:r>
              <a:rPr sz="1200" spc="20" dirty="0">
                <a:latin typeface="Arial"/>
                <a:cs typeface="Arial"/>
              </a:rPr>
              <a:t>d'une  </a:t>
            </a:r>
            <a:r>
              <a:rPr sz="1200" dirty="0">
                <a:latin typeface="Arial"/>
                <a:cs typeface="Arial"/>
              </a:rPr>
              <a:t>nouvelle </a:t>
            </a:r>
            <a:r>
              <a:rPr sz="1200" spc="-5" dirty="0">
                <a:latin typeface="Arial"/>
                <a:cs typeface="Arial"/>
              </a:rPr>
              <a:t>recette </a:t>
            </a:r>
            <a:r>
              <a:rPr sz="1200" spc="10" dirty="0">
                <a:latin typeface="Arial"/>
                <a:cs typeface="Arial"/>
              </a:rPr>
              <a:t>pour </a:t>
            </a:r>
            <a:r>
              <a:rPr sz="1200" spc="15" dirty="0">
                <a:latin typeface="Arial"/>
                <a:cs typeface="Arial"/>
              </a:rPr>
              <a:t>un </a:t>
            </a:r>
            <a:r>
              <a:rPr sz="1200" dirty="0">
                <a:latin typeface="Arial"/>
                <a:cs typeface="Arial"/>
              </a:rPr>
              <a:t>client  </a:t>
            </a:r>
            <a:r>
              <a:rPr sz="1200" spc="10" dirty="0">
                <a:latin typeface="Arial"/>
                <a:cs typeface="Arial"/>
              </a:rPr>
              <a:t>(grande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distribution)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peut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durer  </a:t>
            </a:r>
            <a:r>
              <a:rPr sz="1200" spc="-10" dirty="0">
                <a:latin typeface="Arial"/>
                <a:cs typeface="Arial"/>
              </a:rPr>
              <a:t>20 mois, et </a:t>
            </a:r>
            <a:r>
              <a:rPr sz="1200" spc="-5" dirty="0">
                <a:latin typeface="Arial"/>
                <a:cs typeface="Arial"/>
              </a:rPr>
              <a:t>mobiliser </a:t>
            </a:r>
            <a:r>
              <a:rPr sz="1200" dirty="0">
                <a:latin typeface="Arial"/>
                <a:cs typeface="Arial"/>
              </a:rPr>
              <a:t>4  personnes à </a:t>
            </a:r>
            <a:r>
              <a:rPr sz="1200" spc="5" dirty="0">
                <a:latin typeface="Arial"/>
                <a:cs typeface="Arial"/>
              </a:rPr>
              <a:t>temps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plein.</a:t>
            </a:r>
            <a:endParaRPr sz="1200">
              <a:latin typeface="Arial"/>
              <a:cs typeface="Arial"/>
            </a:endParaRPr>
          </a:p>
          <a:p>
            <a:pPr marL="12700" marR="13335">
              <a:lnSpc>
                <a:spcPct val="99800"/>
              </a:lnSpc>
              <a:spcBef>
                <a:spcPts val="400"/>
              </a:spcBef>
            </a:pPr>
            <a:r>
              <a:rPr sz="1200" spc="-10" dirty="0">
                <a:latin typeface="Arial"/>
                <a:cs typeface="Arial"/>
              </a:rPr>
              <a:t>Le </a:t>
            </a:r>
            <a:r>
              <a:rPr sz="1200" dirty="0">
                <a:latin typeface="Arial"/>
                <a:cs typeface="Arial"/>
              </a:rPr>
              <a:t>client paye ce </a:t>
            </a:r>
            <a:r>
              <a:rPr sz="1200" spc="-5" dirty="0">
                <a:latin typeface="Arial"/>
                <a:cs typeface="Arial"/>
              </a:rPr>
              <a:t>dévelop-  </a:t>
            </a:r>
            <a:r>
              <a:rPr sz="1200" dirty="0">
                <a:latin typeface="Arial"/>
                <a:cs typeface="Arial"/>
              </a:rPr>
              <a:t>pement </a:t>
            </a:r>
            <a:r>
              <a:rPr sz="1200" spc="20" dirty="0">
                <a:latin typeface="Arial"/>
                <a:cs typeface="Arial"/>
              </a:rPr>
              <a:t>une </a:t>
            </a:r>
            <a:r>
              <a:rPr sz="1200" spc="-10" dirty="0">
                <a:latin typeface="Arial"/>
                <a:cs typeface="Arial"/>
              </a:rPr>
              <a:t>fois </a:t>
            </a:r>
            <a:r>
              <a:rPr sz="1200" spc="10" dirty="0">
                <a:latin typeface="Arial"/>
                <a:cs typeface="Arial"/>
              </a:rPr>
              <a:t>l'ensemble  </a:t>
            </a:r>
            <a:r>
              <a:rPr sz="1200" dirty="0">
                <a:latin typeface="Arial"/>
                <a:cs typeface="Arial"/>
              </a:rPr>
              <a:t>des prestations </a:t>
            </a:r>
            <a:r>
              <a:rPr sz="1200" spc="-10" dirty="0">
                <a:latin typeface="Arial"/>
                <a:cs typeface="Arial"/>
              </a:rPr>
              <a:t>réalisées 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recette, </a:t>
            </a:r>
            <a:r>
              <a:rPr sz="1200" dirty="0">
                <a:latin typeface="Arial"/>
                <a:cs typeface="Arial"/>
              </a:rPr>
              <a:t>emballage,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packaging,  </a:t>
            </a:r>
            <a:r>
              <a:rPr sz="1200" dirty="0">
                <a:latin typeface="Arial"/>
                <a:cs typeface="Arial"/>
              </a:rPr>
              <a:t>affiches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promotion,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12700" marR="546735">
              <a:lnSpc>
                <a:spcPct val="100000"/>
              </a:lnSpc>
              <a:spcBef>
                <a:spcPts val="360"/>
              </a:spcBef>
            </a:pPr>
            <a:r>
              <a:rPr sz="1200" spc="-10" dirty="0">
                <a:latin typeface="Arial"/>
                <a:cs typeface="Arial"/>
              </a:rPr>
              <a:t>Ceci </a:t>
            </a:r>
            <a:r>
              <a:rPr sz="1200" spc="10" dirty="0">
                <a:latin typeface="Arial"/>
                <a:cs typeface="Arial"/>
              </a:rPr>
              <a:t>nous </a:t>
            </a:r>
            <a:r>
              <a:rPr sz="1200" spc="5" dirty="0">
                <a:latin typeface="Arial"/>
                <a:cs typeface="Arial"/>
              </a:rPr>
              <a:t>oblige</a:t>
            </a:r>
            <a:r>
              <a:rPr sz="1200" spc="-2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à </a:t>
            </a:r>
            <a:r>
              <a:rPr sz="1200" spc="5" dirty="0">
                <a:latin typeface="Arial"/>
                <a:cs typeface="Arial"/>
              </a:rPr>
              <a:t>tout  </a:t>
            </a:r>
            <a:r>
              <a:rPr sz="1200" dirty="0">
                <a:latin typeface="Arial"/>
                <a:cs typeface="Arial"/>
              </a:rPr>
              <a:t>financer "en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avance".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3203" y="3644905"/>
            <a:ext cx="1758950" cy="1924050"/>
          </a:xfrm>
          <a:custGeom>
            <a:avLst/>
            <a:gdLst/>
            <a:ahLst/>
            <a:cxnLst/>
            <a:rect l="l" t="t" r="r" b="b"/>
            <a:pathLst>
              <a:path w="1758950" h="1924050">
                <a:moveTo>
                  <a:pt x="1758949" y="1924050"/>
                </a:moveTo>
                <a:lnTo>
                  <a:pt x="1758949" y="0"/>
                </a:lnTo>
                <a:lnTo>
                  <a:pt x="0" y="0"/>
                </a:lnTo>
                <a:lnTo>
                  <a:pt x="0" y="1924050"/>
                </a:lnTo>
                <a:lnTo>
                  <a:pt x="12704" y="1924050"/>
                </a:lnTo>
                <a:lnTo>
                  <a:pt x="12704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1739899" y="19050"/>
                </a:lnTo>
                <a:lnTo>
                  <a:pt x="1739899" y="6339"/>
                </a:lnTo>
                <a:lnTo>
                  <a:pt x="1752593" y="19050"/>
                </a:lnTo>
                <a:lnTo>
                  <a:pt x="1752593" y="1924050"/>
                </a:lnTo>
                <a:lnTo>
                  <a:pt x="1758949" y="1924050"/>
                </a:lnTo>
                <a:close/>
              </a:path>
              <a:path w="1758950" h="1924050">
                <a:moveTo>
                  <a:pt x="19050" y="19050"/>
                </a:moveTo>
                <a:lnTo>
                  <a:pt x="19050" y="6339"/>
                </a:lnTo>
                <a:lnTo>
                  <a:pt x="12704" y="19050"/>
                </a:lnTo>
                <a:lnTo>
                  <a:pt x="19050" y="19050"/>
                </a:lnTo>
                <a:close/>
              </a:path>
              <a:path w="1758950" h="1924050">
                <a:moveTo>
                  <a:pt x="19050" y="1905000"/>
                </a:moveTo>
                <a:lnTo>
                  <a:pt x="19050" y="19050"/>
                </a:lnTo>
                <a:lnTo>
                  <a:pt x="12704" y="19050"/>
                </a:lnTo>
                <a:lnTo>
                  <a:pt x="12704" y="1905000"/>
                </a:lnTo>
                <a:lnTo>
                  <a:pt x="19050" y="1905000"/>
                </a:lnTo>
                <a:close/>
              </a:path>
              <a:path w="1758950" h="1924050">
                <a:moveTo>
                  <a:pt x="1752593" y="1905000"/>
                </a:moveTo>
                <a:lnTo>
                  <a:pt x="12704" y="1905000"/>
                </a:lnTo>
                <a:lnTo>
                  <a:pt x="19050" y="1917694"/>
                </a:lnTo>
                <a:lnTo>
                  <a:pt x="19050" y="1924050"/>
                </a:lnTo>
                <a:lnTo>
                  <a:pt x="1739899" y="1924050"/>
                </a:lnTo>
                <a:lnTo>
                  <a:pt x="1739899" y="1917694"/>
                </a:lnTo>
                <a:lnTo>
                  <a:pt x="1752593" y="1905000"/>
                </a:lnTo>
                <a:close/>
              </a:path>
              <a:path w="1758950" h="1924050">
                <a:moveTo>
                  <a:pt x="19050" y="1924050"/>
                </a:moveTo>
                <a:lnTo>
                  <a:pt x="19050" y="1917694"/>
                </a:lnTo>
                <a:lnTo>
                  <a:pt x="12704" y="1905000"/>
                </a:lnTo>
                <a:lnTo>
                  <a:pt x="12704" y="1924050"/>
                </a:lnTo>
                <a:lnTo>
                  <a:pt x="19050" y="1924050"/>
                </a:lnTo>
                <a:close/>
              </a:path>
              <a:path w="1758950" h="1924050">
                <a:moveTo>
                  <a:pt x="1752593" y="19050"/>
                </a:moveTo>
                <a:lnTo>
                  <a:pt x="1739899" y="6339"/>
                </a:lnTo>
                <a:lnTo>
                  <a:pt x="1739899" y="19050"/>
                </a:lnTo>
                <a:lnTo>
                  <a:pt x="1752593" y="19050"/>
                </a:lnTo>
                <a:close/>
              </a:path>
              <a:path w="1758950" h="1924050">
                <a:moveTo>
                  <a:pt x="1752593" y="1905000"/>
                </a:moveTo>
                <a:lnTo>
                  <a:pt x="1752593" y="19050"/>
                </a:lnTo>
                <a:lnTo>
                  <a:pt x="1739899" y="19050"/>
                </a:lnTo>
                <a:lnTo>
                  <a:pt x="1739899" y="1905000"/>
                </a:lnTo>
                <a:lnTo>
                  <a:pt x="1752593" y="1905000"/>
                </a:lnTo>
                <a:close/>
              </a:path>
              <a:path w="1758950" h="1924050">
                <a:moveTo>
                  <a:pt x="1752593" y="1924050"/>
                </a:moveTo>
                <a:lnTo>
                  <a:pt x="1752593" y="1905000"/>
                </a:lnTo>
                <a:lnTo>
                  <a:pt x="1739899" y="1917694"/>
                </a:lnTo>
                <a:lnTo>
                  <a:pt x="1739899" y="1924050"/>
                </a:lnTo>
                <a:lnTo>
                  <a:pt x="1752593" y="1924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5907" y="3651244"/>
            <a:ext cx="1739900" cy="46355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36830" rIns="0" bIns="0" rtlCol="0">
            <a:spAutoFit/>
          </a:bodyPr>
          <a:lstStyle/>
          <a:p>
            <a:pPr marL="120014" marR="123189" indent="266700">
              <a:lnSpc>
                <a:spcPct val="100699"/>
              </a:lnSpc>
              <a:spcBef>
                <a:spcPts val="29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e.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Technicien 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Laboratoire</a:t>
            </a:r>
            <a:r>
              <a:rPr sz="1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Biologie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5907" y="4114800"/>
            <a:ext cx="1739900" cy="3035300"/>
          </a:xfrm>
          <a:custGeom>
            <a:avLst/>
            <a:gdLst/>
            <a:ahLst/>
            <a:cxnLst/>
            <a:rect l="l" t="t" r="r" b="b"/>
            <a:pathLst>
              <a:path w="1739900" h="3035300">
                <a:moveTo>
                  <a:pt x="0" y="0"/>
                </a:moveTo>
                <a:lnTo>
                  <a:pt x="0" y="3035305"/>
                </a:lnTo>
                <a:lnTo>
                  <a:pt x="1739889" y="3035305"/>
                </a:lnTo>
                <a:lnTo>
                  <a:pt x="1739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3203" y="4108444"/>
            <a:ext cx="1758950" cy="3054350"/>
          </a:xfrm>
          <a:custGeom>
            <a:avLst/>
            <a:gdLst/>
            <a:ahLst/>
            <a:cxnLst/>
            <a:rect l="l" t="t" r="r" b="b"/>
            <a:pathLst>
              <a:path w="1758950" h="3054350">
                <a:moveTo>
                  <a:pt x="1758949" y="3054355"/>
                </a:moveTo>
                <a:lnTo>
                  <a:pt x="1758949" y="0"/>
                </a:lnTo>
                <a:lnTo>
                  <a:pt x="0" y="0"/>
                </a:lnTo>
                <a:lnTo>
                  <a:pt x="0" y="3054355"/>
                </a:lnTo>
                <a:lnTo>
                  <a:pt x="12704" y="3054355"/>
                </a:lnTo>
                <a:lnTo>
                  <a:pt x="12704" y="19050"/>
                </a:lnTo>
                <a:lnTo>
                  <a:pt x="19050" y="6355"/>
                </a:lnTo>
                <a:lnTo>
                  <a:pt x="19050" y="19050"/>
                </a:lnTo>
                <a:lnTo>
                  <a:pt x="1739899" y="19050"/>
                </a:lnTo>
                <a:lnTo>
                  <a:pt x="1739899" y="6355"/>
                </a:lnTo>
                <a:lnTo>
                  <a:pt x="1752593" y="19050"/>
                </a:lnTo>
                <a:lnTo>
                  <a:pt x="1752593" y="3054355"/>
                </a:lnTo>
                <a:lnTo>
                  <a:pt x="1758949" y="3054355"/>
                </a:lnTo>
                <a:close/>
              </a:path>
              <a:path w="1758950" h="3054350">
                <a:moveTo>
                  <a:pt x="19050" y="19050"/>
                </a:moveTo>
                <a:lnTo>
                  <a:pt x="19050" y="6355"/>
                </a:lnTo>
                <a:lnTo>
                  <a:pt x="12704" y="19050"/>
                </a:lnTo>
                <a:lnTo>
                  <a:pt x="19050" y="19050"/>
                </a:lnTo>
                <a:close/>
              </a:path>
              <a:path w="1758950" h="3054350">
                <a:moveTo>
                  <a:pt x="19050" y="3035305"/>
                </a:moveTo>
                <a:lnTo>
                  <a:pt x="19050" y="19050"/>
                </a:lnTo>
                <a:lnTo>
                  <a:pt x="12704" y="19050"/>
                </a:lnTo>
                <a:lnTo>
                  <a:pt x="12704" y="3035305"/>
                </a:lnTo>
                <a:lnTo>
                  <a:pt x="19050" y="3035305"/>
                </a:lnTo>
                <a:close/>
              </a:path>
              <a:path w="1758950" h="3054350">
                <a:moveTo>
                  <a:pt x="1752593" y="3035305"/>
                </a:moveTo>
                <a:lnTo>
                  <a:pt x="12704" y="3035305"/>
                </a:lnTo>
                <a:lnTo>
                  <a:pt x="19050" y="3041660"/>
                </a:lnTo>
                <a:lnTo>
                  <a:pt x="19050" y="3054355"/>
                </a:lnTo>
                <a:lnTo>
                  <a:pt x="1739899" y="3054355"/>
                </a:lnTo>
                <a:lnTo>
                  <a:pt x="1739899" y="3041660"/>
                </a:lnTo>
                <a:lnTo>
                  <a:pt x="1752593" y="3035305"/>
                </a:lnTo>
                <a:close/>
              </a:path>
              <a:path w="1758950" h="3054350">
                <a:moveTo>
                  <a:pt x="19050" y="3054355"/>
                </a:moveTo>
                <a:lnTo>
                  <a:pt x="19050" y="3041660"/>
                </a:lnTo>
                <a:lnTo>
                  <a:pt x="12704" y="3035305"/>
                </a:lnTo>
                <a:lnTo>
                  <a:pt x="12704" y="3054355"/>
                </a:lnTo>
                <a:lnTo>
                  <a:pt x="19050" y="3054355"/>
                </a:lnTo>
                <a:close/>
              </a:path>
              <a:path w="1758950" h="3054350">
                <a:moveTo>
                  <a:pt x="1752593" y="19050"/>
                </a:moveTo>
                <a:lnTo>
                  <a:pt x="1739899" y="6355"/>
                </a:lnTo>
                <a:lnTo>
                  <a:pt x="1739899" y="19050"/>
                </a:lnTo>
                <a:lnTo>
                  <a:pt x="1752593" y="19050"/>
                </a:lnTo>
                <a:close/>
              </a:path>
              <a:path w="1758950" h="3054350">
                <a:moveTo>
                  <a:pt x="1752593" y="3035305"/>
                </a:moveTo>
                <a:lnTo>
                  <a:pt x="1752593" y="19050"/>
                </a:lnTo>
                <a:lnTo>
                  <a:pt x="1739899" y="19050"/>
                </a:lnTo>
                <a:lnTo>
                  <a:pt x="1739899" y="3035305"/>
                </a:lnTo>
                <a:lnTo>
                  <a:pt x="1752593" y="3035305"/>
                </a:lnTo>
                <a:close/>
              </a:path>
              <a:path w="1758950" h="3054350">
                <a:moveTo>
                  <a:pt x="1752593" y="3054355"/>
                </a:moveTo>
                <a:lnTo>
                  <a:pt x="1752593" y="3035305"/>
                </a:lnTo>
                <a:lnTo>
                  <a:pt x="1739899" y="3041660"/>
                </a:lnTo>
                <a:lnTo>
                  <a:pt x="1739899" y="3054355"/>
                </a:lnTo>
                <a:lnTo>
                  <a:pt x="1752593" y="3054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4803" y="4203698"/>
            <a:ext cx="1539240" cy="2818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Je </a:t>
            </a:r>
            <a:r>
              <a:rPr sz="1200" spc="-10" dirty="0">
                <a:latin typeface="Arial"/>
                <a:cs typeface="Arial"/>
              </a:rPr>
              <a:t>reçois </a:t>
            </a:r>
            <a:r>
              <a:rPr sz="1200" dirty="0">
                <a:latin typeface="Arial"/>
                <a:cs typeface="Arial"/>
              </a:rPr>
              <a:t>des  demandes </a:t>
            </a:r>
            <a:r>
              <a:rPr sz="1200" spc="5" dirty="0">
                <a:latin typeface="Arial"/>
                <a:cs typeface="Arial"/>
              </a:rPr>
              <a:t>d'analyses  d'échantillons.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Ceux-ci  </a:t>
            </a:r>
            <a:r>
              <a:rPr sz="1200" dirty="0">
                <a:latin typeface="Arial"/>
                <a:cs typeface="Arial"/>
              </a:rPr>
              <a:t>sont placés </a:t>
            </a:r>
            <a:r>
              <a:rPr sz="1200" spc="10" dirty="0">
                <a:latin typeface="Arial"/>
                <a:cs typeface="Arial"/>
              </a:rPr>
              <a:t>dans </a:t>
            </a:r>
            <a:r>
              <a:rPr sz="1200" dirty="0">
                <a:latin typeface="Arial"/>
                <a:cs typeface="Arial"/>
              </a:rPr>
              <a:t>des  poches opaques </a:t>
            </a:r>
            <a:r>
              <a:rPr sz="1200" spc="10" dirty="0">
                <a:latin typeface="Arial"/>
                <a:cs typeface="Arial"/>
              </a:rPr>
              <a:t>pour  </a:t>
            </a:r>
            <a:r>
              <a:rPr sz="1200" spc="20" dirty="0">
                <a:latin typeface="Arial"/>
                <a:cs typeface="Arial"/>
              </a:rPr>
              <a:t>que </a:t>
            </a:r>
            <a:r>
              <a:rPr sz="1200" spc="15" dirty="0">
                <a:latin typeface="Arial"/>
                <a:cs typeface="Arial"/>
              </a:rPr>
              <a:t>le </a:t>
            </a:r>
            <a:r>
              <a:rPr sz="1200" spc="5" dirty="0">
                <a:latin typeface="Arial"/>
                <a:cs typeface="Arial"/>
              </a:rPr>
              <a:t>produit </a:t>
            </a:r>
            <a:r>
              <a:rPr sz="1200" spc="15" dirty="0">
                <a:latin typeface="Arial"/>
                <a:cs typeface="Arial"/>
              </a:rPr>
              <a:t>ne </a:t>
            </a:r>
            <a:r>
              <a:rPr sz="1200" spc="-10" dirty="0">
                <a:latin typeface="Arial"/>
                <a:cs typeface="Arial"/>
              </a:rPr>
              <a:t>soit  </a:t>
            </a:r>
            <a:r>
              <a:rPr sz="1200" dirty="0">
                <a:latin typeface="Arial"/>
                <a:cs typeface="Arial"/>
              </a:rPr>
              <a:t>pas altéré à </a:t>
            </a:r>
            <a:r>
              <a:rPr sz="1200" spc="15" dirty="0">
                <a:latin typeface="Arial"/>
                <a:cs typeface="Arial"/>
              </a:rPr>
              <a:t>la  </a:t>
            </a:r>
            <a:r>
              <a:rPr sz="1200" dirty="0">
                <a:latin typeface="Arial"/>
                <a:cs typeface="Arial"/>
              </a:rPr>
              <a:t>lumière.</a:t>
            </a:r>
            <a:endParaRPr sz="1200">
              <a:latin typeface="Arial"/>
              <a:cs typeface="Arial"/>
            </a:endParaRPr>
          </a:p>
          <a:p>
            <a:pPr marL="12700" marR="24130">
              <a:lnSpc>
                <a:spcPct val="100099"/>
              </a:lnSpc>
              <a:spcBef>
                <a:spcPts val="360"/>
              </a:spcBef>
            </a:pPr>
            <a:r>
              <a:rPr sz="1200" spc="5" dirty="0">
                <a:latin typeface="Arial"/>
                <a:cs typeface="Arial"/>
              </a:rPr>
              <a:t>J'effectue </a:t>
            </a:r>
            <a:r>
              <a:rPr sz="1200" dirty="0">
                <a:latin typeface="Arial"/>
                <a:cs typeface="Arial"/>
              </a:rPr>
              <a:t>les  </a:t>
            </a:r>
            <a:r>
              <a:rPr sz="1200" spc="-5" dirty="0">
                <a:latin typeface="Arial"/>
                <a:cs typeface="Arial"/>
              </a:rPr>
              <a:t>mesures, </a:t>
            </a:r>
            <a:r>
              <a:rPr sz="1200" spc="-10" dirty="0">
                <a:latin typeface="Arial"/>
                <a:cs typeface="Arial"/>
              </a:rPr>
              <a:t>et </a:t>
            </a:r>
            <a:r>
              <a:rPr sz="1200" spc="-15" dirty="0">
                <a:latin typeface="Arial"/>
                <a:cs typeface="Arial"/>
              </a:rPr>
              <a:t>renvoie </a:t>
            </a:r>
            <a:r>
              <a:rPr sz="1200" spc="15" dirty="0">
                <a:latin typeface="Arial"/>
                <a:cs typeface="Arial"/>
              </a:rPr>
              <a:t>le  </a:t>
            </a:r>
            <a:r>
              <a:rPr sz="1200" dirty="0">
                <a:latin typeface="Arial"/>
                <a:cs typeface="Arial"/>
              </a:rPr>
              <a:t>résultat par </a:t>
            </a:r>
            <a:r>
              <a:rPr sz="1200" spc="-5" dirty="0">
                <a:latin typeface="Arial"/>
                <a:cs typeface="Arial"/>
              </a:rPr>
              <a:t>mail. </a:t>
            </a:r>
            <a:r>
              <a:rPr sz="1200" dirty="0">
                <a:latin typeface="Arial"/>
                <a:cs typeface="Arial"/>
              </a:rPr>
              <a:t>Je  </a:t>
            </a:r>
            <a:r>
              <a:rPr sz="1200" spc="15" dirty="0">
                <a:latin typeface="Arial"/>
                <a:cs typeface="Arial"/>
              </a:rPr>
              <a:t>ne </a:t>
            </a:r>
            <a:r>
              <a:rPr sz="1200" spc="-10" dirty="0">
                <a:latin typeface="Arial"/>
                <a:cs typeface="Arial"/>
              </a:rPr>
              <a:t>sais </a:t>
            </a:r>
            <a:r>
              <a:rPr sz="1200" spc="-5" dirty="0">
                <a:latin typeface="Arial"/>
                <a:cs typeface="Arial"/>
              </a:rPr>
              <a:t>jamais </a:t>
            </a:r>
            <a:r>
              <a:rPr sz="1200" spc="15" dirty="0">
                <a:latin typeface="Arial"/>
                <a:cs typeface="Arial"/>
              </a:rPr>
              <a:t>de  quelle </a:t>
            </a:r>
            <a:r>
              <a:rPr sz="1200" spc="-5" dirty="0">
                <a:latin typeface="Arial"/>
                <a:cs typeface="Arial"/>
              </a:rPr>
              <a:t>recette </a:t>
            </a:r>
            <a:r>
              <a:rPr sz="1200" spc="-10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s'agit.  </a:t>
            </a:r>
            <a:r>
              <a:rPr sz="1200" spc="-10" dirty="0">
                <a:latin typeface="Arial"/>
                <a:cs typeface="Arial"/>
              </a:rPr>
              <a:t>Ce </a:t>
            </a:r>
            <a:r>
              <a:rPr sz="1200" spc="5" dirty="0">
                <a:latin typeface="Arial"/>
                <a:cs typeface="Arial"/>
              </a:rPr>
              <a:t>n'est guère  </a:t>
            </a:r>
            <a:r>
              <a:rPr sz="1200" spc="-10" dirty="0">
                <a:latin typeface="Arial"/>
                <a:cs typeface="Arial"/>
              </a:rPr>
              <a:t>motivant.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00747" y="4635505"/>
            <a:ext cx="2692400" cy="1962150"/>
          </a:xfrm>
          <a:custGeom>
            <a:avLst/>
            <a:gdLst/>
            <a:ahLst/>
            <a:cxnLst/>
            <a:rect l="l" t="t" r="r" b="b"/>
            <a:pathLst>
              <a:path w="2692400" h="1962150">
                <a:moveTo>
                  <a:pt x="2692405" y="1962150"/>
                </a:moveTo>
                <a:lnTo>
                  <a:pt x="2692405" y="0"/>
                </a:lnTo>
                <a:lnTo>
                  <a:pt x="0" y="0"/>
                </a:lnTo>
                <a:lnTo>
                  <a:pt x="0" y="1962150"/>
                </a:lnTo>
                <a:lnTo>
                  <a:pt x="12710" y="1962150"/>
                </a:lnTo>
                <a:lnTo>
                  <a:pt x="12710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673355" y="19050"/>
                </a:lnTo>
                <a:lnTo>
                  <a:pt x="2673355" y="12694"/>
                </a:lnTo>
                <a:lnTo>
                  <a:pt x="2686050" y="19050"/>
                </a:lnTo>
                <a:lnTo>
                  <a:pt x="2686050" y="1962150"/>
                </a:lnTo>
                <a:lnTo>
                  <a:pt x="2692405" y="1962150"/>
                </a:lnTo>
                <a:close/>
              </a:path>
              <a:path w="2692400" h="1962150">
                <a:moveTo>
                  <a:pt x="19050" y="19050"/>
                </a:moveTo>
                <a:lnTo>
                  <a:pt x="19050" y="12694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2692400" h="1962150">
                <a:moveTo>
                  <a:pt x="19050" y="1943100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1943100"/>
                </a:lnTo>
                <a:lnTo>
                  <a:pt x="19050" y="1943100"/>
                </a:lnTo>
                <a:close/>
              </a:path>
              <a:path w="2692400" h="1962150">
                <a:moveTo>
                  <a:pt x="2686050" y="1943100"/>
                </a:moveTo>
                <a:lnTo>
                  <a:pt x="12710" y="1943100"/>
                </a:lnTo>
                <a:lnTo>
                  <a:pt x="19050" y="1955794"/>
                </a:lnTo>
                <a:lnTo>
                  <a:pt x="19050" y="1962150"/>
                </a:lnTo>
                <a:lnTo>
                  <a:pt x="2673355" y="1962150"/>
                </a:lnTo>
                <a:lnTo>
                  <a:pt x="2673355" y="1955794"/>
                </a:lnTo>
                <a:lnTo>
                  <a:pt x="2686050" y="1943100"/>
                </a:lnTo>
                <a:close/>
              </a:path>
              <a:path w="2692400" h="1962150">
                <a:moveTo>
                  <a:pt x="19050" y="1962150"/>
                </a:moveTo>
                <a:lnTo>
                  <a:pt x="19050" y="1955794"/>
                </a:lnTo>
                <a:lnTo>
                  <a:pt x="12710" y="1943100"/>
                </a:lnTo>
                <a:lnTo>
                  <a:pt x="12710" y="1962150"/>
                </a:lnTo>
                <a:lnTo>
                  <a:pt x="19050" y="1962150"/>
                </a:lnTo>
                <a:close/>
              </a:path>
              <a:path w="2692400" h="1962150">
                <a:moveTo>
                  <a:pt x="2686050" y="19050"/>
                </a:moveTo>
                <a:lnTo>
                  <a:pt x="2673355" y="12694"/>
                </a:lnTo>
                <a:lnTo>
                  <a:pt x="2673355" y="19050"/>
                </a:lnTo>
                <a:lnTo>
                  <a:pt x="2686050" y="19050"/>
                </a:lnTo>
                <a:close/>
              </a:path>
              <a:path w="2692400" h="1962150">
                <a:moveTo>
                  <a:pt x="2686050" y="1943100"/>
                </a:moveTo>
                <a:lnTo>
                  <a:pt x="2686050" y="19050"/>
                </a:lnTo>
                <a:lnTo>
                  <a:pt x="2673355" y="19050"/>
                </a:lnTo>
                <a:lnTo>
                  <a:pt x="2673355" y="1943100"/>
                </a:lnTo>
                <a:lnTo>
                  <a:pt x="2686050" y="1943100"/>
                </a:lnTo>
                <a:close/>
              </a:path>
              <a:path w="2692400" h="1962150">
                <a:moveTo>
                  <a:pt x="2686050" y="1962150"/>
                </a:moveTo>
                <a:lnTo>
                  <a:pt x="2686050" y="1943100"/>
                </a:lnTo>
                <a:lnTo>
                  <a:pt x="2673355" y="1955794"/>
                </a:lnTo>
                <a:lnTo>
                  <a:pt x="2673355" y="1962150"/>
                </a:lnTo>
                <a:lnTo>
                  <a:pt x="2686050" y="196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13457" y="4648200"/>
            <a:ext cx="2673350" cy="39370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723265">
              <a:lnSpc>
                <a:spcPct val="100000"/>
              </a:lnSpc>
              <a:spcBef>
                <a:spcPts val="300"/>
              </a:spcBef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h.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Chef 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Projet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513457" y="5041894"/>
            <a:ext cx="2673350" cy="1924050"/>
          </a:xfrm>
          <a:custGeom>
            <a:avLst/>
            <a:gdLst/>
            <a:ahLst/>
            <a:cxnLst/>
            <a:rect l="l" t="t" r="r" b="b"/>
            <a:pathLst>
              <a:path w="2673350" h="1924050">
                <a:moveTo>
                  <a:pt x="0" y="0"/>
                </a:moveTo>
                <a:lnTo>
                  <a:pt x="0" y="1924050"/>
                </a:lnTo>
                <a:lnTo>
                  <a:pt x="2673355" y="1924050"/>
                </a:lnTo>
                <a:lnTo>
                  <a:pt x="26733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00747" y="5035555"/>
            <a:ext cx="2692400" cy="1943100"/>
          </a:xfrm>
          <a:custGeom>
            <a:avLst/>
            <a:gdLst/>
            <a:ahLst/>
            <a:cxnLst/>
            <a:rect l="l" t="t" r="r" b="b"/>
            <a:pathLst>
              <a:path w="2692400" h="1943100">
                <a:moveTo>
                  <a:pt x="2692405" y="1943100"/>
                </a:moveTo>
                <a:lnTo>
                  <a:pt x="2692405" y="0"/>
                </a:lnTo>
                <a:lnTo>
                  <a:pt x="0" y="0"/>
                </a:lnTo>
                <a:lnTo>
                  <a:pt x="0" y="1943100"/>
                </a:lnTo>
                <a:lnTo>
                  <a:pt x="12710" y="1943100"/>
                </a:lnTo>
                <a:lnTo>
                  <a:pt x="12710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673355" y="19050"/>
                </a:lnTo>
                <a:lnTo>
                  <a:pt x="2673355" y="6339"/>
                </a:lnTo>
                <a:lnTo>
                  <a:pt x="2686050" y="19050"/>
                </a:lnTo>
                <a:lnTo>
                  <a:pt x="2686050" y="1943100"/>
                </a:lnTo>
                <a:lnTo>
                  <a:pt x="2692405" y="1943100"/>
                </a:lnTo>
                <a:close/>
              </a:path>
              <a:path w="2692400" h="1943100">
                <a:moveTo>
                  <a:pt x="19050" y="19050"/>
                </a:moveTo>
                <a:lnTo>
                  <a:pt x="19050" y="6339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2692400" h="1943100">
                <a:moveTo>
                  <a:pt x="19050" y="1924050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1924050"/>
                </a:lnTo>
                <a:lnTo>
                  <a:pt x="19050" y="1924050"/>
                </a:lnTo>
                <a:close/>
              </a:path>
              <a:path w="2692400" h="1943100">
                <a:moveTo>
                  <a:pt x="2686050" y="1924050"/>
                </a:moveTo>
                <a:lnTo>
                  <a:pt x="12710" y="1924050"/>
                </a:lnTo>
                <a:lnTo>
                  <a:pt x="19050" y="1930389"/>
                </a:lnTo>
                <a:lnTo>
                  <a:pt x="19050" y="1943100"/>
                </a:lnTo>
                <a:lnTo>
                  <a:pt x="2673355" y="1943100"/>
                </a:lnTo>
                <a:lnTo>
                  <a:pt x="2673355" y="1930389"/>
                </a:lnTo>
                <a:lnTo>
                  <a:pt x="2686050" y="1924050"/>
                </a:lnTo>
                <a:close/>
              </a:path>
              <a:path w="2692400" h="1943100">
                <a:moveTo>
                  <a:pt x="19050" y="1943100"/>
                </a:moveTo>
                <a:lnTo>
                  <a:pt x="19050" y="1930389"/>
                </a:lnTo>
                <a:lnTo>
                  <a:pt x="12710" y="1924050"/>
                </a:lnTo>
                <a:lnTo>
                  <a:pt x="12710" y="1943100"/>
                </a:lnTo>
                <a:lnTo>
                  <a:pt x="19050" y="1943100"/>
                </a:lnTo>
                <a:close/>
              </a:path>
              <a:path w="2692400" h="1943100">
                <a:moveTo>
                  <a:pt x="2686050" y="19050"/>
                </a:moveTo>
                <a:lnTo>
                  <a:pt x="2673355" y="6339"/>
                </a:lnTo>
                <a:lnTo>
                  <a:pt x="2673355" y="19050"/>
                </a:lnTo>
                <a:lnTo>
                  <a:pt x="2686050" y="19050"/>
                </a:lnTo>
                <a:close/>
              </a:path>
              <a:path w="2692400" h="1943100">
                <a:moveTo>
                  <a:pt x="2686050" y="1924050"/>
                </a:moveTo>
                <a:lnTo>
                  <a:pt x="2686050" y="19050"/>
                </a:lnTo>
                <a:lnTo>
                  <a:pt x="2673355" y="19050"/>
                </a:lnTo>
                <a:lnTo>
                  <a:pt x="2673355" y="1924050"/>
                </a:lnTo>
                <a:lnTo>
                  <a:pt x="2686050" y="1924050"/>
                </a:lnTo>
                <a:close/>
              </a:path>
              <a:path w="2692400" h="1943100">
                <a:moveTo>
                  <a:pt x="2686050" y="1943100"/>
                </a:moveTo>
                <a:lnTo>
                  <a:pt x="2686050" y="1924050"/>
                </a:lnTo>
                <a:lnTo>
                  <a:pt x="2673355" y="1930389"/>
                </a:lnTo>
                <a:lnTo>
                  <a:pt x="2673355" y="1943100"/>
                </a:lnTo>
                <a:lnTo>
                  <a:pt x="2686050" y="1943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02343" y="5130798"/>
            <a:ext cx="2578735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85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Pour </a:t>
            </a:r>
            <a:r>
              <a:rPr sz="1200" spc="-5" dirty="0">
                <a:latin typeface="Arial"/>
                <a:cs typeface="Arial"/>
              </a:rPr>
              <a:t>épater </a:t>
            </a:r>
            <a:r>
              <a:rPr sz="1200" spc="15" dirty="0">
                <a:latin typeface="Arial"/>
                <a:cs typeface="Arial"/>
              </a:rPr>
              <a:t>le </a:t>
            </a:r>
            <a:r>
              <a:rPr sz="1200" spc="5" dirty="0">
                <a:latin typeface="Arial"/>
                <a:cs typeface="Arial"/>
              </a:rPr>
              <a:t>client, </a:t>
            </a:r>
            <a:r>
              <a:rPr sz="1200" spc="10" dirty="0">
                <a:latin typeface="Arial"/>
                <a:cs typeface="Arial"/>
              </a:rPr>
              <a:t>nous </a:t>
            </a:r>
            <a:r>
              <a:rPr sz="1200" spc="-15" dirty="0">
                <a:latin typeface="Arial"/>
                <a:cs typeface="Arial"/>
              </a:rPr>
              <a:t>avons  </a:t>
            </a:r>
            <a:r>
              <a:rPr sz="1200" spc="5" dirty="0">
                <a:latin typeface="Arial"/>
                <a:cs typeface="Arial"/>
              </a:rPr>
              <a:t>attendu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d'avoir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conçu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l'ensemble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du  </a:t>
            </a:r>
            <a:r>
              <a:rPr sz="1200" spc="5" dirty="0">
                <a:latin typeface="Arial"/>
                <a:cs typeface="Arial"/>
              </a:rPr>
              <a:t>poste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commandement </a:t>
            </a:r>
            <a:r>
              <a:rPr sz="1200" spc="-10" dirty="0">
                <a:latin typeface="Arial"/>
                <a:cs typeface="Arial"/>
              </a:rPr>
              <a:t>(environ  32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modules)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pour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lui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présenter.</a:t>
            </a:r>
            <a:endParaRPr sz="1200">
              <a:latin typeface="Arial"/>
              <a:cs typeface="Arial"/>
            </a:endParaRPr>
          </a:p>
          <a:p>
            <a:pPr marL="12700" marR="163830">
              <a:lnSpc>
                <a:spcPct val="99800"/>
              </a:lnSpc>
              <a:spcBef>
                <a:spcPts val="390"/>
              </a:spcBef>
            </a:pPr>
            <a:r>
              <a:rPr sz="1200" dirty="0">
                <a:latin typeface="Arial"/>
                <a:cs typeface="Arial"/>
              </a:rPr>
              <a:t>Catastrophe … </a:t>
            </a:r>
            <a:r>
              <a:rPr sz="1200" spc="-20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a remonté des  </a:t>
            </a:r>
            <a:r>
              <a:rPr sz="1200" spc="5" dirty="0">
                <a:latin typeface="Arial"/>
                <a:cs typeface="Arial"/>
              </a:rPr>
              <a:t>défauts</a:t>
            </a:r>
            <a:r>
              <a:rPr sz="1200" spc="-2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conception </a:t>
            </a:r>
            <a:r>
              <a:rPr sz="1200" spc="10" dirty="0">
                <a:latin typeface="Arial"/>
                <a:cs typeface="Arial"/>
              </a:rPr>
              <a:t>sur </a:t>
            </a:r>
            <a:r>
              <a:rPr sz="1200" spc="-15" dirty="0">
                <a:latin typeface="Arial"/>
                <a:cs typeface="Arial"/>
              </a:rPr>
              <a:t>60% </a:t>
            </a:r>
            <a:r>
              <a:rPr sz="1200" dirty="0">
                <a:latin typeface="Arial"/>
                <a:cs typeface="Arial"/>
              </a:rPr>
              <a:t>des  </a:t>
            </a:r>
            <a:r>
              <a:rPr sz="1200" spc="5" dirty="0">
                <a:latin typeface="Arial"/>
                <a:cs typeface="Arial"/>
              </a:rPr>
              <a:t>modules </a:t>
            </a:r>
            <a:r>
              <a:rPr sz="1200" dirty="0">
                <a:latin typeface="Arial"/>
                <a:cs typeface="Arial"/>
              </a:rPr>
              <a:t>; </a:t>
            </a:r>
            <a:r>
              <a:rPr sz="1200" spc="-10" dirty="0">
                <a:latin typeface="Arial"/>
                <a:cs typeface="Arial"/>
              </a:rPr>
              <a:t>il </a:t>
            </a:r>
            <a:r>
              <a:rPr sz="1200" spc="5" dirty="0">
                <a:latin typeface="Arial"/>
                <a:cs typeface="Arial"/>
              </a:rPr>
              <a:t>faut </a:t>
            </a:r>
            <a:r>
              <a:rPr sz="1200" spc="-5" dirty="0">
                <a:latin typeface="Arial"/>
                <a:cs typeface="Arial"/>
              </a:rPr>
              <a:t>réétudier </a:t>
            </a:r>
            <a:r>
              <a:rPr sz="1200" spc="-10" dirty="0">
                <a:latin typeface="Arial"/>
                <a:cs typeface="Arial"/>
              </a:rPr>
              <a:t>ces  </a:t>
            </a:r>
            <a:r>
              <a:rPr sz="1200" spc="5" dirty="0">
                <a:latin typeface="Arial"/>
                <a:cs typeface="Arial"/>
              </a:rPr>
              <a:t>modules, </a:t>
            </a:r>
            <a:r>
              <a:rPr sz="1200" spc="-10" dirty="0">
                <a:latin typeface="Arial"/>
                <a:cs typeface="Arial"/>
              </a:rPr>
              <a:t>et </a:t>
            </a:r>
            <a:r>
              <a:rPr sz="1200" spc="5" dirty="0">
                <a:latin typeface="Arial"/>
                <a:cs typeface="Arial"/>
              </a:rPr>
              <a:t>surtout </a:t>
            </a:r>
            <a:r>
              <a:rPr sz="1200" spc="-5" dirty="0">
                <a:latin typeface="Arial"/>
                <a:cs typeface="Arial"/>
              </a:rPr>
              <a:t>réétudier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toutes  les </a:t>
            </a:r>
            <a:r>
              <a:rPr sz="1200" spc="-5" dirty="0">
                <a:latin typeface="Arial"/>
                <a:cs typeface="Arial"/>
              </a:rPr>
              <a:t>interfaces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!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6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78152" y="4635505"/>
            <a:ext cx="2825750" cy="1536700"/>
          </a:xfrm>
          <a:custGeom>
            <a:avLst/>
            <a:gdLst/>
            <a:ahLst/>
            <a:cxnLst/>
            <a:rect l="l" t="t" r="r" b="b"/>
            <a:pathLst>
              <a:path w="2825750" h="1536700">
                <a:moveTo>
                  <a:pt x="2825755" y="1536694"/>
                </a:moveTo>
                <a:lnTo>
                  <a:pt x="2825755" y="0"/>
                </a:lnTo>
                <a:lnTo>
                  <a:pt x="0" y="0"/>
                </a:lnTo>
                <a:lnTo>
                  <a:pt x="0" y="1536694"/>
                </a:lnTo>
                <a:lnTo>
                  <a:pt x="6355" y="1536694"/>
                </a:lnTo>
                <a:lnTo>
                  <a:pt x="6355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806705" y="19050"/>
                </a:lnTo>
                <a:lnTo>
                  <a:pt x="2806705" y="12694"/>
                </a:lnTo>
                <a:lnTo>
                  <a:pt x="2819400" y="19050"/>
                </a:lnTo>
                <a:lnTo>
                  <a:pt x="2819400" y="1536694"/>
                </a:lnTo>
                <a:lnTo>
                  <a:pt x="2825755" y="1536694"/>
                </a:lnTo>
                <a:close/>
              </a:path>
              <a:path w="2825750" h="1536700">
                <a:moveTo>
                  <a:pt x="19050" y="19050"/>
                </a:moveTo>
                <a:lnTo>
                  <a:pt x="19050" y="12694"/>
                </a:lnTo>
                <a:lnTo>
                  <a:pt x="6355" y="19050"/>
                </a:lnTo>
                <a:lnTo>
                  <a:pt x="19050" y="19050"/>
                </a:lnTo>
                <a:close/>
              </a:path>
              <a:path w="2825750" h="1536700">
                <a:moveTo>
                  <a:pt x="19050" y="1517644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1517644"/>
                </a:lnTo>
                <a:lnTo>
                  <a:pt x="19050" y="1517644"/>
                </a:lnTo>
                <a:close/>
              </a:path>
              <a:path w="2825750" h="1536700">
                <a:moveTo>
                  <a:pt x="2819400" y="1517644"/>
                </a:moveTo>
                <a:lnTo>
                  <a:pt x="6355" y="1517644"/>
                </a:lnTo>
                <a:lnTo>
                  <a:pt x="19050" y="1524000"/>
                </a:lnTo>
                <a:lnTo>
                  <a:pt x="19050" y="1536694"/>
                </a:lnTo>
                <a:lnTo>
                  <a:pt x="2806705" y="1536694"/>
                </a:lnTo>
                <a:lnTo>
                  <a:pt x="2806705" y="1524000"/>
                </a:lnTo>
                <a:lnTo>
                  <a:pt x="2819400" y="1517644"/>
                </a:lnTo>
                <a:close/>
              </a:path>
              <a:path w="2825750" h="1536700">
                <a:moveTo>
                  <a:pt x="19050" y="1536694"/>
                </a:moveTo>
                <a:lnTo>
                  <a:pt x="19050" y="1524000"/>
                </a:lnTo>
                <a:lnTo>
                  <a:pt x="6355" y="1517644"/>
                </a:lnTo>
                <a:lnTo>
                  <a:pt x="6355" y="1536694"/>
                </a:lnTo>
                <a:lnTo>
                  <a:pt x="19050" y="1536694"/>
                </a:lnTo>
                <a:close/>
              </a:path>
              <a:path w="2825750" h="1536700">
                <a:moveTo>
                  <a:pt x="2819400" y="19050"/>
                </a:moveTo>
                <a:lnTo>
                  <a:pt x="2806705" y="12694"/>
                </a:lnTo>
                <a:lnTo>
                  <a:pt x="2806705" y="19050"/>
                </a:lnTo>
                <a:lnTo>
                  <a:pt x="2819400" y="19050"/>
                </a:lnTo>
                <a:close/>
              </a:path>
              <a:path w="2825750" h="1536700">
                <a:moveTo>
                  <a:pt x="2819400" y="1517644"/>
                </a:moveTo>
                <a:lnTo>
                  <a:pt x="2819400" y="19050"/>
                </a:lnTo>
                <a:lnTo>
                  <a:pt x="2806705" y="19050"/>
                </a:lnTo>
                <a:lnTo>
                  <a:pt x="2806705" y="1517644"/>
                </a:lnTo>
                <a:lnTo>
                  <a:pt x="2819400" y="1517644"/>
                </a:lnTo>
                <a:close/>
              </a:path>
              <a:path w="2825750" h="1536700">
                <a:moveTo>
                  <a:pt x="2819400" y="1536694"/>
                </a:moveTo>
                <a:lnTo>
                  <a:pt x="2819400" y="1517644"/>
                </a:lnTo>
                <a:lnTo>
                  <a:pt x="2806705" y="1524000"/>
                </a:lnTo>
                <a:lnTo>
                  <a:pt x="2806705" y="1536694"/>
                </a:lnTo>
                <a:lnTo>
                  <a:pt x="2819400" y="153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84507" y="4648200"/>
            <a:ext cx="2813685" cy="35560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00"/>
              </a:spcBef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g.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Responsable 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Laboratoire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84507" y="5003794"/>
            <a:ext cx="2813685" cy="2114550"/>
          </a:xfrm>
          <a:custGeom>
            <a:avLst/>
            <a:gdLst/>
            <a:ahLst/>
            <a:cxnLst/>
            <a:rect l="l" t="t" r="r" b="b"/>
            <a:pathLst>
              <a:path w="2813684" h="2114550">
                <a:moveTo>
                  <a:pt x="0" y="0"/>
                </a:moveTo>
                <a:lnTo>
                  <a:pt x="0" y="2114550"/>
                </a:lnTo>
                <a:lnTo>
                  <a:pt x="2813060" y="2114550"/>
                </a:lnTo>
                <a:lnTo>
                  <a:pt x="28130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78152" y="4997455"/>
            <a:ext cx="2825750" cy="2127250"/>
          </a:xfrm>
          <a:custGeom>
            <a:avLst/>
            <a:gdLst/>
            <a:ahLst/>
            <a:cxnLst/>
            <a:rect l="l" t="t" r="r" b="b"/>
            <a:pathLst>
              <a:path w="2825750" h="2127250">
                <a:moveTo>
                  <a:pt x="2825755" y="2127244"/>
                </a:moveTo>
                <a:lnTo>
                  <a:pt x="2825755" y="0"/>
                </a:lnTo>
                <a:lnTo>
                  <a:pt x="0" y="0"/>
                </a:lnTo>
                <a:lnTo>
                  <a:pt x="0" y="2127244"/>
                </a:lnTo>
                <a:lnTo>
                  <a:pt x="6355" y="2127244"/>
                </a:lnTo>
                <a:lnTo>
                  <a:pt x="6355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806705" y="19050"/>
                </a:lnTo>
                <a:lnTo>
                  <a:pt x="2806705" y="6339"/>
                </a:lnTo>
                <a:lnTo>
                  <a:pt x="2819400" y="19050"/>
                </a:lnTo>
                <a:lnTo>
                  <a:pt x="2819400" y="2127244"/>
                </a:lnTo>
                <a:lnTo>
                  <a:pt x="2825755" y="2127244"/>
                </a:lnTo>
                <a:close/>
              </a:path>
              <a:path w="2825750" h="2127250">
                <a:moveTo>
                  <a:pt x="19050" y="19050"/>
                </a:moveTo>
                <a:lnTo>
                  <a:pt x="19050" y="6339"/>
                </a:lnTo>
                <a:lnTo>
                  <a:pt x="6355" y="19050"/>
                </a:lnTo>
                <a:lnTo>
                  <a:pt x="19050" y="19050"/>
                </a:lnTo>
                <a:close/>
              </a:path>
              <a:path w="2825750" h="2127250">
                <a:moveTo>
                  <a:pt x="19050" y="2108194"/>
                </a:moveTo>
                <a:lnTo>
                  <a:pt x="19050" y="19050"/>
                </a:lnTo>
                <a:lnTo>
                  <a:pt x="6355" y="19050"/>
                </a:lnTo>
                <a:lnTo>
                  <a:pt x="6355" y="2108194"/>
                </a:lnTo>
                <a:lnTo>
                  <a:pt x="19050" y="2108194"/>
                </a:lnTo>
                <a:close/>
              </a:path>
              <a:path w="2825750" h="2127250">
                <a:moveTo>
                  <a:pt x="2819400" y="2108194"/>
                </a:moveTo>
                <a:lnTo>
                  <a:pt x="6355" y="2108194"/>
                </a:lnTo>
                <a:lnTo>
                  <a:pt x="19050" y="2120889"/>
                </a:lnTo>
                <a:lnTo>
                  <a:pt x="19050" y="2127244"/>
                </a:lnTo>
                <a:lnTo>
                  <a:pt x="2806705" y="2127244"/>
                </a:lnTo>
                <a:lnTo>
                  <a:pt x="2806705" y="2120889"/>
                </a:lnTo>
                <a:lnTo>
                  <a:pt x="2819400" y="2108194"/>
                </a:lnTo>
                <a:close/>
              </a:path>
              <a:path w="2825750" h="2127250">
                <a:moveTo>
                  <a:pt x="19050" y="2127244"/>
                </a:moveTo>
                <a:lnTo>
                  <a:pt x="19050" y="2120889"/>
                </a:lnTo>
                <a:lnTo>
                  <a:pt x="6355" y="2108194"/>
                </a:lnTo>
                <a:lnTo>
                  <a:pt x="6355" y="2127244"/>
                </a:lnTo>
                <a:lnTo>
                  <a:pt x="19050" y="2127244"/>
                </a:lnTo>
                <a:close/>
              </a:path>
              <a:path w="2825750" h="2127250">
                <a:moveTo>
                  <a:pt x="2819400" y="19050"/>
                </a:moveTo>
                <a:lnTo>
                  <a:pt x="2806705" y="6339"/>
                </a:lnTo>
                <a:lnTo>
                  <a:pt x="2806705" y="19050"/>
                </a:lnTo>
                <a:lnTo>
                  <a:pt x="2819400" y="19050"/>
                </a:lnTo>
                <a:close/>
              </a:path>
              <a:path w="2825750" h="2127250">
                <a:moveTo>
                  <a:pt x="2819400" y="2108194"/>
                </a:moveTo>
                <a:lnTo>
                  <a:pt x="2819400" y="19050"/>
                </a:lnTo>
                <a:lnTo>
                  <a:pt x="2806705" y="19050"/>
                </a:lnTo>
                <a:lnTo>
                  <a:pt x="2806705" y="2108194"/>
                </a:lnTo>
                <a:lnTo>
                  <a:pt x="2819400" y="2108194"/>
                </a:lnTo>
                <a:close/>
              </a:path>
              <a:path w="2825750" h="2127250">
                <a:moveTo>
                  <a:pt x="2819400" y="2127244"/>
                </a:moveTo>
                <a:lnTo>
                  <a:pt x="2819400" y="2108194"/>
                </a:lnTo>
                <a:lnTo>
                  <a:pt x="2806705" y="2120889"/>
                </a:lnTo>
                <a:lnTo>
                  <a:pt x="2806705" y="2127244"/>
                </a:lnTo>
                <a:lnTo>
                  <a:pt x="2819400" y="212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579758" y="5092698"/>
            <a:ext cx="2610485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Nous </a:t>
            </a:r>
            <a:r>
              <a:rPr sz="1200" spc="-15" dirty="0">
                <a:latin typeface="Arial"/>
                <a:cs typeface="Arial"/>
              </a:rPr>
              <a:t>avons </a:t>
            </a:r>
            <a:r>
              <a:rPr sz="1200" dirty="0">
                <a:latin typeface="Arial"/>
                <a:cs typeface="Arial"/>
              </a:rPr>
              <a:t>des </a:t>
            </a:r>
            <a:r>
              <a:rPr sz="1200" spc="-5" dirty="0">
                <a:latin typeface="Arial"/>
                <a:cs typeface="Arial"/>
              </a:rPr>
              <a:t>moyens </a:t>
            </a:r>
            <a:r>
              <a:rPr sz="1200" spc="15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test  </a:t>
            </a:r>
            <a:r>
              <a:rPr sz="1200" dirty="0">
                <a:latin typeface="Arial"/>
                <a:cs typeface="Arial"/>
              </a:rPr>
              <a:t>performants </a:t>
            </a:r>
            <a:r>
              <a:rPr sz="1200" spc="-10" dirty="0">
                <a:latin typeface="Arial"/>
                <a:cs typeface="Arial"/>
              </a:rPr>
              <a:t>et </a:t>
            </a:r>
            <a:r>
              <a:rPr sz="1200" spc="-5" dirty="0">
                <a:latin typeface="Arial"/>
                <a:cs typeface="Arial"/>
              </a:rPr>
              <a:t>coûteux. </a:t>
            </a:r>
            <a:r>
              <a:rPr sz="1200" dirty="0">
                <a:latin typeface="Arial"/>
                <a:cs typeface="Arial"/>
              </a:rPr>
              <a:t>Pour les  </a:t>
            </a:r>
            <a:r>
              <a:rPr sz="1200" spc="-10" dirty="0">
                <a:latin typeface="Arial"/>
                <a:cs typeface="Arial"/>
              </a:rPr>
              <a:t>amortir </a:t>
            </a:r>
            <a:r>
              <a:rPr sz="1200" spc="10" dirty="0">
                <a:latin typeface="Arial"/>
                <a:cs typeface="Arial"/>
              </a:rPr>
              <a:t>nous </a:t>
            </a:r>
            <a:r>
              <a:rPr sz="1200" spc="-5" dirty="0">
                <a:latin typeface="Arial"/>
                <a:cs typeface="Arial"/>
              </a:rPr>
              <a:t>réalisons </a:t>
            </a:r>
            <a:r>
              <a:rPr sz="1200" dirty="0">
                <a:latin typeface="Arial"/>
                <a:cs typeface="Arial"/>
              </a:rPr>
              <a:t>des tests </a:t>
            </a:r>
            <a:r>
              <a:rPr sz="1200" spc="10" dirty="0">
                <a:latin typeface="Arial"/>
                <a:cs typeface="Arial"/>
              </a:rPr>
              <a:t>pour  </a:t>
            </a:r>
            <a:r>
              <a:rPr sz="1200" dirty="0">
                <a:latin typeface="Arial"/>
                <a:cs typeface="Arial"/>
              </a:rPr>
              <a:t>des </a:t>
            </a:r>
            <a:r>
              <a:rPr sz="1200" spc="-5" dirty="0">
                <a:latin typeface="Arial"/>
                <a:cs typeface="Arial"/>
              </a:rPr>
              <a:t>entreprises </a:t>
            </a:r>
            <a:r>
              <a:rPr sz="1200" spc="-10" dirty="0">
                <a:latin typeface="Arial"/>
                <a:cs typeface="Arial"/>
              </a:rPr>
              <a:t>extérieures en </a:t>
            </a:r>
            <a:r>
              <a:rPr sz="1200" spc="20" dirty="0">
                <a:latin typeface="Arial"/>
                <a:cs typeface="Arial"/>
              </a:rPr>
              <a:t>plus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de  </a:t>
            </a:r>
            <a:r>
              <a:rPr sz="1200" dirty="0">
                <a:latin typeface="Arial"/>
                <a:cs typeface="Arial"/>
              </a:rPr>
              <a:t>ceux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que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nous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faisons</a:t>
            </a:r>
            <a:r>
              <a:rPr sz="1200" spc="10" dirty="0">
                <a:latin typeface="Arial"/>
                <a:cs typeface="Arial"/>
              </a:rPr>
              <a:t> pour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nous.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  <a:spcBef>
                <a:spcPts val="400"/>
              </a:spcBef>
            </a:pPr>
            <a:r>
              <a:rPr sz="1200" spc="-15" dirty="0">
                <a:latin typeface="Arial"/>
                <a:cs typeface="Arial"/>
              </a:rPr>
              <a:t>Les </a:t>
            </a:r>
            <a:r>
              <a:rPr sz="1200" spc="5" dirty="0">
                <a:latin typeface="Arial"/>
                <a:cs typeface="Arial"/>
              </a:rPr>
              <a:t>responsable </a:t>
            </a:r>
            <a:r>
              <a:rPr sz="1200" dirty="0">
                <a:latin typeface="Arial"/>
                <a:cs typeface="Arial"/>
              </a:rPr>
              <a:t>des </a:t>
            </a:r>
            <a:r>
              <a:rPr sz="1200" spc="5" dirty="0">
                <a:latin typeface="Arial"/>
                <a:cs typeface="Arial"/>
              </a:rPr>
              <a:t>projets </a:t>
            </a:r>
            <a:r>
              <a:rPr sz="1200" spc="15" dirty="0">
                <a:latin typeface="Arial"/>
                <a:cs typeface="Arial"/>
              </a:rPr>
              <a:t>ne  </a:t>
            </a:r>
            <a:r>
              <a:rPr sz="1200" dirty="0">
                <a:latin typeface="Arial"/>
                <a:cs typeface="Arial"/>
              </a:rPr>
              <a:t>veulent pas </a:t>
            </a:r>
            <a:r>
              <a:rPr sz="1200" spc="15" dirty="0">
                <a:latin typeface="Arial"/>
                <a:cs typeface="Arial"/>
              </a:rPr>
              <a:t>le </a:t>
            </a:r>
            <a:r>
              <a:rPr sz="1200" spc="-25" dirty="0">
                <a:latin typeface="Arial"/>
                <a:cs typeface="Arial"/>
              </a:rPr>
              <a:t>savoir. </a:t>
            </a:r>
            <a:r>
              <a:rPr sz="1200" dirty="0">
                <a:latin typeface="Arial"/>
                <a:cs typeface="Arial"/>
              </a:rPr>
              <a:t>Sans </a:t>
            </a:r>
            <a:r>
              <a:rPr sz="1200" spc="-10" dirty="0">
                <a:latin typeface="Arial"/>
                <a:cs typeface="Arial"/>
              </a:rPr>
              <a:t>rien  </a:t>
            </a:r>
            <a:r>
              <a:rPr sz="1200" spc="-5" dirty="0">
                <a:latin typeface="Arial"/>
                <a:cs typeface="Arial"/>
              </a:rPr>
              <a:t>planifier, </a:t>
            </a:r>
            <a:r>
              <a:rPr sz="1200" dirty="0">
                <a:latin typeface="Arial"/>
                <a:cs typeface="Arial"/>
              </a:rPr>
              <a:t>ils </a:t>
            </a:r>
            <a:r>
              <a:rPr sz="1200" spc="-5" dirty="0">
                <a:latin typeface="Arial"/>
                <a:cs typeface="Arial"/>
              </a:rPr>
              <a:t>viennent </a:t>
            </a:r>
            <a:r>
              <a:rPr sz="1200" spc="10" dirty="0">
                <a:latin typeface="Arial"/>
                <a:cs typeface="Arial"/>
              </a:rPr>
              <a:t>nous </a:t>
            </a:r>
            <a:r>
              <a:rPr sz="1200" spc="-25" dirty="0">
                <a:latin typeface="Arial"/>
                <a:cs typeface="Arial"/>
              </a:rPr>
              <a:t>voir </a:t>
            </a:r>
            <a:r>
              <a:rPr sz="1200" spc="-10" dirty="0">
                <a:latin typeface="Arial"/>
                <a:cs typeface="Arial"/>
              </a:rPr>
              <a:t>au  </a:t>
            </a:r>
            <a:r>
              <a:rPr sz="1200" dirty="0">
                <a:latin typeface="Arial"/>
                <a:cs typeface="Arial"/>
              </a:rPr>
              <a:t>dernier </a:t>
            </a:r>
            <a:r>
              <a:rPr sz="1200" spc="-5" dirty="0">
                <a:latin typeface="Arial"/>
                <a:cs typeface="Arial"/>
              </a:rPr>
              <a:t>moment </a:t>
            </a:r>
            <a:r>
              <a:rPr sz="1200" spc="-10" dirty="0">
                <a:latin typeface="Arial"/>
                <a:cs typeface="Arial"/>
              </a:rPr>
              <a:t>en </a:t>
            </a:r>
            <a:r>
              <a:rPr sz="1200" spc="-5" dirty="0">
                <a:latin typeface="Arial"/>
                <a:cs typeface="Arial"/>
              </a:rPr>
              <a:t>prétextant </a:t>
            </a:r>
            <a:r>
              <a:rPr sz="1200" spc="20" dirty="0">
                <a:latin typeface="Arial"/>
                <a:cs typeface="Arial"/>
              </a:rPr>
              <a:t>que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leur  </a:t>
            </a:r>
            <a:r>
              <a:rPr sz="1200" spc="-5" dirty="0">
                <a:latin typeface="Arial"/>
                <a:cs typeface="Arial"/>
              </a:rPr>
              <a:t>test </a:t>
            </a:r>
            <a:r>
              <a:rPr sz="1200" spc="-10" dirty="0">
                <a:latin typeface="Arial"/>
                <a:cs typeface="Arial"/>
              </a:rPr>
              <a:t>est </a:t>
            </a:r>
            <a:r>
              <a:rPr sz="1200" spc="10" dirty="0">
                <a:latin typeface="Arial"/>
                <a:cs typeface="Arial"/>
              </a:rPr>
              <a:t>ultra-urgent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!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68352" y="4400550"/>
            <a:ext cx="2038350" cy="2178050"/>
          </a:xfrm>
          <a:custGeom>
            <a:avLst/>
            <a:gdLst/>
            <a:ahLst/>
            <a:cxnLst/>
            <a:rect l="l" t="t" r="r" b="b"/>
            <a:pathLst>
              <a:path w="2038350" h="2178050">
                <a:moveTo>
                  <a:pt x="2038350" y="2178055"/>
                </a:moveTo>
                <a:lnTo>
                  <a:pt x="2038350" y="0"/>
                </a:lnTo>
                <a:lnTo>
                  <a:pt x="0" y="0"/>
                </a:lnTo>
                <a:lnTo>
                  <a:pt x="0" y="2178055"/>
                </a:lnTo>
                <a:lnTo>
                  <a:pt x="12694" y="2178055"/>
                </a:lnTo>
                <a:lnTo>
                  <a:pt x="12694" y="19050"/>
                </a:lnTo>
                <a:lnTo>
                  <a:pt x="19050" y="6355"/>
                </a:lnTo>
                <a:lnTo>
                  <a:pt x="19050" y="19050"/>
                </a:lnTo>
                <a:lnTo>
                  <a:pt x="2019300" y="19050"/>
                </a:lnTo>
                <a:lnTo>
                  <a:pt x="2019300" y="6355"/>
                </a:lnTo>
                <a:lnTo>
                  <a:pt x="2025655" y="19050"/>
                </a:lnTo>
                <a:lnTo>
                  <a:pt x="2025655" y="2178055"/>
                </a:lnTo>
                <a:lnTo>
                  <a:pt x="2038350" y="2178055"/>
                </a:lnTo>
                <a:close/>
              </a:path>
              <a:path w="2038350" h="2178050">
                <a:moveTo>
                  <a:pt x="19050" y="19050"/>
                </a:moveTo>
                <a:lnTo>
                  <a:pt x="19050" y="6355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038350" h="2178050">
                <a:moveTo>
                  <a:pt x="19050" y="2159005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159005"/>
                </a:lnTo>
                <a:lnTo>
                  <a:pt x="19050" y="2159005"/>
                </a:lnTo>
                <a:close/>
              </a:path>
              <a:path w="2038350" h="2178050">
                <a:moveTo>
                  <a:pt x="2025655" y="2159005"/>
                </a:moveTo>
                <a:lnTo>
                  <a:pt x="12694" y="2159005"/>
                </a:lnTo>
                <a:lnTo>
                  <a:pt x="19050" y="2165344"/>
                </a:lnTo>
                <a:lnTo>
                  <a:pt x="19050" y="2178055"/>
                </a:lnTo>
                <a:lnTo>
                  <a:pt x="2019300" y="2178055"/>
                </a:lnTo>
                <a:lnTo>
                  <a:pt x="2019300" y="2165344"/>
                </a:lnTo>
                <a:lnTo>
                  <a:pt x="2025655" y="2159005"/>
                </a:lnTo>
                <a:close/>
              </a:path>
              <a:path w="2038350" h="2178050">
                <a:moveTo>
                  <a:pt x="19050" y="2178055"/>
                </a:moveTo>
                <a:lnTo>
                  <a:pt x="19050" y="2165344"/>
                </a:lnTo>
                <a:lnTo>
                  <a:pt x="12694" y="2159005"/>
                </a:lnTo>
                <a:lnTo>
                  <a:pt x="12694" y="2178055"/>
                </a:lnTo>
                <a:lnTo>
                  <a:pt x="19050" y="2178055"/>
                </a:lnTo>
                <a:close/>
              </a:path>
              <a:path w="2038350" h="2178050">
                <a:moveTo>
                  <a:pt x="2025655" y="19050"/>
                </a:moveTo>
                <a:lnTo>
                  <a:pt x="2019300" y="6355"/>
                </a:lnTo>
                <a:lnTo>
                  <a:pt x="2019300" y="19050"/>
                </a:lnTo>
                <a:lnTo>
                  <a:pt x="2025655" y="19050"/>
                </a:lnTo>
                <a:close/>
              </a:path>
              <a:path w="2038350" h="2178050">
                <a:moveTo>
                  <a:pt x="2025655" y="2159005"/>
                </a:moveTo>
                <a:lnTo>
                  <a:pt x="2025655" y="19050"/>
                </a:lnTo>
                <a:lnTo>
                  <a:pt x="2019300" y="19050"/>
                </a:lnTo>
                <a:lnTo>
                  <a:pt x="2019300" y="2159005"/>
                </a:lnTo>
                <a:lnTo>
                  <a:pt x="2025655" y="2159005"/>
                </a:lnTo>
                <a:close/>
              </a:path>
              <a:path w="2038350" h="2178050">
                <a:moveTo>
                  <a:pt x="2025655" y="2178055"/>
                </a:moveTo>
                <a:lnTo>
                  <a:pt x="2025655" y="2159005"/>
                </a:lnTo>
                <a:lnTo>
                  <a:pt x="2019300" y="2165344"/>
                </a:lnTo>
                <a:lnTo>
                  <a:pt x="2019300" y="2178055"/>
                </a:lnTo>
                <a:lnTo>
                  <a:pt x="2025655" y="217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281047" y="4406905"/>
            <a:ext cx="2012950" cy="43180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692150" marR="311785" indent="-381000">
              <a:lnSpc>
                <a:spcPct val="100000"/>
              </a:lnSpc>
              <a:spcBef>
                <a:spcPts val="3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f. 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Ingénieur</a:t>
            </a:r>
            <a:r>
              <a:rPr sz="12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Bureau 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d'études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1047" y="4838700"/>
            <a:ext cx="2012950" cy="2298700"/>
          </a:xfrm>
          <a:custGeom>
            <a:avLst/>
            <a:gdLst/>
            <a:ahLst/>
            <a:cxnLst/>
            <a:rect l="l" t="t" r="r" b="b"/>
            <a:pathLst>
              <a:path w="2012950" h="2298700">
                <a:moveTo>
                  <a:pt x="0" y="0"/>
                </a:moveTo>
                <a:lnTo>
                  <a:pt x="0" y="2298694"/>
                </a:lnTo>
                <a:lnTo>
                  <a:pt x="2012944" y="2298694"/>
                </a:lnTo>
                <a:lnTo>
                  <a:pt x="2012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68352" y="4832344"/>
            <a:ext cx="2038350" cy="2311400"/>
          </a:xfrm>
          <a:custGeom>
            <a:avLst/>
            <a:gdLst/>
            <a:ahLst/>
            <a:cxnLst/>
            <a:rect l="l" t="t" r="r" b="b"/>
            <a:pathLst>
              <a:path w="2038350" h="2311400">
                <a:moveTo>
                  <a:pt x="2038350" y="2311405"/>
                </a:moveTo>
                <a:lnTo>
                  <a:pt x="2038350" y="0"/>
                </a:lnTo>
                <a:lnTo>
                  <a:pt x="0" y="0"/>
                </a:lnTo>
                <a:lnTo>
                  <a:pt x="0" y="2311405"/>
                </a:lnTo>
                <a:lnTo>
                  <a:pt x="12694" y="2311405"/>
                </a:lnTo>
                <a:lnTo>
                  <a:pt x="12694" y="19050"/>
                </a:lnTo>
                <a:lnTo>
                  <a:pt x="19050" y="6355"/>
                </a:lnTo>
                <a:lnTo>
                  <a:pt x="19050" y="19050"/>
                </a:lnTo>
                <a:lnTo>
                  <a:pt x="2019300" y="19050"/>
                </a:lnTo>
                <a:lnTo>
                  <a:pt x="2019300" y="6355"/>
                </a:lnTo>
                <a:lnTo>
                  <a:pt x="2025655" y="19050"/>
                </a:lnTo>
                <a:lnTo>
                  <a:pt x="2025655" y="2311405"/>
                </a:lnTo>
                <a:lnTo>
                  <a:pt x="2038350" y="2311405"/>
                </a:lnTo>
                <a:close/>
              </a:path>
              <a:path w="2038350" h="2311400">
                <a:moveTo>
                  <a:pt x="19050" y="19050"/>
                </a:moveTo>
                <a:lnTo>
                  <a:pt x="19050" y="6355"/>
                </a:lnTo>
                <a:lnTo>
                  <a:pt x="12694" y="19050"/>
                </a:lnTo>
                <a:lnTo>
                  <a:pt x="19050" y="19050"/>
                </a:lnTo>
                <a:close/>
              </a:path>
              <a:path w="2038350" h="2311400">
                <a:moveTo>
                  <a:pt x="19050" y="2292355"/>
                </a:moveTo>
                <a:lnTo>
                  <a:pt x="19050" y="19050"/>
                </a:lnTo>
                <a:lnTo>
                  <a:pt x="12694" y="19050"/>
                </a:lnTo>
                <a:lnTo>
                  <a:pt x="12694" y="2292355"/>
                </a:lnTo>
                <a:lnTo>
                  <a:pt x="19050" y="2292355"/>
                </a:lnTo>
                <a:close/>
              </a:path>
              <a:path w="2038350" h="2311400">
                <a:moveTo>
                  <a:pt x="2025655" y="2292355"/>
                </a:moveTo>
                <a:lnTo>
                  <a:pt x="12694" y="2292355"/>
                </a:lnTo>
                <a:lnTo>
                  <a:pt x="19050" y="2305050"/>
                </a:lnTo>
                <a:lnTo>
                  <a:pt x="19050" y="2311405"/>
                </a:lnTo>
                <a:lnTo>
                  <a:pt x="2019300" y="2311405"/>
                </a:lnTo>
                <a:lnTo>
                  <a:pt x="2019300" y="2305050"/>
                </a:lnTo>
                <a:lnTo>
                  <a:pt x="2025655" y="2292355"/>
                </a:lnTo>
                <a:close/>
              </a:path>
              <a:path w="2038350" h="2311400">
                <a:moveTo>
                  <a:pt x="19050" y="2311405"/>
                </a:moveTo>
                <a:lnTo>
                  <a:pt x="19050" y="2305050"/>
                </a:lnTo>
                <a:lnTo>
                  <a:pt x="12694" y="2292355"/>
                </a:lnTo>
                <a:lnTo>
                  <a:pt x="12694" y="2311405"/>
                </a:lnTo>
                <a:lnTo>
                  <a:pt x="19050" y="2311405"/>
                </a:lnTo>
                <a:close/>
              </a:path>
              <a:path w="2038350" h="2311400">
                <a:moveTo>
                  <a:pt x="2025655" y="19050"/>
                </a:moveTo>
                <a:lnTo>
                  <a:pt x="2019300" y="6355"/>
                </a:lnTo>
                <a:lnTo>
                  <a:pt x="2019300" y="19050"/>
                </a:lnTo>
                <a:lnTo>
                  <a:pt x="2025655" y="19050"/>
                </a:lnTo>
                <a:close/>
              </a:path>
              <a:path w="2038350" h="2311400">
                <a:moveTo>
                  <a:pt x="2025655" y="2292355"/>
                </a:moveTo>
                <a:lnTo>
                  <a:pt x="2025655" y="19050"/>
                </a:lnTo>
                <a:lnTo>
                  <a:pt x="2019300" y="19050"/>
                </a:lnTo>
                <a:lnTo>
                  <a:pt x="2019300" y="2292355"/>
                </a:lnTo>
                <a:lnTo>
                  <a:pt x="2025655" y="2292355"/>
                </a:lnTo>
                <a:close/>
              </a:path>
              <a:path w="2038350" h="2311400">
                <a:moveTo>
                  <a:pt x="2025655" y="2311405"/>
                </a:moveTo>
                <a:lnTo>
                  <a:pt x="2025655" y="2292355"/>
                </a:lnTo>
                <a:lnTo>
                  <a:pt x="2019300" y="2305050"/>
                </a:lnTo>
                <a:lnTo>
                  <a:pt x="2019300" y="2311405"/>
                </a:lnTo>
                <a:lnTo>
                  <a:pt x="2025655" y="2311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69958" y="4927598"/>
            <a:ext cx="1795780" cy="208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Je </a:t>
            </a:r>
            <a:r>
              <a:rPr sz="1200" spc="-5" dirty="0">
                <a:latin typeface="Arial"/>
                <a:cs typeface="Arial"/>
              </a:rPr>
              <a:t>travaille </a:t>
            </a:r>
            <a:r>
              <a:rPr sz="1200" spc="10" dirty="0">
                <a:latin typeface="Arial"/>
                <a:cs typeface="Arial"/>
              </a:rPr>
              <a:t>sur </a:t>
            </a:r>
            <a:r>
              <a:rPr sz="1200" spc="15" dirty="0">
                <a:latin typeface="Arial"/>
                <a:cs typeface="Arial"/>
              </a:rPr>
              <a:t>la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nouvelle  </a:t>
            </a:r>
            <a:r>
              <a:rPr sz="1200" spc="-5" dirty="0">
                <a:latin typeface="Arial"/>
                <a:cs typeface="Arial"/>
              </a:rPr>
              <a:t>recette </a:t>
            </a:r>
            <a:r>
              <a:rPr sz="1200" spc="-10" dirty="0">
                <a:latin typeface="Arial"/>
                <a:cs typeface="Arial"/>
              </a:rPr>
              <a:t>au </a:t>
            </a:r>
            <a:r>
              <a:rPr sz="1200" spc="5" dirty="0">
                <a:latin typeface="Arial"/>
                <a:cs typeface="Arial"/>
              </a:rPr>
              <a:t>poulet depuis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  </a:t>
            </a:r>
            <a:r>
              <a:rPr sz="1200" spc="-10" dirty="0">
                <a:latin typeface="Arial"/>
                <a:cs typeface="Arial"/>
              </a:rPr>
              <a:t>mois. </a:t>
            </a:r>
            <a:r>
              <a:rPr sz="1200" spc="-5" dirty="0">
                <a:latin typeface="Arial"/>
                <a:cs typeface="Arial"/>
              </a:rPr>
              <a:t>Cette </a:t>
            </a:r>
            <a:r>
              <a:rPr sz="1200" spc="-10" dirty="0">
                <a:latin typeface="Arial"/>
                <a:cs typeface="Arial"/>
              </a:rPr>
              <a:t>orientation </a:t>
            </a:r>
            <a:r>
              <a:rPr sz="1200" dirty="0">
                <a:latin typeface="Arial"/>
                <a:cs typeface="Arial"/>
              </a:rPr>
              <a:t>a  </a:t>
            </a:r>
            <a:r>
              <a:rPr sz="1200" spc="-5" dirty="0">
                <a:latin typeface="Arial"/>
                <a:cs typeface="Arial"/>
              </a:rPr>
              <a:t>été </a:t>
            </a:r>
            <a:r>
              <a:rPr sz="1200" dirty="0">
                <a:latin typeface="Arial"/>
                <a:cs typeface="Arial"/>
              </a:rPr>
              <a:t>prise </a:t>
            </a:r>
            <a:r>
              <a:rPr sz="1200" spc="-10" dirty="0">
                <a:latin typeface="Arial"/>
                <a:cs typeface="Arial"/>
              </a:rPr>
              <a:t>en </a:t>
            </a:r>
            <a:r>
              <a:rPr sz="1200" spc="10" dirty="0">
                <a:latin typeface="Arial"/>
                <a:cs typeface="Arial"/>
              </a:rPr>
              <a:t>début </a:t>
            </a:r>
            <a:r>
              <a:rPr sz="1200" spc="15" dirty="0">
                <a:latin typeface="Arial"/>
                <a:cs typeface="Arial"/>
              </a:rPr>
              <a:t>de  </a:t>
            </a:r>
            <a:r>
              <a:rPr sz="1200" spc="5" dirty="0">
                <a:latin typeface="Arial"/>
                <a:cs typeface="Arial"/>
              </a:rPr>
              <a:t>projet.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latin typeface="Arial"/>
                <a:cs typeface="Arial"/>
              </a:rPr>
              <a:t>Et </a:t>
            </a:r>
            <a:r>
              <a:rPr sz="1200" spc="10" dirty="0">
                <a:latin typeface="Arial"/>
                <a:cs typeface="Arial"/>
              </a:rPr>
              <a:t>j'apprends </a:t>
            </a:r>
            <a:r>
              <a:rPr sz="1200" spc="-5" dirty="0">
                <a:latin typeface="Arial"/>
                <a:cs typeface="Arial"/>
              </a:rPr>
              <a:t>hier </a:t>
            </a:r>
            <a:r>
              <a:rPr sz="1200" dirty="0">
                <a:latin typeface="Arial"/>
                <a:cs typeface="Arial"/>
              </a:rPr>
              <a:t>par  </a:t>
            </a:r>
            <a:r>
              <a:rPr sz="1200" spc="-5" dirty="0">
                <a:latin typeface="Arial"/>
                <a:cs typeface="Arial"/>
              </a:rPr>
              <a:t>hasard </a:t>
            </a:r>
            <a:r>
              <a:rPr sz="1200" spc="10" dirty="0">
                <a:latin typeface="Arial"/>
                <a:cs typeface="Arial"/>
              </a:rPr>
              <a:t>qu'il </a:t>
            </a:r>
            <a:r>
              <a:rPr sz="1200" spc="-10" dirty="0">
                <a:latin typeface="Arial"/>
                <a:cs typeface="Arial"/>
              </a:rPr>
              <a:t>est </a:t>
            </a:r>
            <a:r>
              <a:rPr sz="1200" spc="-5" dirty="0">
                <a:latin typeface="Arial"/>
                <a:cs typeface="Arial"/>
              </a:rPr>
              <a:t>fort  </a:t>
            </a:r>
            <a:r>
              <a:rPr sz="1200" spc="10" dirty="0">
                <a:latin typeface="Arial"/>
                <a:cs typeface="Arial"/>
              </a:rPr>
              <a:t>probable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que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le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poulet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soit  </a:t>
            </a:r>
            <a:r>
              <a:rPr sz="1200" dirty="0">
                <a:latin typeface="Arial"/>
                <a:cs typeface="Arial"/>
              </a:rPr>
              <a:t>remplacé par </a:t>
            </a:r>
            <a:r>
              <a:rPr sz="1200" spc="15" dirty="0">
                <a:latin typeface="Arial"/>
                <a:cs typeface="Arial"/>
              </a:rPr>
              <a:t>du bœuf,  </a:t>
            </a:r>
            <a:r>
              <a:rPr sz="1200" dirty="0">
                <a:latin typeface="Arial"/>
                <a:cs typeface="Arial"/>
              </a:rPr>
              <a:t>suit à </a:t>
            </a:r>
            <a:r>
              <a:rPr sz="1200" spc="15" dirty="0">
                <a:latin typeface="Arial"/>
                <a:cs typeface="Arial"/>
              </a:rPr>
              <a:t>la </a:t>
            </a:r>
            <a:r>
              <a:rPr sz="1200" spc="10" dirty="0">
                <a:latin typeface="Arial"/>
                <a:cs typeface="Arial"/>
              </a:rPr>
              <a:t>grippe </a:t>
            </a:r>
            <a:r>
              <a:rPr sz="1200" spc="-20" dirty="0">
                <a:latin typeface="Arial"/>
                <a:cs typeface="Arial"/>
              </a:rPr>
              <a:t>aviaire  </a:t>
            </a:r>
            <a:r>
              <a:rPr sz="1200" dirty="0">
                <a:latin typeface="Arial"/>
                <a:cs typeface="Arial"/>
              </a:rPr>
              <a:t>décelée </a:t>
            </a:r>
            <a:r>
              <a:rPr sz="1200" spc="-10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y a 3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mois.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1924049"/>
            <a:ext cx="5175885" cy="352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 </a:t>
            </a: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: définition </a:t>
            </a:r>
            <a:r>
              <a:rPr sz="2800" b="1" spc="-5" dirty="0">
                <a:solidFill>
                  <a:srgbClr val="7F7F7F"/>
                </a:solidFill>
                <a:latin typeface="Arial"/>
                <a:cs typeface="Arial"/>
              </a:rPr>
              <a:t>et</a:t>
            </a:r>
            <a:r>
              <a:rPr sz="2800" b="1" spc="-9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enjeux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9900"/>
              </a:buClr>
              <a:buFont typeface="Arial"/>
              <a:buAutoNum type="arabicPeriod"/>
            </a:pPr>
            <a:endParaRPr sz="4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800" b="1" spc="-10" dirty="0">
                <a:solidFill>
                  <a:srgbClr val="323299"/>
                </a:solidFill>
                <a:latin typeface="Arial"/>
                <a:cs typeface="Arial"/>
              </a:rPr>
              <a:t>Processus de</a:t>
            </a:r>
            <a:r>
              <a:rPr sz="2800" b="1" spc="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323299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les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Acteurs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du</a:t>
            </a:r>
            <a:r>
              <a:rPr sz="2800" b="1" spc="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2705100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8254999" y="101605"/>
                </a:moveTo>
                <a:lnTo>
                  <a:pt x="8254999" y="50794"/>
                </a:lnTo>
                <a:lnTo>
                  <a:pt x="8229594" y="31744"/>
                </a:lnTo>
                <a:lnTo>
                  <a:pt x="8223254" y="31744"/>
                </a:lnTo>
                <a:lnTo>
                  <a:pt x="8197849" y="12694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55"/>
                </a:lnTo>
                <a:lnTo>
                  <a:pt x="82552" y="31744"/>
                </a:lnTo>
                <a:lnTo>
                  <a:pt x="50797" y="57150"/>
                </a:lnTo>
                <a:lnTo>
                  <a:pt x="12697" y="114300"/>
                </a:lnTo>
                <a:lnTo>
                  <a:pt x="0" y="184144"/>
                </a:lnTo>
                <a:lnTo>
                  <a:pt x="0" y="869944"/>
                </a:lnTo>
                <a:lnTo>
                  <a:pt x="6352" y="901705"/>
                </a:lnTo>
                <a:lnTo>
                  <a:pt x="6352" y="908044"/>
                </a:lnTo>
                <a:lnTo>
                  <a:pt x="12697" y="939805"/>
                </a:lnTo>
                <a:lnTo>
                  <a:pt x="25402" y="960975"/>
                </a:lnTo>
                <a:lnTo>
                  <a:pt x="25402" y="184144"/>
                </a:lnTo>
                <a:lnTo>
                  <a:pt x="38100" y="120655"/>
                </a:lnTo>
                <a:lnTo>
                  <a:pt x="38100" y="126994"/>
                </a:lnTo>
                <a:lnTo>
                  <a:pt x="57150" y="95250"/>
                </a:lnTo>
                <a:lnTo>
                  <a:pt x="57150" y="101605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1907"/>
                </a:lnTo>
                <a:lnTo>
                  <a:pt x="120652" y="38100"/>
                </a:lnTo>
                <a:lnTo>
                  <a:pt x="184147" y="25405"/>
                </a:lnTo>
                <a:lnTo>
                  <a:pt x="8121649" y="25405"/>
                </a:lnTo>
                <a:lnTo>
                  <a:pt x="8159749" y="31744"/>
                </a:lnTo>
                <a:lnTo>
                  <a:pt x="8159749" y="33016"/>
                </a:lnTo>
                <a:lnTo>
                  <a:pt x="8185154" y="38100"/>
                </a:lnTo>
                <a:lnTo>
                  <a:pt x="8235949" y="76200"/>
                </a:lnTo>
                <a:lnTo>
                  <a:pt x="8254999" y="101605"/>
                </a:lnTo>
                <a:close/>
              </a:path>
              <a:path w="8305800" h="1054100">
                <a:moveTo>
                  <a:pt x="101602" y="996955"/>
                </a:moveTo>
                <a:lnTo>
                  <a:pt x="76200" y="977905"/>
                </a:lnTo>
                <a:lnTo>
                  <a:pt x="57150" y="952500"/>
                </a:lnTo>
                <a:lnTo>
                  <a:pt x="57150" y="958855"/>
                </a:lnTo>
                <a:lnTo>
                  <a:pt x="38100" y="927094"/>
                </a:lnTo>
                <a:lnTo>
                  <a:pt x="31747" y="895350"/>
                </a:lnTo>
                <a:lnTo>
                  <a:pt x="31747" y="901705"/>
                </a:lnTo>
                <a:lnTo>
                  <a:pt x="25402" y="863605"/>
                </a:lnTo>
                <a:lnTo>
                  <a:pt x="25402" y="960975"/>
                </a:lnTo>
                <a:lnTo>
                  <a:pt x="31747" y="971550"/>
                </a:lnTo>
                <a:lnTo>
                  <a:pt x="50797" y="996955"/>
                </a:lnTo>
                <a:lnTo>
                  <a:pt x="57150" y="996955"/>
                </a:lnTo>
                <a:lnTo>
                  <a:pt x="82552" y="1022344"/>
                </a:lnTo>
                <a:lnTo>
                  <a:pt x="95250" y="1027425"/>
                </a:lnTo>
                <a:lnTo>
                  <a:pt x="95250" y="996955"/>
                </a:lnTo>
                <a:lnTo>
                  <a:pt x="101602" y="9969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09650"/>
                </a:moveTo>
                <a:lnTo>
                  <a:pt x="95250" y="996955"/>
                </a:lnTo>
                <a:lnTo>
                  <a:pt x="95250" y="1027425"/>
                </a:lnTo>
                <a:lnTo>
                  <a:pt x="120652" y="1037588"/>
                </a:lnTo>
                <a:lnTo>
                  <a:pt x="120652" y="1009650"/>
                </a:lnTo>
                <a:lnTo>
                  <a:pt x="126997" y="1009650"/>
                </a:lnTo>
                <a:close/>
              </a:path>
              <a:path w="8305800" h="1054100">
                <a:moveTo>
                  <a:pt x="126997" y="38100"/>
                </a:moveTo>
                <a:lnTo>
                  <a:pt x="120652" y="38100"/>
                </a:lnTo>
                <a:lnTo>
                  <a:pt x="120652" y="41907"/>
                </a:lnTo>
                <a:lnTo>
                  <a:pt x="126997" y="38100"/>
                </a:lnTo>
                <a:close/>
              </a:path>
              <a:path w="8305800" h="1054100">
                <a:moveTo>
                  <a:pt x="8159749" y="1047750"/>
                </a:moveTo>
                <a:lnTo>
                  <a:pt x="8159749" y="1022344"/>
                </a:lnTo>
                <a:lnTo>
                  <a:pt x="152400" y="1022344"/>
                </a:lnTo>
                <a:lnTo>
                  <a:pt x="120652" y="1009650"/>
                </a:lnTo>
                <a:lnTo>
                  <a:pt x="120652" y="1037588"/>
                </a:lnTo>
                <a:lnTo>
                  <a:pt x="146047" y="1047750"/>
                </a:lnTo>
                <a:lnTo>
                  <a:pt x="184147" y="1054105"/>
                </a:lnTo>
                <a:lnTo>
                  <a:pt x="8128004" y="1054105"/>
                </a:lnTo>
                <a:lnTo>
                  <a:pt x="8159749" y="1047750"/>
                </a:lnTo>
                <a:close/>
              </a:path>
              <a:path w="8305800" h="1054100">
                <a:moveTo>
                  <a:pt x="8159749" y="33016"/>
                </a:moveTo>
                <a:lnTo>
                  <a:pt x="8159749" y="31744"/>
                </a:lnTo>
                <a:lnTo>
                  <a:pt x="8153394" y="31744"/>
                </a:lnTo>
                <a:lnTo>
                  <a:pt x="8159749" y="33016"/>
                </a:lnTo>
                <a:close/>
              </a:path>
              <a:path w="8305800" h="1054100">
                <a:moveTo>
                  <a:pt x="8280404" y="971550"/>
                </a:moveTo>
                <a:lnTo>
                  <a:pt x="8280404" y="895350"/>
                </a:lnTo>
                <a:lnTo>
                  <a:pt x="8254999" y="958855"/>
                </a:lnTo>
                <a:lnTo>
                  <a:pt x="8254999" y="952500"/>
                </a:lnTo>
                <a:lnTo>
                  <a:pt x="8235949" y="977905"/>
                </a:lnTo>
                <a:lnTo>
                  <a:pt x="8210544" y="996955"/>
                </a:lnTo>
                <a:lnTo>
                  <a:pt x="8185154" y="1009650"/>
                </a:lnTo>
                <a:lnTo>
                  <a:pt x="8153394" y="1022344"/>
                </a:lnTo>
                <a:lnTo>
                  <a:pt x="8159749" y="1022344"/>
                </a:lnTo>
                <a:lnTo>
                  <a:pt x="8159749" y="1047750"/>
                </a:lnTo>
                <a:lnTo>
                  <a:pt x="8197849" y="1035055"/>
                </a:lnTo>
                <a:lnTo>
                  <a:pt x="8223254" y="1022344"/>
                </a:lnTo>
                <a:lnTo>
                  <a:pt x="8229594" y="1022344"/>
                </a:lnTo>
                <a:lnTo>
                  <a:pt x="8254999" y="996955"/>
                </a:lnTo>
                <a:lnTo>
                  <a:pt x="8274049" y="971550"/>
                </a:lnTo>
                <a:lnTo>
                  <a:pt x="8280404" y="971550"/>
                </a:lnTo>
                <a:close/>
              </a:path>
              <a:path w="8305800" h="1054100">
                <a:moveTo>
                  <a:pt x="8305794" y="908044"/>
                </a:moveTo>
                <a:lnTo>
                  <a:pt x="8305794" y="146044"/>
                </a:ln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54999" y="95250"/>
                </a:lnTo>
                <a:lnTo>
                  <a:pt x="8267694" y="126994"/>
                </a:lnTo>
                <a:lnTo>
                  <a:pt x="8267694" y="120655"/>
                </a:lnTo>
                <a:lnTo>
                  <a:pt x="8280404" y="152400"/>
                </a:lnTo>
                <a:lnTo>
                  <a:pt x="8280404" y="971550"/>
                </a:lnTo>
                <a:lnTo>
                  <a:pt x="8305794" y="908044"/>
                </a:lnTo>
                <a:close/>
              </a:path>
              <a:path w="8305800" h="1054100">
                <a:moveTo>
                  <a:pt x="8280404" y="184144"/>
                </a:moveTo>
                <a:lnTo>
                  <a:pt x="8280404" y="152400"/>
                </a:lnTo>
                <a:lnTo>
                  <a:pt x="8274049" y="152400"/>
                </a:lnTo>
                <a:lnTo>
                  <a:pt x="8280404" y="184144"/>
                </a:lnTo>
                <a:close/>
              </a:path>
              <a:path w="8305800" h="1054100">
                <a:moveTo>
                  <a:pt x="8280404" y="895350"/>
                </a:moveTo>
                <a:lnTo>
                  <a:pt x="8280404" y="869944"/>
                </a:lnTo>
                <a:lnTo>
                  <a:pt x="8274049" y="901705"/>
                </a:lnTo>
                <a:lnTo>
                  <a:pt x="8280404" y="8953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69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Recherche </a:t>
            </a:r>
            <a:r>
              <a:rPr spc="-5" dirty="0"/>
              <a:t>des </a:t>
            </a:r>
            <a:r>
              <a:rPr dirty="0"/>
              <a:t>moyens </a:t>
            </a:r>
            <a:r>
              <a:rPr spc="5" dirty="0"/>
              <a:t>et </a:t>
            </a:r>
            <a:r>
              <a:rPr spc="-5" dirty="0"/>
              <a:t>des </a:t>
            </a:r>
            <a:r>
              <a:rPr spc="-15" dirty="0"/>
              <a:t>conditions </a:t>
            </a:r>
            <a:r>
              <a:rPr spc="-10" dirty="0"/>
              <a:t>de </a:t>
            </a:r>
            <a:r>
              <a:rPr dirty="0"/>
              <a:t>mise </a:t>
            </a:r>
            <a:r>
              <a:rPr spc="5" dirty="0"/>
              <a:t>en</a:t>
            </a:r>
            <a:r>
              <a:rPr spc="-70" dirty="0"/>
              <a:t> </a:t>
            </a:r>
            <a:r>
              <a:rPr spc="-5" dirty="0"/>
              <a:t>œuvre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295399"/>
            <a:ext cx="8942070" cy="7251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équipe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propose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au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moins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3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idées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principe </a:t>
            </a:r>
            <a:r>
              <a:rPr sz="2000" spc="-4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thème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suivant</a:t>
            </a:r>
            <a:r>
              <a:rPr sz="2000" spc="-2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comment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faire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323299"/>
                </a:solidFill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très </a:t>
            </a:r>
            <a:r>
              <a:rPr sz="1800" u="heavy" spc="-10" dirty="0">
                <a:solidFill>
                  <a:srgbClr val="323299"/>
                </a:solidFill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concrètement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-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mettre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œuvre le principe</a:t>
            </a:r>
            <a:r>
              <a:rPr sz="1800" spc="3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3095" y="6528692"/>
            <a:ext cx="885825" cy="10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00" spc="-15" dirty="0">
                <a:latin typeface="Arial"/>
                <a:cs typeface="Arial"/>
              </a:rPr>
              <a:t>Plateau </a:t>
            </a:r>
            <a:r>
              <a:rPr sz="500" spc="-5" dirty="0">
                <a:latin typeface="Arial"/>
                <a:cs typeface="Arial"/>
              </a:rPr>
              <a:t>Projet</a:t>
            </a:r>
            <a:r>
              <a:rPr sz="450" spc="-7" baseline="18518" dirty="0">
                <a:latin typeface="Arial"/>
                <a:cs typeface="Arial"/>
              </a:rPr>
              <a:t>®</a:t>
            </a:r>
            <a:r>
              <a:rPr sz="500" spc="-5" dirty="0">
                <a:latin typeface="Arial"/>
                <a:cs typeface="Arial"/>
              </a:rPr>
              <a:t>, </a:t>
            </a:r>
            <a:r>
              <a:rPr sz="500" spc="-10" dirty="0">
                <a:latin typeface="Arial"/>
                <a:cs typeface="Arial"/>
              </a:rPr>
              <a:t>licence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n°100</a:t>
            </a:r>
            <a:endParaRPr sz="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3908" y="2267641"/>
            <a:ext cx="1775460" cy="20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-5" dirty="0">
                <a:solidFill>
                  <a:srgbClr val="0000CC"/>
                </a:solidFill>
                <a:latin typeface="Arial"/>
                <a:cs typeface="Arial"/>
              </a:rPr>
              <a:t>Témoignages : </a:t>
            </a:r>
            <a:r>
              <a:rPr sz="1150" b="1" spc="-10" dirty="0">
                <a:solidFill>
                  <a:srgbClr val="0000CC"/>
                </a:solidFill>
                <a:latin typeface="Arial"/>
                <a:cs typeface="Arial"/>
              </a:rPr>
              <a:t>ÉQUIPE</a:t>
            </a:r>
            <a:r>
              <a:rPr sz="1150" b="1" spc="-15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0000CC"/>
                </a:solidFill>
                <a:latin typeface="Arial"/>
                <a:cs typeface="Arial"/>
              </a:rPr>
              <a:t>A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0402" y="2603494"/>
            <a:ext cx="3136900" cy="254000"/>
          </a:xfrm>
          <a:custGeom>
            <a:avLst/>
            <a:gdLst/>
            <a:ahLst/>
            <a:cxnLst/>
            <a:rect l="l" t="t" r="r" b="b"/>
            <a:pathLst>
              <a:path w="3136900" h="254000">
                <a:moveTo>
                  <a:pt x="0" y="0"/>
                </a:moveTo>
                <a:lnTo>
                  <a:pt x="0" y="254002"/>
                </a:lnTo>
                <a:lnTo>
                  <a:pt x="3136895" y="254002"/>
                </a:lnTo>
                <a:lnTo>
                  <a:pt x="3136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6349" y="2603494"/>
            <a:ext cx="3124200" cy="254000"/>
          </a:xfrm>
          <a:custGeom>
            <a:avLst/>
            <a:gdLst/>
            <a:ahLst/>
            <a:cxnLst/>
            <a:rect l="l" t="t" r="r" b="b"/>
            <a:pathLst>
              <a:path w="3124200" h="254000">
                <a:moveTo>
                  <a:pt x="0" y="254002"/>
                </a:moveTo>
                <a:lnTo>
                  <a:pt x="3124197" y="254002"/>
                </a:lnTo>
                <a:lnTo>
                  <a:pt x="3124197" y="0"/>
                </a:lnTo>
                <a:lnTo>
                  <a:pt x="0" y="0"/>
                </a:lnTo>
                <a:lnTo>
                  <a:pt x="0" y="254002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2033" y="2851144"/>
            <a:ext cx="0" cy="3511550"/>
          </a:xfrm>
          <a:custGeom>
            <a:avLst/>
            <a:gdLst/>
            <a:ahLst/>
            <a:cxnLst/>
            <a:rect l="l" t="t" r="r" b="b"/>
            <a:pathLst>
              <a:path h="3511550">
                <a:moveTo>
                  <a:pt x="0" y="0"/>
                </a:moveTo>
                <a:lnTo>
                  <a:pt x="0" y="3511555"/>
                </a:lnTo>
              </a:path>
            </a:pathLst>
          </a:custGeom>
          <a:ln w="6351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0476" y="2603494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2"/>
                </a:lnTo>
              </a:path>
            </a:pathLst>
          </a:custGeom>
          <a:ln w="3174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70473" y="2857500"/>
            <a:ext cx="0" cy="3505200"/>
          </a:xfrm>
          <a:custGeom>
            <a:avLst/>
            <a:gdLst/>
            <a:ahLst/>
            <a:cxnLst/>
            <a:rect l="l" t="t" r="r" b="b"/>
            <a:pathLst>
              <a:path h="3505200">
                <a:moveTo>
                  <a:pt x="0" y="0"/>
                </a:moveTo>
                <a:lnTo>
                  <a:pt x="0" y="3505200"/>
                </a:lnTo>
              </a:path>
            </a:pathLst>
          </a:custGeom>
          <a:ln w="6351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8925" y="2851144"/>
            <a:ext cx="0" cy="3511550"/>
          </a:xfrm>
          <a:custGeom>
            <a:avLst/>
            <a:gdLst/>
            <a:ahLst/>
            <a:cxnLst/>
            <a:rect l="l" t="t" r="r" b="b"/>
            <a:pathLst>
              <a:path h="3511550">
                <a:moveTo>
                  <a:pt x="0" y="0"/>
                </a:moveTo>
                <a:lnTo>
                  <a:pt x="0" y="3511555"/>
                </a:lnTo>
              </a:path>
            </a:pathLst>
          </a:custGeom>
          <a:ln w="6346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30402" y="2854320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80145" y="0"/>
                </a:lnTo>
              </a:path>
            </a:pathLst>
          </a:custGeom>
          <a:ln w="6351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30402" y="4606921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80145" y="0"/>
                </a:lnTo>
              </a:path>
            </a:pathLst>
          </a:custGeom>
          <a:ln w="6351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30401" y="2851144"/>
            <a:ext cx="0" cy="3511550"/>
          </a:xfrm>
          <a:custGeom>
            <a:avLst/>
            <a:gdLst/>
            <a:ahLst/>
            <a:cxnLst/>
            <a:rect l="l" t="t" r="r" b="b"/>
            <a:pathLst>
              <a:path h="3511550">
                <a:moveTo>
                  <a:pt x="0" y="0"/>
                </a:moveTo>
                <a:lnTo>
                  <a:pt x="0" y="3511555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07383" y="2851144"/>
            <a:ext cx="0" cy="3511550"/>
          </a:xfrm>
          <a:custGeom>
            <a:avLst/>
            <a:gdLst/>
            <a:ahLst/>
            <a:cxnLst/>
            <a:rect l="l" t="t" r="r" b="b"/>
            <a:pathLst>
              <a:path h="3511550">
                <a:moveTo>
                  <a:pt x="0" y="0"/>
                </a:moveTo>
                <a:lnTo>
                  <a:pt x="0" y="3511555"/>
                </a:lnTo>
              </a:path>
            </a:pathLst>
          </a:custGeom>
          <a:ln w="6351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30401" y="6362700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80144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70208" y="2644081"/>
            <a:ext cx="125666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dernier</a:t>
            </a:r>
            <a:r>
              <a:rPr sz="8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planificateur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18260" y="2644081"/>
            <a:ext cx="6337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8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capacité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3907" y="2933700"/>
            <a:ext cx="1435100" cy="990600"/>
          </a:xfrm>
          <a:custGeom>
            <a:avLst/>
            <a:gdLst/>
            <a:ahLst/>
            <a:cxnLst/>
            <a:rect l="l" t="t" r="r" b="b"/>
            <a:pathLst>
              <a:path w="1435100" h="990600">
                <a:moveTo>
                  <a:pt x="1435089" y="12694"/>
                </a:moveTo>
                <a:lnTo>
                  <a:pt x="1435089" y="0"/>
                </a:lnTo>
                <a:lnTo>
                  <a:pt x="0" y="0"/>
                </a:lnTo>
                <a:lnTo>
                  <a:pt x="0" y="990600"/>
                </a:lnTo>
                <a:lnTo>
                  <a:pt x="6339" y="990600"/>
                </a:lnTo>
                <a:lnTo>
                  <a:pt x="6339" y="12694"/>
                </a:lnTo>
                <a:lnTo>
                  <a:pt x="12694" y="6355"/>
                </a:lnTo>
                <a:lnTo>
                  <a:pt x="12694" y="12694"/>
                </a:lnTo>
                <a:lnTo>
                  <a:pt x="1428750" y="12694"/>
                </a:lnTo>
                <a:lnTo>
                  <a:pt x="1428750" y="6355"/>
                </a:lnTo>
                <a:lnTo>
                  <a:pt x="1435089" y="12694"/>
                </a:lnTo>
                <a:close/>
              </a:path>
              <a:path w="1435100" h="990600">
                <a:moveTo>
                  <a:pt x="12694" y="12694"/>
                </a:moveTo>
                <a:lnTo>
                  <a:pt x="12694" y="6355"/>
                </a:lnTo>
                <a:lnTo>
                  <a:pt x="6339" y="12694"/>
                </a:lnTo>
                <a:lnTo>
                  <a:pt x="12694" y="12694"/>
                </a:lnTo>
                <a:close/>
              </a:path>
              <a:path w="1435100" h="990600">
                <a:moveTo>
                  <a:pt x="12694" y="984244"/>
                </a:moveTo>
                <a:lnTo>
                  <a:pt x="12694" y="12694"/>
                </a:lnTo>
                <a:lnTo>
                  <a:pt x="6339" y="12694"/>
                </a:lnTo>
                <a:lnTo>
                  <a:pt x="6339" y="984244"/>
                </a:lnTo>
                <a:lnTo>
                  <a:pt x="12694" y="984244"/>
                </a:lnTo>
                <a:close/>
              </a:path>
              <a:path w="1435100" h="990600">
                <a:moveTo>
                  <a:pt x="1435089" y="984244"/>
                </a:moveTo>
                <a:lnTo>
                  <a:pt x="6339" y="984244"/>
                </a:lnTo>
                <a:lnTo>
                  <a:pt x="12694" y="990600"/>
                </a:lnTo>
                <a:lnTo>
                  <a:pt x="1428750" y="990600"/>
                </a:lnTo>
                <a:lnTo>
                  <a:pt x="1435089" y="984244"/>
                </a:lnTo>
                <a:close/>
              </a:path>
              <a:path w="1435100" h="990600">
                <a:moveTo>
                  <a:pt x="12694" y="990600"/>
                </a:moveTo>
                <a:lnTo>
                  <a:pt x="6339" y="984244"/>
                </a:lnTo>
                <a:lnTo>
                  <a:pt x="6339" y="990600"/>
                </a:lnTo>
                <a:lnTo>
                  <a:pt x="12694" y="990600"/>
                </a:lnTo>
                <a:close/>
              </a:path>
              <a:path w="1435100" h="990600">
                <a:moveTo>
                  <a:pt x="1435089" y="12694"/>
                </a:moveTo>
                <a:lnTo>
                  <a:pt x="1428750" y="6355"/>
                </a:lnTo>
                <a:lnTo>
                  <a:pt x="1428750" y="12694"/>
                </a:lnTo>
                <a:lnTo>
                  <a:pt x="1435089" y="12694"/>
                </a:lnTo>
                <a:close/>
              </a:path>
              <a:path w="1435100" h="990600">
                <a:moveTo>
                  <a:pt x="1435089" y="984244"/>
                </a:moveTo>
                <a:lnTo>
                  <a:pt x="1435089" y="12694"/>
                </a:lnTo>
                <a:lnTo>
                  <a:pt x="1428750" y="12694"/>
                </a:lnTo>
                <a:lnTo>
                  <a:pt x="1428750" y="984244"/>
                </a:lnTo>
                <a:lnTo>
                  <a:pt x="1435089" y="984244"/>
                </a:lnTo>
                <a:close/>
              </a:path>
              <a:path w="1435100" h="990600">
                <a:moveTo>
                  <a:pt x="1435089" y="990600"/>
                </a:moveTo>
                <a:lnTo>
                  <a:pt x="1435089" y="984244"/>
                </a:lnTo>
                <a:lnTo>
                  <a:pt x="1428750" y="990600"/>
                </a:lnTo>
                <a:lnTo>
                  <a:pt x="1435089" y="9906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00247" y="2940055"/>
            <a:ext cx="1428750" cy="19050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1905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50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d. 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Technicien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7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l'Industrialisation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00247" y="3130555"/>
            <a:ext cx="1428750" cy="1397000"/>
          </a:xfrm>
          <a:custGeom>
            <a:avLst/>
            <a:gdLst/>
            <a:ahLst/>
            <a:cxnLst/>
            <a:rect l="l" t="t" r="r" b="b"/>
            <a:pathLst>
              <a:path w="1428750" h="1397000">
                <a:moveTo>
                  <a:pt x="0" y="0"/>
                </a:moveTo>
                <a:lnTo>
                  <a:pt x="0" y="1396995"/>
                </a:lnTo>
                <a:lnTo>
                  <a:pt x="1428750" y="1396995"/>
                </a:lnTo>
                <a:lnTo>
                  <a:pt x="1428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3907" y="3124200"/>
            <a:ext cx="1435100" cy="1403350"/>
          </a:xfrm>
          <a:custGeom>
            <a:avLst/>
            <a:gdLst/>
            <a:ahLst/>
            <a:cxnLst/>
            <a:rect l="l" t="t" r="r" b="b"/>
            <a:pathLst>
              <a:path w="1435100" h="1403350">
                <a:moveTo>
                  <a:pt x="1435089" y="12694"/>
                </a:moveTo>
                <a:lnTo>
                  <a:pt x="1435089" y="0"/>
                </a:lnTo>
                <a:lnTo>
                  <a:pt x="0" y="0"/>
                </a:lnTo>
                <a:lnTo>
                  <a:pt x="0" y="1403344"/>
                </a:lnTo>
                <a:lnTo>
                  <a:pt x="6339" y="1403344"/>
                </a:lnTo>
                <a:lnTo>
                  <a:pt x="6339" y="12694"/>
                </a:lnTo>
                <a:lnTo>
                  <a:pt x="12694" y="6355"/>
                </a:lnTo>
                <a:lnTo>
                  <a:pt x="12694" y="12694"/>
                </a:lnTo>
                <a:lnTo>
                  <a:pt x="1428750" y="12694"/>
                </a:lnTo>
                <a:lnTo>
                  <a:pt x="1428750" y="6355"/>
                </a:lnTo>
                <a:lnTo>
                  <a:pt x="1435089" y="12694"/>
                </a:lnTo>
                <a:close/>
              </a:path>
              <a:path w="1435100" h="1403350">
                <a:moveTo>
                  <a:pt x="12694" y="12694"/>
                </a:moveTo>
                <a:lnTo>
                  <a:pt x="12694" y="6355"/>
                </a:lnTo>
                <a:lnTo>
                  <a:pt x="6339" y="12694"/>
                </a:lnTo>
                <a:lnTo>
                  <a:pt x="12694" y="12694"/>
                </a:lnTo>
                <a:close/>
              </a:path>
              <a:path w="1435100" h="1403350">
                <a:moveTo>
                  <a:pt x="12694" y="1397005"/>
                </a:moveTo>
                <a:lnTo>
                  <a:pt x="12694" y="12694"/>
                </a:lnTo>
                <a:lnTo>
                  <a:pt x="6339" y="12694"/>
                </a:lnTo>
                <a:lnTo>
                  <a:pt x="6339" y="1397005"/>
                </a:lnTo>
                <a:lnTo>
                  <a:pt x="12694" y="1397005"/>
                </a:lnTo>
                <a:close/>
              </a:path>
              <a:path w="1435100" h="1403350">
                <a:moveTo>
                  <a:pt x="1435089" y="1397005"/>
                </a:moveTo>
                <a:lnTo>
                  <a:pt x="6339" y="1397005"/>
                </a:lnTo>
                <a:lnTo>
                  <a:pt x="12694" y="1403344"/>
                </a:lnTo>
                <a:lnTo>
                  <a:pt x="1428750" y="1403344"/>
                </a:lnTo>
                <a:lnTo>
                  <a:pt x="1435089" y="1397005"/>
                </a:lnTo>
                <a:close/>
              </a:path>
              <a:path w="1435100" h="1403350">
                <a:moveTo>
                  <a:pt x="12694" y="1403344"/>
                </a:moveTo>
                <a:lnTo>
                  <a:pt x="6339" y="1397005"/>
                </a:lnTo>
                <a:lnTo>
                  <a:pt x="6339" y="1403344"/>
                </a:lnTo>
                <a:lnTo>
                  <a:pt x="12694" y="1403344"/>
                </a:lnTo>
                <a:close/>
              </a:path>
              <a:path w="1435100" h="1403350">
                <a:moveTo>
                  <a:pt x="1435089" y="12694"/>
                </a:moveTo>
                <a:lnTo>
                  <a:pt x="1428750" y="6355"/>
                </a:lnTo>
                <a:lnTo>
                  <a:pt x="1428750" y="12694"/>
                </a:lnTo>
                <a:lnTo>
                  <a:pt x="1435089" y="12694"/>
                </a:lnTo>
                <a:close/>
              </a:path>
              <a:path w="1435100" h="1403350">
                <a:moveTo>
                  <a:pt x="1435089" y="1397005"/>
                </a:moveTo>
                <a:lnTo>
                  <a:pt x="1435089" y="12694"/>
                </a:lnTo>
                <a:lnTo>
                  <a:pt x="1428750" y="12694"/>
                </a:lnTo>
                <a:lnTo>
                  <a:pt x="1428750" y="1397005"/>
                </a:lnTo>
                <a:lnTo>
                  <a:pt x="1435089" y="1397005"/>
                </a:lnTo>
                <a:close/>
              </a:path>
              <a:path w="1435100" h="1403350">
                <a:moveTo>
                  <a:pt x="1435089" y="1403344"/>
                </a:moveTo>
                <a:lnTo>
                  <a:pt x="1435089" y="1397005"/>
                </a:lnTo>
                <a:lnTo>
                  <a:pt x="1428750" y="1403344"/>
                </a:lnTo>
                <a:lnTo>
                  <a:pt x="1435089" y="140334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38345" y="3161752"/>
            <a:ext cx="1319530" cy="1370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L'industrialisation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15" dirty="0">
                <a:latin typeface="Arial"/>
                <a:cs typeface="Arial"/>
              </a:rPr>
              <a:t>lieu </a:t>
            </a:r>
            <a:r>
              <a:rPr sz="700" dirty="0">
                <a:latin typeface="Arial"/>
                <a:cs typeface="Arial"/>
              </a:rPr>
              <a:t>en </a:t>
            </a:r>
            <a:r>
              <a:rPr sz="700" spc="-5" dirty="0">
                <a:latin typeface="Arial"/>
                <a:cs typeface="Arial"/>
              </a:rPr>
              <a:t>fin </a:t>
            </a:r>
            <a:r>
              <a:rPr sz="700" spc="-25" dirty="0">
                <a:latin typeface="Arial"/>
                <a:cs typeface="Arial"/>
              </a:rPr>
              <a:t>de  </a:t>
            </a:r>
            <a:r>
              <a:rPr sz="700" spc="-10" dirty="0">
                <a:latin typeface="Arial"/>
                <a:cs typeface="Arial"/>
              </a:rPr>
              <a:t>développement </a:t>
            </a:r>
            <a:r>
              <a:rPr sz="700" dirty="0">
                <a:latin typeface="Arial"/>
                <a:cs typeface="Arial"/>
              </a:rPr>
              <a:t>et </a:t>
            </a:r>
            <a:r>
              <a:rPr sz="700" spc="-10" dirty="0">
                <a:latin typeface="Arial"/>
                <a:cs typeface="Arial"/>
              </a:rPr>
              <a:t>donc </a:t>
            </a:r>
            <a:r>
              <a:rPr sz="700" spc="-20" dirty="0">
                <a:latin typeface="Arial"/>
                <a:cs typeface="Arial"/>
              </a:rPr>
              <a:t>nous  subissons </a:t>
            </a:r>
            <a:r>
              <a:rPr sz="700" spc="-5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maximum </a:t>
            </a:r>
            <a:r>
              <a:rPr sz="700" spc="-25" dirty="0">
                <a:latin typeface="Arial"/>
                <a:cs typeface="Arial"/>
              </a:rPr>
              <a:t>de  </a:t>
            </a:r>
            <a:r>
              <a:rPr sz="700" spc="-10" dirty="0">
                <a:latin typeface="Arial"/>
                <a:cs typeface="Arial"/>
              </a:rPr>
              <a:t>pression pour tenir </a:t>
            </a:r>
            <a:r>
              <a:rPr sz="700" spc="-30" dirty="0">
                <a:latin typeface="Arial"/>
                <a:cs typeface="Arial"/>
              </a:rPr>
              <a:t>le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délai.</a:t>
            </a:r>
            <a:endParaRPr sz="700">
              <a:latin typeface="Arial"/>
              <a:cs typeface="Arial"/>
            </a:endParaRPr>
          </a:p>
          <a:p>
            <a:pPr marL="12700" marR="10160">
              <a:lnSpc>
                <a:spcPct val="100000"/>
              </a:lnSpc>
              <a:spcBef>
                <a:spcPts val="240"/>
              </a:spcBef>
            </a:pPr>
            <a:r>
              <a:rPr sz="700" spc="-5" dirty="0">
                <a:latin typeface="Arial"/>
                <a:cs typeface="Arial"/>
              </a:rPr>
              <a:t>Ce </a:t>
            </a:r>
            <a:r>
              <a:rPr sz="700" spc="-15" dirty="0">
                <a:latin typeface="Arial"/>
                <a:cs typeface="Arial"/>
              </a:rPr>
              <a:t>qui </a:t>
            </a:r>
            <a:r>
              <a:rPr sz="700" spc="-20" dirty="0">
                <a:latin typeface="Arial"/>
                <a:cs typeface="Arial"/>
              </a:rPr>
              <a:t>nous </a:t>
            </a:r>
            <a:r>
              <a:rPr sz="700" spc="-10" dirty="0">
                <a:latin typeface="Arial"/>
                <a:cs typeface="Arial"/>
              </a:rPr>
              <a:t>manque c'est </a:t>
            </a:r>
            <a:r>
              <a:rPr sz="700" dirty="0">
                <a:latin typeface="Arial"/>
                <a:cs typeface="Arial"/>
              </a:rPr>
              <a:t>un  </a:t>
            </a:r>
            <a:r>
              <a:rPr sz="700" spc="-15" dirty="0">
                <a:latin typeface="Arial"/>
                <a:cs typeface="Arial"/>
              </a:rPr>
              <a:t>tableau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5" dirty="0">
                <a:latin typeface="Arial"/>
                <a:cs typeface="Arial"/>
              </a:rPr>
              <a:t>bord </a:t>
            </a:r>
            <a:r>
              <a:rPr sz="700" dirty="0">
                <a:latin typeface="Arial"/>
                <a:cs typeface="Arial"/>
              </a:rPr>
              <a:t>en </a:t>
            </a:r>
            <a:r>
              <a:rPr sz="700" spc="-15" dirty="0">
                <a:latin typeface="Arial"/>
                <a:cs typeface="Arial"/>
              </a:rPr>
              <a:t>bonne </a:t>
            </a:r>
            <a:r>
              <a:rPr sz="700" spc="-25" dirty="0">
                <a:latin typeface="Arial"/>
                <a:cs typeface="Arial"/>
              </a:rPr>
              <a:t>et </a:t>
            </a:r>
            <a:r>
              <a:rPr sz="700" spc="5" dirty="0">
                <a:latin typeface="Arial"/>
                <a:cs typeface="Arial"/>
              </a:rPr>
              <a:t>due  </a:t>
            </a:r>
            <a:r>
              <a:rPr sz="700" spc="-5" dirty="0">
                <a:latin typeface="Arial"/>
                <a:cs typeface="Arial"/>
              </a:rPr>
              <a:t>forme </a:t>
            </a:r>
            <a:r>
              <a:rPr sz="700" dirty="0">
                <a:latin typeface="Arial"/>
                <a:cs typeface="Arial"/>
              </a:rPr>
              <a:t>avec </a:t>
            </a:r>
            <a:r>
              <a:rPr sz="700" spc="-20" dirty="0">
                <a:latin typeface="Arial"/>
                <a:cs typeface="Arial"/>
              </a:rPr>
              <a:t>les </a:t>
            </a:r>
            <a:r>
              <a:rPr sz="700" spc="-10" dirty="0">
                <a:latin typeface="Arial"/>
                <a:cs typeface="Arial"/>
              </a:rPr>
              <a:t>contributions </a:t>
            </a:r>
            <a:r>
              <a:rPr sz="700" dirty="0">
                <a:latin typeface="Arial"/>
                <a:cs typeface="Arial"/>
              </a:rPr>
              <a:t>de  </a:t>
            </a:r>
            <a:r>
              <a:rPr sz="700" spc="-15" dirty="0">
                <a:latin typeface="Arial"/>
                <a:cs typeface="Arial"/>
              </a:rPr>
              <a:t>chacun </a:t>
            </a:r>
            <a:r>
              <a:rPr sz="700" spc="5" dirty="0">
                <a:latin typeface="Arial"/>
                <a:cs typeface="Arial"/>
              </a:rPr>
              <a:t>des </a:t>
            </a:r>
            <a:r>
              <a:rPr sz="700" spc="-10" dirty="0">
                <a:latin typeface="Arial"/>
                <a:cs typeface="Arial"/>
              </a:rPr>
              <a:t>services, </a:t>
            </a:r>
            <a:r>
              <a:rPr sz="700" spc="-5" dirty="0">
                <a:latin typeface="Arial"/>
                <a:cs typeface="Arial"/>
              </a:rPr>
              <a:t>objectifs  </a:t>
            </a:r>
            <a:r>
              <a:rPr sz="700" spc="-15" dirty="0">
                <a:latin typeface="Arial"/>
                <a:cs typeface="Arial"/>
              </a:rPr>
              <a:t>actualisés,</a:t>
            </a:r>
            <a:r>
              <a:rPr sz="700" spc="10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…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50"/>
              </a:spcBef>
            </a:pPr>
            <a:r>
              <a:rPr sz="700" spc="-10" dirty="0">
                <a:latin typeface="Arial"/>
                <a:cs typeface="Arial"/>
              </a:rPr>
              <a:t>Nous pourrions sûrement trouver  </a:t>
            </a:r>
            <a:r>
              <a:rPr sz="700" spc="-15" dirty="0">
                <a:latin typeface="Arial"/>
                <a:cs typeface="Arial"/>
              </a:rPr>
              <a:t>des </a:t>
            </a:r>
            <a:r>
              <a:rPr sz="700" spc="-10" dirty="0">
                <a:latin typeface="Arial"/>
                <a:cs typeface="Arial"/>
              </a:rPr>
              <a:t>pistes pour </a:t>
            </a:r>
            <a:r>
              <a:rPr sz="700" spc="-5" dirty="0">
                <a:latin typeface="Arial"/>
                <a:cs typeface="Arial"/>
              </a:rPr>
              <a:t>améliorer la  </a:t>
            </a:r>
            <a:r>
              <a:rPr sz="700" spc="-15" dirty="0">
                <a:latin typeface="Arial"/>
                <a:cs typeface="Arial"/>
              </a:rPr>
              <a:t>tenue </a:t>
            </a:r>
            <a:r>
              <a:rPr sz="700" spc="5" dirty="0">
                <a:latin typeface="Arial"/>
                <a:cs typeface="Arial"/>
              </a:rPr>
              <a:t>des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délais.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00247" y="4648200"/>
            <a:ext cx="1428750" cy="196850"/>
          </a:xfrm>
          <a:custGeom>
            <a:avLst/>
            <a:gdLst/>
            <a:ahLst/>
            <a:cxnLst/>
            <a:rect l="l" t="t" r="r" b="b"/>
            <a:pathLst>
              <a:path w="1428750" h="196850">
                <a:moveTo>
                  <a:pt x="0" y="196855"/>
                </a:moveTo>
                <a:lnTo>
                  <a:pt x="1428750" y="196855"/>
                </a:lnTo>
                <a:lnTo>
                  <a:pt x="1428750" y="0"/>
                </a:lnTo>
                <a:lnTo>
                  <a:pt x="0" y="0"/>
                </a:lnTo>
                <a:lnTo>
                  <a:pt x="0" y="1968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93907" y="4648200"/>
            <a:ext cx="1435100" cy="1085850"/>
          </a:xfrm>
          <a:custGeom>
            <a:avLst/>
            <a:gdLst/>
            <a:ahLst/>
            <a:cxnLst/>
            <a:rect l="l" t="t" r="r" b="b"/>
            <a:pathLst>
              <a:path w="1435100" h="1085850">
                <a:moveTo>
                  <a:pt x="12694" y="0"/>
                </a:moveTo>
                <a:lnTo>
                  <a:pt x="0" y="0"/>
                </a:lnTo>
                <a:lnTo>
                  <a:pt x="0" y="1085850"/>
                </a:lnTo>
                <a:lnTo>
                  <a:pt x="6339" y="1085850"/>
                </a:lnTo>
                <a:lnTo>
                  <a:pt x="6339" y="6355"/>
                </a:lnTo>
                <a:lnTo>
                  <a:pt x="12694" y="0"/>
                </a:lnTo>
                <a:close/>
              </a:path>
              <a:path w="1435100" h="1085850">
                <a:moveTo>
                  <a:pt x="1435089" y="6355"/>
                </a:moveTo>
                <a:lnTo>
                  <a:pt x="1428750" y="0"/>
                </a:lnTo>
                <a:lnTo>
                  <a:pt x="12694" y="0"/>
                </a:lnTo>
                <a:lnTo>
                  <a:pt x="6339" y="6355"/>
                </a:lnTo>
                <a:lnTo>
                  <a:pt x="1435089" y="6355"/>
                </a:lnTo>
                <a:close/>
              </a:path>
              <a:path w="1435100" h="1085850">
                <a:moveTo>
                  <a:pt x="12694" y="1079494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1079494"/>
                </a:lnTo>
                <a:lnTo>
                  <a:pt x="12694" y="1079494"/>
                </a:lnTo>
                <a:close/>
              </a:path>
              <a:path w="1435100" h="1085850">
                <a:moveTo>
                  <a:pt x="1435089" y="1085850"/>
                </a:moveTo>
                <a:lnTo>
                  <a:pt x="1435089" y="1079494"/>
                </a:lnTo>
                <a:lnTo>
                  <a:pt x="6339" y="1079494"/>
                </a:lnTo>
                <a:lnTo>
                  <a:pt x="6339" y="1085850"/>
                </a:lnTo>
                <a:lnTo>
                  <a:pt x="1435089" y="1085850"/>
                </a:lnTo>
                <a:close/>
              </a:path>
              <a:path w="1435100" h="1085850">
                <a:moveTo>
                  <a:pt x="1435089" y="6355"/>
                </a:moveTo>
                <a:lnTo>
                  <a:pt x="1435089" y="0"/>
                </a:lnTo>
                <a:lnTo>
                  <a:pt x="1428750" y="0"/>
                </a:lnTo>
                <a:lnTo>
                  <a:pt x="1435089" y="6355"/>
                </a:lnTo>
                <a:close/>
              </a:path>
              <a:path w="1435100" h="1085850">
                <a:moveTo>
                  <a:pt x="1435089" y="1079494"/>
                </a:moveTo>
                <a:lnTo>
                  <a:pt x="1435089" y="6355"/>
                </a:lnTo>
                <a:lnTo>
                  <a:pt x="1428750" y="6355"/>
                </a:lnTo>
                <a:lnTo>
                  <a:pt x="1428750" y="1079494"/>
                </a:lnTo>
                <a:lnTo>
                  <a:pt x="1435089" y="10794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01845" y="4660351"/>
            <a:ext cx="12249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d.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Développeur</a:t>
            </a:r>
            <a:r>
              <a:rPr sz="7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Informatique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00247" y="4845055"/>
            <a:ext cx="1428750" cy="1485900"/>
          </a:xfrm>
          <a:custGeom>
            <a:avLst/>
            <a:gdLst/>
            <a:ahLst/>
            <a:cxnLst/>
            <a:rect l="l" t="t" r="r" b="b"/>
            <a:pathLst>
              <a:path w="1428750" h="1485900">
                <a:moveTo>
                  <a:pt x="0" y="0"/>
                </a:moveTo>
                <a:lnTo>
                  <a:pt x="0" y="1485900"/>
                </a:lnTo>
                <a:lnTo>
                  <a:pt x="1428750" y="1485900"/>
                </a:lnTo>
                <a:lnTo>
                  <a:pt x="1428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93907" y="4838700"/>
            <a:ext cx="1435100" cy="1498600"/>
          </a:xfrm>
          <a:custGeom>
            <a:avLst/>
            <a:gdLst/>
            <a:ahLst/>
            <a:cxnLst/>
            <a:rect l="l" t="t" r="r" b="b"/>
            <a:pathLst>
              <a:path w="1435100" h="1498600">
                <a:moveTo>
                  <a:pt x="1435089" y="6355"/>
                </a:moveTo>
                <a:lnTo>
                  <a:pt x="1435089" y="0"/>
                </a:lnTo>
                <a:lnTo>
                  <a:pt x="0" y="0"/>
                </a:lnTo>
                <a:lnTo>
                  <a:pt x="0" y="1498594"/>
                </a:lnTo>
                <a:lnTo>
                  <a:pt x="6339" y="1498594"/>
                </a:lnTo>
                <a:lnTo>
                  <a:pt x="6339" y="6355"/>
                </a:lnTo>
                <a:lnTo>
                  <a:pt x="1435089" y="6355"/>
                </a:lnTo>
                <a:close/>
              </a:path>
              <a:path w="1435100" h="1498600">
                <a:moveTo>
                  <a:pt x="12694" y="1485900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1485900"/>
                </a:lnTo>
                <a:lnTo>
                  <a:pt x="12694" y="1485900"/>
                </a:lnTo>
                <a:close/>
              </a:path>
              <a:path w="1435100" h="1498600">
                <a:moveTo>
                  <a:pt x="1435089" y="1485900"/>
                </a:moveTo>
                <a:lnTo>
                  <a:pt x="6339" y="1485900"/>
                </a:lnTo>
                <a:lnTo>
                  <a:pt x="12694" y="1492255"/>
                </a:lnTo>
                <a:lnTo>
                  <a:pt x="12694" y="1498594"/>
                </a:lnTo>
                <a:lnTo>
                  <a:pt x="1428750" y="1498594"/>
                </a:lnTo>
                <a:lnTo>
                  <a:pt x="1428750" y="1492255"/>
                </a:lnTo>
                <a:lnTo>
                  <a:pt x="1435089" y="1485900"/>
                </a:lnTo>
                <a:close/>
              </a:path>
              <a:path w="1435100" h="1498600">
                <a:moveTo>
                  <a:pt x="12694" y="1498594"/>
                </a:moveTo>
                <a:lnTo>
                  <a:pt x="12694" y="1492255"/>
                </a:lnTo>
                <a:lnTo>
                  <a:pt x="6339" y="1485900"/>
                </a:lnTo>
                <a:lnTo>
                  <a:pt x="6339" y="1498594"/>
                </a:lnTo>
                <a:lnTo>
                  <a:pt x="12694" y="1498594"/>
                </a:lnTo>
                <a:close/>
              </a:path>
              <a:path w="1435100" h="1498600">
                <a:moveTo>
                  <a:pt x="1435089" y="1485900"/>
                </a:moveTo>
                <a:lnTo>
                  <a:pt x="1435089" y="6355"/>
                </a:lnTo>
                <a:lnTo>
                  <a:pt x="1428750" y="6355"/>
                </a:lnTo>
                <a:lnTo>
                  <a:pt x="1428750" y="1485900"/>
                </a:lnTo>
                <a:lnTo>
                  <a:pt x="1435089" y="1485900"/>
                </a:lnTo>
                <a:close/>
              </a:path>
              <a:path w="1435100" h="1498600">
                <a:moveTo>
                  <a:pt x="1435089" y="1498594"/>
                </a:moveTo>
                <a:lnTo>
                  <a:pt x="1435089" y="1485900"/>
                </a:lnTo>
                <a:lnTo>
                  <a:pt x="1428750" y="1492255"/>
                </a:lnTo>
                <a:lnTo>
                  <a:pt x="1428750" y="1498594"/>
                </a:lnTo>
                <a:lnTo>
                  <a:pt x="1435089" y="14985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38345" y="4876251"/>
            <a:ext cx="1332865" cy="1447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Nous </a:t>
            </a:r>
            <a:r>
              <a:rPr sz="700" spc="-5" dirty="0">
                <a:latin typeface="Arial"/>
                <a:cs typeface="Arial"/>
              </a:rPr>
              <a:t>intervenons </a:t>
            </a:r>
            <a:r>
              <a:rPr sz="700" spc="-10" dirty="0">
                <a:latin typeface="Arial"/>
                <a:cs typeface="Arial"/>
              </a:rPr>
              <a:t>tout </a:t>
            </a:r>
            <a:r>
              <a:rPr sz="700" dirty="0">
                <a:latin typeface="Arial"/>
                <a:cs typeface="Arial"/>
              </a:rPr>
              <a:t>au </a:t>
            </a:r>
            <a:r>
              <a:rPr sz="700" spc="-15" dirty="0">
                <a:latin typeface="Arial"/>
                <a:cs typeface="Arial"/>
              </a:rPr>
              <a:t>long </a:t>
            </a:r>
            <a:r>
              <a:rPr sz="700" dirty="0">
                <a:latin typeface="Arial"/>
                <a:cs typeface="Arial"/>
              </a:rPr>
              <a:t>du  </a:t>
            </a:r>
            <a:r>
              <a:rPr sz="700" spc="-5" dirty="0">
                <a:latin typeface="Arial"/>
                <a:cs typeface="Arial"/>
              </a:rPr>
              <a:t>projet </a:t>
            </a:r>
            <a:r>
              <a:rPr sz="700" dirty="0">
                <a:latin typeface="Arial"/>
                <a:cs typeface="Arial"/>
              </a:rPr>
              <a:t>en </a:t>
            </a:r>
            <a:r>
              <a:rPr sz="700" spc="-10" dirty="0">
                <a:latin typeface="Arial"/>
                <a:cs typeface="Arial"/>
              </a:rPr>
              <a:t>interface avec </a:t>
            </a:r>
            <a:r>
              <a:rPr sz="700" spc="-20" dirty="0">
                <a:latin typeface="Arial"/>
                <a:cs typeface="Arial"/>
              </a:rPr>
              <a:t>les  </a:t>
            </a:r>
            <a:r>
              <a:rPr sz="700" spc="-10" dirty="0">
                <a:latin typeface="Arial"/>
                <a:cs typeface="Arial"/>
              </a:rPr>
              <a:t>développeurs </a:t>
            </a:r>
            <a:r>
              <a:rPr sz="700" spc="-15" dirty="0">
                <a:latin typeface="Arial"/>
                <a:cs typeface="Arial"/>
              </a:rPr>
              <a:t>bancaires, </a:t>
            </a:r>
            <a:r>
              <a:rPr sz="700" spc="-30" dirty="0">
                <a:latin typeface="Arial"/>
                <a:cs typeface="Arial"/>
              </a:rPr>
              <a:t>le  </a:t>
            </a:r>
            <a:r>
              <a:rPr sz="700" spc="-10" dirty="0">
                <a:latin typeface="Arial"/>
                <a:cs typeface="Arial"/>
              </a:rPr>
              <a:t>marketing, </a:t>
            </a:r>
            <a:r>
              <a:rPr sz="700" spc="-20" dirty="0">
                <a:latin typeface="Arial"/>
                <a:cs typeface="Arial"/>
              </a:rPr>
              <a:t>les </a:t>
            </a:r>
            <a:r>
              <a:rPr sz="700" spc="-10" dirty="0">
                <a:latin typeface="Arial"/>
                <a:cs typeface="Arial"/>
              </a:rPr>
              <a:t>gestionnaires </a:t>
            </a:r>
            <a:r>
              <a:rPr sz="700" dirty="0">
                <a:latin typeface="Arial"/>
                <a:cs typeface="Arial"/>
              </a:rPr>
              <a:t>et  </a:t>
            </a:r>
            <a:r>
              <a:rPr sz="700" spc="-15" dirty="0">
                <a:latin typeface="Arial"/>
                <a:cs typeface="Arial"/>
              </a:rPr>
              <a:t>d'autres</a:t>
            </a:r>
            <a:r>
              <a:rPr sz="700" spc="4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départements.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245"/>
              </a:spcBef>
            </a:pPr>
            <a:r>
              <a:rPr sz="700" spc="-10" dirty="0">
                <a:latin typeface="Arial"/>
                <a:cs typeface="Arial"/>
              </a:rPr>
              <a:t>Notre </a:t>
            </a:r>
            <a:r>
              <a:rPr sz="700" spc="-15" dirty="0">
                <a:latin typeface="Arial"/>
                <a:cs typeface="Arial"/>
              </a:rPr>
              <a:t>travail </a:t>
            </a:r>
            <a:r>
              <a:rPr sz="700" dirty="0">
                <a:latin typeface="Arial"/>
                <a:cs typeface="Arial"/>
              </a:rPr>
              <a:t>est </a:t>
            </a:r>
            <a:r>
              <a:rPr sz="700" spc="-5" dirty="0">
                <a:latin typeface="Arial"/>
                <a:cs typeface="Arial"/>
              </a:rPr>
              <a:t>primordial </a:t>
            </a:r>
            <a:r>
              <a:rPr sz="700" spc="-20" dirty="0">
                <a:latin typeface="Arial"/>
                <a:cs typeface="Arial"/>
              </a:rPr>
              <a:t>pour  </a:t>
            </a:r>
            <a:r>
              <a:rPr sz="700" spc="-15" dirty="0">
                <a:latin typeface="Arial"/>
                <a:cs typeface="Arial"/>
              </a:rPr>
              <a:t>que </a:t>
            </a:r>
            <a:r>
              <a:rPr sz="700" spc="-30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Produit </a:t>
            </a:r>
            <a:r>
              <a:rPr sz="700" spc="-15" dirty="0">
                <a:latin typeface="Arial"/>
                <a:cs typeface="Arial"/>
              </a:rPr>
              <a:t>soit </a:t>
            </a:r>
            <a:r>
              <a:rPr sz="700" spc="-10" dirty="0">
                <a:latin typeface="Arial"/>
                <a:cs typeface="Arial"/>
              </a:rPr>
              <a:t>facilement  gérable </a:t>
            </a:r>
            <a:r>
              <a:rPr sz="700" dirty="0">
                <a:latin typeface="Arial"/>
                <a:cs typeface="Arial"/>
              </a:rPr>
              <a:t>en </a:t>
            </a:r>
            <a:r>
              <a:rPr sz="700" spc="-10" dirty="0">
                <a:latin typeface="Arial"/>
                <a:cs typeface="Arial"/>
              </a:rPr>
              <a:t>informatique </a:t>
            </a:r>
            <a:r>
              <a:rPr sz="700" dirty="0">
                <a:latin typeface="Arial"/>
                <a:cs typeface="Arial"/>
              </a:rPr>
              <a:t>; </a:t>
            </a:r>
            <a:r>
              <a:rPr sz="700" spc="-5" dirty="0">
                <a:latin typeface="Arial"/>
                <a:cs typeface="Arial"/>
              </a:rPr>
              <a:t>si </a:t>
            </a:r>
            <a:r>
              <a:rPr sz="700" spc="-15" dirty="0">
                <a:latin typeface="Arial"/>
                <a:cs typeface="Arial"/>
              </a:rPr>
              <a:t>nos  </a:t>
            </a:r>
            <a:r>
              <a:rPr sz="700" spc="-10" dirty="0">
                <a:latin typeface="Arial"/>
                <a:cs typeface="Arial"/>
              </a:rPr>
              <a:t>contraintes </a:t>
            </a:r>
            <a:r>
              <a:rPr sz="700" spc="-25" dirty="0">
                <a:latin typeface="Arial"/>
                <a:cs typeface="Arial"/>
              </a:rPr>
              <a:t>ne </a:t>
            </a:r>
            <a:r>
              <a:rPr sz="700" spc="-10" dirty="0">
                <a:latin typeface="Arial"/>
                <a:cs typeface="Arial"/>
              </a:rPr>
              <a:t>sont </a:t>
            </a:r>
            <a:r>
              <a:rPr sz="700" spc="5" dirty="0">
                <a:latin typeface="Arial"/>
                <a:cs typeface="Arial"/>
              </a:rPr>
              <a:t>pas </a:t>
            </a:r>
            <a:r>
              <a:rPr sz="700" spc="-15" dirty="0">
                <a:latin typeface="Arial"/>
                <a:cs typeface="Arial"/>
              </a:rPr>
              <a:t>prises </a:t>
            </a:r>
            <a:r>
              <a:rPr sz="700" dirty="0">
                <a:latin typeface="Arial"/>
                <a:cs typeface="Arial"/>
              </a:rPr>
              <a:t>en  </a:t>
            </a:r>
            <a:r>
              <a:rPr sz="700" spc="-5" dirty="0">
                <a:latin typeface="Arial"/>
                <a:cs typeface="Arial"/>
              </a:rPr>
              <a:t>compte, </a:t>
            </a:r>
            <a:r>
              <a:rPr sz="700" spc="-10" dirty="0">
                <a:latin typeface="Arial"/>
                <a:cs typeface="Arial"/>
              </a:rPr>
              <a:t>nous aurons </a:t>
            </a:r>
            <a:r>
              <a:rPr sz="700" spc="-15" dirty="0">
                <a:latin typeface="Arial"/>
                <a:cs typeface="Arial"/>
              </a:rPr>
              <a:t>des  </a:t>
            </a:r>
            <a:r>
              <a:rPr sz="700" spc="-5" dirty="0">
                <a:latin typeface="Arial"/>
                <a:cs typeface="Arial"/>
              </a:rPr>
              <a:t>problèmes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gestion, </a:t>
            </a:r>
            <a:r>
              <a:rPr sz="700" dirty="0">
                <a:latin typeface="Arial"/>
                <a:cs typeface="Arial"/>
              </a:rPr>
              <a:t>et  </a:t>
            </a:r>
            <a:r>
              <a:rPr sz="700" spc="-15" dirty="0">
                <a:latin typeface="Arial"/>
                <a:cs typeface="Arial"/>
              </a:rPr>
              <a:t>passerons plus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5" dirty="0">
                <a:latin typeface="Arial"/>
                <a:cs typeface="Arial"/>
              </a:rPr>
              <a:t>temps </a:t>
            </a:r>
            <a:r>
              <a:rPr sz="700" spc="-15" dirty="0">
                <a:latin typeface="Arial"/>
                <a:cs typeface="Arial"/>
              </a:rPr>
              <a:t>que  prévu sur </a:t>
            </a:r>
            <a:r>
              <a:rPr sz="700" spc="-20" dirty="0">
                <a:latin typeface="Arial"/>
                <a:cs typeface="Arial"/>
              </a:rPr>
              <a:t>les </a:t>
            </a:r>
            <a:r>
              <a:rPr sz="700" spc="-10" dirty="0">
                <a:latin typeface="Arial"/>
                <a:cs typeface="Arial"/>
              </a:rPr>
              <a:t>dossiers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client.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2347" y="2965444"/>
            <a:ext cx="1435100" cy="1073150"/>
          </a:xfrm>
          <a:custGeom>
            <a:avLst/>
            <a:gdLst/>
            <a:ahLst/>
            <a:cxnLst/>
            <a:rect l="l" t="t" r="r" b="b"/>
            <a:pathLst>
              <a:path w="1435100" h="1073150">
                <a:moveTo>
                  <a:pt x="1435105" y="12710"/>
                </a:moveTo>
                <a:lnTo>
                  <a:pt x="1435105" y="0"/>
                </a:lnTo>
                <a:lnTo>
                  <a:pt x="0" y="0"/>
                </a:lnTo>
                <a:lnTo>
                  <a:pt x="0" y="1073155"/>
                </a:lnTo>
                <a:lnTo>
                  <a:pt x="6355" y="1073155"/>
                </a:lnTo>
                <a:lnTo>
                  <a:pt x="6355" y="12710"/>
                </a:lnTo>
                <a:lnTo>
                  <a:pt x="12710" y="6355"/>
                </a:lnTo>
                <a:lnTo>
                  <a:pt x="12710" y="12710"/>
                </a:lnTo>
                <a:lnTo>
                  <a:pt x="1428750" y="12710"/>
                </a:lnTo>
                <a:lnTo>
                  <a:pt x="1428750" y="6355"/>
                </a:lnTo>
                <a:lnTo>
                  <a:pt x="1435105" y="12710"/>
                </a:lnTo>
                <a:close/>
              </a:path>
              <a:path w="1435100" h="1073150">
                <a:moveTo>
                  <a:pt x="12710" y="12710"/>
                </a:moveTo>
                <a:lnTo>
                  <a:pt x="12710" y="6355"/>
                </a:lnTo>
                <a:lnTo>
                  <a:pt x="6355" y="12710"/>
                </a:lnTo>
                <a:lnTo>
                  <a:pt x="12710" y="12710"/>
                </a:lnTo>
                <a:close/>
              </a:path>
              <a:path w="1435100" h="1073150">
                <a:moveTo>
                  <a:pt x="12710" y="1066800"/>
                </a:moveTo>
                <a:lnTo>
                  <a:pt x="12710" y="12710"/>
                </a:lnTo>
                <a:lnTo>
                  <a:pt x="6355" y="12710"/>
                </a:lnTo>
                <a:lnTo>
                  <a:pt x="6355" y="1066800"/>
                </a:lnTo>
                <a:lnTo>
                  <a:pt x="12710" y="1066800"/>
                </a:lnTo>
                <a:close/>
              </a:path>
              <a:path w="1435100" h="1073150">
                <a:moveTo>
                  <a:pt x="1435105" y="1073155"/>
                </a:moveTo>
                <a:lnTo>
                  <a:pt x="1435105" y="1066800"/>
                </a:lnTo>
                <a:lnTo>
                  <a:pt x="6355" y="1066800"/>
                </a:lnTo>
                <a:lnTo>
                  <a:pt x="6355" y="1073155"/>
                </a:lnTo>
                <a:lnTo>
                  <a:pt x="1435105" y="1073155"/>
                </a:lnTo>
                <a:close/>
              </a:path>
              <a:path w="1435100" h="1073150">
                <a:moveTo>
                  <a:pt x="1435105" y="12710"/>
                </a:moveTo>
                <a:lnTo>
                  <a:pt x="1428750" y="6355"/>
                </a:lnTo>
                <a:lnTo>
                  <a:pt x="1428750" y="12710"/>
                </a:lnTo>
                <a:lnTo>
                  <a:pt x="1435105" y="12710"/>
                </a:lnTo>
                <a:close/>
              </a:path>
              <a:path w="1435100" h="1073150">
                <a:moveTo>
                  <a:pt x="1435105" y="1066800"/>
                </a:moveTo>
                <a:lnTo>
                  <a:pt x="1435105" y="12710"/>
                </a:lnTo>
                <a:lnTo>
                  <a:pt x="1428750" y="12710"/>
                </a:lnTo>
                <a:lnTo>
                  <a:pt x="1428750" y="1066800"/>
                </a:lnTo>
                <a:lnTo>
                  <a:pt x="1435105" y="10668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8702" y="2971800"/>
            <a:ext cx="1428750" cy="17780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50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h.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Dessinateur</a:t>
            </a:r>
            <a:r>
              <a:rPr sz="70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Équipement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68702" y="3149605"/>
            <a:ext cx="1428750" cy="1092200"/>
          </a:xfrm>
          <a:custGeom>
            <a:avLst/>
            <a:gdLst/>
            <a:ahLst/>
            <a:cxnLst/>
            <a:rect l="l" t="t" r="r" b="b"/>
            <a:pathLst>
              <a:path w="1428750" h="1092200">
                <a:moveTo>
                  <a:pt x="0" y="0"/>
                </a:moveTo>
                <a:lnTo>
                  <a:pt x="0" y="1092195"/>
                </a:lnTo>
                <a:lnTo>
                  <a:pt x="1428750" y="1092195"/>
                </a:lnTo>
                <a:lnTo>
                  <a:pt x="1428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62347" y="3143250"/>
            <a:ext cx="1435100" cy="1098550"/>
          </a:xfrm>
          <a:custGeom>
            <a:avLst/>
            <a:gdLst/>
            <a:ahLst/>
            <a:cxnLst/>
            <a:rect l="l" t="t" r="r" b="b"/>
            <a:pathLst>
              <a:path w="1435100" h="1098550">
                <a:moveTo>
                  <a:pt x="1435105" y="6355"/>
                </a:moveTo>
                <a:lnTo>
                  <a:pt x="1435105" y="0"/>
                </a:lnTo>
                <a:lnTo>
                  <a:pt x="0" y="0"/>
                </a:lnTo>
                <a:lnTo>
                  <a:pt x="0" y="1098544"/>
                </a:lnTo>
                <a:lnTo>
                  <a:pt x="6355" y="1098544"/>
                </a:lnTo>
                <a:lnTo>
                  <a:pt x="6355" y="6355"/>
                </a:lnTo>
                <a:lnTo>
                  <a:pt x="1435105" y="6355"/>
                </a:lnTo>
                <a:close/>
              </a:path>
              <a:path w="1435100" h="1098550">
                <a:moveTo>
                  <a:pt x="12710" y="1092205"/>
                </a:moveTo>
                <a:lnTo>
                  <a:pt x="12710" y="6355"/>
                </a:lnTo>
                <a:lnTo>
                  <a:pt x="6355" y="6355"/>
                </a:lnTo>
                <a:lnTo>
                  <a:pt x="6355" y="1092205"/>
                </a:lnTo>
                <a:lnTo>
                  <a:pt x="12710" y="1092205"/>
                </a:lnTo>
                <a:close/>
              </a:path>
              <a:path w="1435100" h="1098550">
                <a:moveTo>
                  <a:pt x="1435105" y="1092205"/>
                </a:moveTo>
                <a:lnTo>
                  <a:pt x="6355" y="1092205"/>
                </a:lnTo>
                <a:lnTo>
                  <a:pt x="12710" y="1098544"/>
                </a:lnTo>
                <a:lnTo>
                  <a:pt x="1428750" y="1098544"/>
                </a:lnTo>
                <a:lnTo>
                  <a:pt x="1435105" y="1092205"/>
                </a:lnTo>
                <a:close/>
              </a:path>
              <a:path w="1435100" h="1098550">
                <a:moveTo>
                  <a:pt x="12710" y="1098544"/>
                </a:moveTo>
                <a:lnTo>
                  <a:pt x="6355" y="1092205"/>
                </a:lnTo>
                <a:lnTo>
                  <a:pt x="6355" y="1098544"/>
                </a:lnTo>
                <a:lnTo>
                  <a:pt x="12710" y="1098544"/>
                </a:lnTo>
                <a:close/>
              </a:path>
              <a:path w="1435100" h="1098550">
                <a:moveTo>
                  <a:pt x="1435105" y="1092205"/>
                </a:moveTo>
                <a:lnTo>
                  <a:pt x="1435105" y="6355"/>
                </a:lnTo>
                <a:lnTo>
                  <a:pt x="1428750" y="6355"/>
                </a:lnTo>
                <a:lnTo>
                  <a:pt x="1428750" y="1092205"/>
                </a:lnTo>
                <a:lnTo>
                  <a:pt x="1435105" y="1092205"/>
                </a:lnTo>
                <a:close/>
              </a:path>
              <a:path w="1435100" h="1098550">
                <a:moveTo>
                  <a:pt x="1435105" y="1098544"/>
                </a:moveTo>
                <a:lnTo>
                  <a:pt x="1435105" y="1092205"/>
                </a:lnTo>
                <a:lnTo>
                  <a:pt x="1428750" y="1098544"/>
                </a:lnTo>
                <a:lnTo>
                  <a:pt x="1435105" y="109854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100444" y="3180802"/>
            <a:ext cx="1334135" cy="101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700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nouveau </a:t>
            </a:r>
            <a:r>
              <a:rPr sz="700" spc="5" dirty="0">
                <a:latin typeface="Arial"/>
                <a:cs typeface="Arial"/>
              </a:rPr>
              <a:t>projet </a:t>
            </a:r>
            <a:r>
              <a:rPr sz="700" dirty="0">
                <a:latin typeface="Arial"/>
                <a:cs typeface="Arial"/>
              </a:rPr>
              <a:t>est  </a:t>
            </a:r>
            <a:r>
              <a:rPr sz="700" spc="-5" dirty="0">
                <a:latin typeface="Arial"/>
                <a:cs typeface="Arial"/>
              </a:rPr>
              <a:t>intéressant. </a:t>
            </a:r>
            <a:r>
              <a:rPr sz="700" spc="-25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point </a:t>
            </a:r>
            <a:r>
              <a:rPr sz="700" spc="-15" dirty="0">
                <a:latin typeface="Arial"/>
                <a:cs typeface="Arial"/>
              </a:rPr>
              <a:t>noir est que  </a:t>
            </a:r>
            <a:r>
              <a:rPr sz="700" spc="-5" dirty="0">
                <a:latin typeface="Arial"/>
                <a:cs typeface="Arial"/>
              </a:rPr>
              <a:t>notre </a:t>
            </a:r>
            <a:r>
              <a:rPr sz="700" spc="-10" dirty="0">
                <a:latin typeface="Arial"/>
                <a:cs typeface="Arial"/>
              </a:rPr>
              <a:t>responsable </a:t>
            </a:r>
            <a:r>
              <a:rPr sz="700" dirty="0">
                <a:latin typeface="Arial"/>
                <a:cs typeface="Arial"/>
              </a:rPr>
              <a:t>est </a:t>
            </a:r>
            <a:r>
              <a:rPr sz="700" spc="5" dirty="0">
                <a:latin typeface="Arial"/>
                <a:cs typeface="Arial"/>
              </a:rPr>
              <a:t>aux </a:t>
            </a:r>
            <a:r>
              <a:rPr sz="700" dirty="0">
                <a:latin typeface="Arial"/>
                <a:cs typeface="Arial"/>
              </a:rPr>
              <a:t>ordres  de </a:t>
            </a:r>
            <a:r>
              <a:rPr sz="700" spc="-30" dirty="0">
                <a:latin typeface="Arial"/>
                <a:cs typeface="Arial"/>
              </a:rPr>
              <a:t>la </a:t>
            </a:r>
            <a:r>
              <a:rPr sz="700" spc="-5" dirty="0">
                <a:latin typeface="Arial"/>
                <a:cs typeface="Arial"/>
              </a:rPr>
              <a:t>planification</a:t>
            </a:r>
            <a:r>
              <a:rPr sz="700" spc="9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centrale.</a:t>
            </a:r>
            <a:endParaRPr sz="700">
              <a:latin typeface="Arial"/>
              <a:cs typeface="Arial"/>
            </a:endParaRPr>
          </a:p>
          <a:p>
            <a:pPr marL="12700" marR="191135">
              <a:lnSpc>
                <a:spcPct val="99700"/>
              </a:lnSpc>
              <a:spcBef>
                <a:spcPts val="240"/>
              </a:spcBef>
            </a:pPr>
            <a:r>
              <a:rPr sz="700" dirty="0">
                <a:latin typeface="Arial"/>
                <a:cs typeface="Arial"/>
              </a:rPr>
              <a:t>On </a:t>
            </a:r>
            <a:r>
              <a:rPr sz="700" spc="-25" dirty="0">
                <a:latin typeface="Arial"/>
                <a:cs typeface="Arial"/>
              </a:rPr>
              <a:t>ne </a:t>
            </a:r>
            <a:r>
              <a:rPr sz="700" spc="-10" dirty="0">
                <a:latin typeface="Arial"/>
                <a:cs typeface="Arial"/>
              </a:rPr>
              <a:t>peut rien définir </a:t>
            </a:r>
            <a:r>
              <a:rPr sz="700" spc="-20" dirty="0">
                <a:latin typeface="Arial"/>
                <a:cs typeface="Arial"/>
              </a:rPr>
              <a:t>nous-  </a:t>
            </a:r>
            <a:r>
              <a:rPr sz="700" spc="5" dirty="0">
                <a:latin typeface="Arial"/>
                <a:cs typeface="Arial"/>
              </a:rPr>
              <a:t>mêmes </a:t>
            </a:r>
            <a:r>
              <a:rPr sz="700" dirty="0">
                <a:latin typeface="Arial"/>
                <a:cs typeface="Arial"/>
              </a:rPr>
              <a:t>: </a:t>
            </a:r>
            <a:r>
              <a:rPr sz="700" spc="-25" dirty="0">
                <a:latin typeface="Arial"/>
                <a:cs typeface="Arial"/>
              </a:rPr>
              <a:t>ni </a:t>
            </a:r>
            <a:r>
              <a:rPr sz="700" spc="-5" dirty="0">
                <a:latin typeface="Arial"/>
                <a:cs typeface="Arial"/>
              </a:rPr>
              <a:t>la </a:t>
            </a:r>
            <a:r>
              <a:rPr sz="700" spc="-10" dirty="0">
                <a:latin typeface="Arial"/>
                <a:cs typeface="Arial"/>
              </a:rPr>
              <a:t>date </a:t>
            </a:r>
            <a:r>
              <a:rPr sz="700" dirty="0">
                <a:latin typeface="Arial"/>
                <a:cs typeface="Arial"/>
              </a:rPr>
              <a:t>de  </a:t>
            </a:r>
            <a:r>
              <a:rPr sz="700" spc="-5" dirty="0">
                <a:latin typeface="Arial"/>
                <a:cs typeface="Arial"/>
              </a:rPr>
              <a:t>démarrage, </a:t>
            </a:r>
            <a:r>
              <a:rPr sz="700" spc="-25" dirty="0">
                <a:latin typeface="Arial"/>
                <a:cs typeface="Arial"/>
              </a:rPr>
              <a:t>ni </a:t>
            </a:r>
            <a:r>
              <a:rPr sz="700" spc="-5" dirty="0">
                <a:latin typeface="Arial"/>
                <a:cs typeface="Arial"/>
              </a:rPr>
              <a:t>la </a:t>
            </a:r>
            <a:r>
              <a:rPr sz="700" spc="-15" dirty="0">
                <a:latin typeface="Arial"/>
                <a:cs typeface="Arial"/>
              </a:rPr>
              <a:t>charge </a:t>
            </a:r>
            <a:r>
              <a:rPr sz="700" dirty="0">
                <a:latin typeface="Arial"/>
                <a:cs typeface="Arial"/>
              </a:rPr>
              <a:t>de  </a:t>
            </a:r>
            <a:r>
              <a:rPr sz="700" spc="-5" dirty="0">
                <a:latin typeface="Arial"/>
                <a:cs typeface="Arial"/>
              </a:rPr>
              <a:t>travail, </a:t>
            </a:r>
            <a:r>
              <a:rPr sz="700" dirty="0">
                <a:latin typeface="Arial"/>
                <a:cs typeface="Arial"/>
              </a:rPr>
              <a:t>ni les </a:t>
            </a:r>
            <a:r>
              <a:rPr sz="700" spc="-5" dirty="0">
                <a:latin typeface="Arial"/>
                <a:cs typeface="Arial"/>
              </a:rPr>
              <a:t>solutions  d'ajustement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5" dirty="0">
                <a:latin typeface="Arial"/>
                <a:cs typeface="Arial"/>
              </a:rPr>
              <a:t>capacité.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68570" y="4714875"/>
            <a:ext cx="1428750" cy="0"/>
          </a:xfrm>
          <a:custGeom>
            <a:avLst/>
            <a:gdLst/>
            <a:ahLst/>
            <a:cxnLst/>
            <a:rect l="l" t="t" r="r" b="b"/>
            <a:pathLst>
              <a:path w="1428750">
                <a:moveTo>
                  <a:pt x="0" y="0"/>
                </a:moveTo>
                <a:lnTo>
                  <a:pt x="1428750" y="0"/>
                </a:lnTo>
              </a:path>
            </a:pathLst>
          </a:custGeom>
          <a:ln w="6339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075057" y="4718044"/>
            <a:ext cx="1416050" cy="184785"/>
          </a:xfrm>
          <a:prstGeom prst="rect">
            <a:avLst/>
          </a:prstGeom>
          <a:solidFill>
            <a:srgbClr val="32CC32"/>
          </a:solidFill>
        </p:spPr>
        <p:txBody>
          <a:bodyPr vert="horz" wrap="square" lIns="0" tIns="1905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50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d. 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Responsable</a:t>
            </a:r>
            <a:r>
              <a:rPr sz="7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Méthodes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065395" y="4902205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0"/>
                </a:moveTo>
                <a:lnTo>
                  <a:pt x="0" y="990600"/>
                </a:lnTo>
              </a:path>
            </a:pathLst>
          </a:custGeom>
          <a:ln w="6349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68570" y="4905375"/>
            <a:ext cx="1428750" cy="0"/>
          </a:xfrm>
          <a:custGeom>
            <a:avLst/>
            <a:gdLst/>
            <a:ahLst/>
            <a:cxnLst/>
            <a:rect l="l" t="t" r="r" b="b"/>
            <a:pathLst>
              <a:path w="1428750">
                <a:moveTo>
                  <a:pt x="0" y="0"/>
                </a:moveTo>
                <a:lnTo>
                  <a:pt x="1428750" y="0"/>
                </a:lnTo>
              </a:path>
            </a:pathLst>
          </a:custGeom>
          <a:ln w="6339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71879" y="4908544"/>
            <a:ext cx="0" cy="977900"/>
          </a:xfrm>
          <a:custGeom>
            <a:avLst/>
            <a:gdLst/>
            <a:ahLst/>
            <a:cxnLst/>
            <a:rect l="l" t="t" r="r" b="b"/>
            <a:pathLst>
              <a:path h="977900">
                <a:moveTo>
                  <a:pt x="0" y="0"/>
                </a:moveTo>
                <a:lnTo>
                  <a:pt x="0" y="977905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8702" y="5889627"/>
            <a:ext cx="1428750" cy="0"/>
          </a:xfrm>
          <a:custGeom>
            <a:avLst/>
            <a:gdLst/>
            <a:ahLst/>
            <a:cxnLst/>
            <a:rect l="l" t="t" r="r" b="b"/>
            <a:pathLst>
              <a:path w="1428750">
                <a:moveTo>
                  <a:pt x="0" y="0"/>
                </a:moveTo>
                <a:lnTo>
                  <a:pt x="1428750" y="0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94274" y="4908544"/>
            <a:ext cx="0" cy="977900"/>
          </a:xfrm>
          <a:custGeom>
            <a:avLst/>
            <a:gdLst/>
            <a:ahLst/>
            <a:cxnLst/>
            <a:rect l="l" t="t" r="r" b="b"/>
            <a:pathLst>
              <a:path h="977900">
                <a:moveTo>
                  <a:pt x="0" y="0"/>
                </a:moveTo>
                <a:lnTo>
                  <a:pt x="0" y="977905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75057" y="4939751"/>
            <a:ext cx="1416050" cy="91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marR="88265">
              <a:lnSpc>
                <a:spcPct val="1012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La </a:t>
            </a:r>
            <a:r>
              <a:rPr sz="700" spc="-10" dirty="0">
                <a:latin typeface="Arial"/>
                <a:cs typeface="Arial"/>
              </a:rPr>
              <a:t>planification </a:t>
            </a:r>
            <a:r>
              <a:rPr sz="700" dirty="0">
                <a:latin typeface="Arial"/>
                <a:cs typeface="Arial"/>
              </a:rPr>
              <a:t>est </a:t>
            </a:r>
            <a:r>
              <a:rPr sz="700" spc="-10" dirty="0">
                <a:latin typeface="Arial"/>
                <a:cs typeface="Arial"/>
              </a:rPr>
              <a:t>définie </a:t>
            </a:r>
            <a:r>
              <a:rPr sz="700" spc="-15" dirty="0">
                <a:latin typeface="Arial"/>
                <a:cs typeface="Arial"/>
              </a:rPr>
              <a:t>par </a:t>
            </a:r>
            <a:r>
              <a:rPr sz="700" spc="-5" dirty="0">
                <a:latin typeface="Arial"/>
                <a:cs typeface="Arial"/>
              </a:rPr>
              <a:t>la  direction </a:t>
            </a:r>
            <a:r>
              <a:rPr sz="700" spc="-15" dirty="0">
                <a:latin typeface="Arial"/>
                <a:cs typeface="Arial"/>
              </a:rPr>
              <a:t>des </a:t>
            </a:r>
            <a:r>
              <a:rPr sz="700" spc="-5" dirty="0">
                <a:latin typeface="Arial"/>
                <a:cs typeface="Arial"/>
              </a:rPr>
              <a:t>projets. </a:t>
            </a:r>
            <a:r>
              <a:rPr sz="700" spc="-10" dirty="0">
                <a:latin typeface="Arial"/>
                <a:cs typeface="Arial"/>
              </a:rPr>
              <a:t>Nous </a:t>
            </a:r>
            <a:r>
              <a:rPr sz="700" spc="-25" dirty="0">
                <a:latin typeface="Arial"/>
                <a:cs typeface="Arial"/>
              </a:rPr>
              <a:t>ne  </a:t>
            </a:r>
            <a:r>
              <a:rPr sz="700" spc="-5" dirty="0">
                <a:latin typeface="Arial"/>
                <a:cs typeface="Arial"/>
              </a:rPr>
              <a:t>sommes </a:t>
            </a:r>
            <a:r>
              <a:rPr sz="700" spc="-15" dirty="0">
                <a:latin typeface="Arial"/>
                <a:cs typeface="Arial"/>
              </a:rPr>
              <a:t>pas </a:t>
            </a:r>
            <a:r>
              <a:rPr sz="700" spc="-10" dirty="0">
                <a:latin typeface="Arial"/>
                <a:cs typeface="Arial"/>
              </a:rPr>
              <a:t>consultés pour dire  </a:t>
            </a:r>
            <a:r>
              <a:rPr sz="700" spc="-5" dirty="0">
                <a:latin typeface="Arial"/>
                <a:cs typeface="Arial"/>
              </a:rPr>
              <a:t>quand </a:t>
            </a:r>
            <a:r>
              <a:rPr sz="700" spc="-20" dirty="0">
                <a:latin typeface="Arial"/>
                <a:cs typeface="Arial"/>
              </a:rPr>
              <a:t>nous </a:t>
            </a:r>
            <a:r>
              <a:rPr sz="700" spc="-10" dirty="0">
                <a:latin typeface="Arial"/>
                <a:cs typeface="Arial"/>
              </a:rPr>
              <a:t>souhaitons  intervenir.</a:t>
            </a:r>
            <a:endParaRPr sz="700">
              <a:latin typeface="Arial"/>
              <a:cs typeface="Arial"/>
            </a:endParaRPr>
          </a:p>
          <a:p>
            <a:pPr marL="37465" marR="120014">
              <a:lnSpc>
                <a:spcPct val="100000"/>
              </a:lnSpc>
              <a:spcBef>
                <a:spcPts val="209"/>
              </a:spcBef>
            </a:pPr>
            <a:r>
              <a:rPr sz="700" spc="-5" dirty="0">
                <a:latin typeface="Arial"/>
                <a:cs typeface="Arial"/>
              </a:rPr>
              <a:t>J'aimerais </a:t>
            </a:r>
            <a:r>
              <a:rPr sz="700" spc="-15" dirty="0">
                <a:latin typeface="Arial"/>
                <a:cs typeface="Arial"/>
              </a:rPr>
              <a:t>bien que </a:t>
            </a:r>
            <a:r>
              <a:rPr sz="700" spc="-10" dirty="0">
                <a:latin typeface="Arial"/>
                <a:cs typeface="Arial"/>
              </a:rPr>
              <a:t>mon </a:t>
            </a:r>
            <a:r>
              <a:rPr sz="700" spc="-15" dirty="0">
                <a:latin typeface="Arial"/>
                <a:cs typeface="Arial"/>
              </a:rPr>
              <a:t>équipe  </a:t>
            </a:r>
            <a:r>
              <a:rPr sz="700" spc="-5" dirty="0">
                <a:latin typeface="Arial"/>
                <a:cs typeface="Arial"/>
              </a:rPr>
              <a:t>soit </a:t>
            </a:r>
            <a:r>
              <a:rPr sz="700" spc="-10" dirty="0">
                <a:latin typeface="Arial"/>
                <a:cs typeface="Arial"/>
              </a:rPr>
              <a:t>intégrée </a:t>
            </a:r>
            <a:r>
              <a:rPr sz="700" spc="-15" dirty="0">
                <a:latin typeface="Arial"/>
                <a:cs typeface="Arial"/>
              </a:rPr>
              <a:t>plus </a:t>
            </a:r>
            <a:r>
              <a:rPr sz="700" dirty="0">
                <a:latin typeface="Arial"/>
                <a:cs typeface="Arial"/>
              </a:rPr>
              <a:t>tôt </a:t>
            </a:r>
            <a:r>
              <a:rPr sz="700" spc="-10" dirty="0">
                <a:latin typeface="Arial"/>
                <a:cs typeface="Arial"/>
              </a:rPr>
              <a:t>dans </a:t>
            </a:r>
            <a:r>
              <a:rPr sz="700" spc="-5" dirty="0">
                <a:latin typeface="Arial"/>
                <a:cs typeface="Arial"/>
              </a:rPr>
              <a:t>le  projet, </a:t>
            </a:r>
            <a:r>
              <a:rPr sz="700" spc="-10" dirty="0">
                <a:latin typeface="Arial"/>
                <a:cs typeface="Arial"/>
              </a:rPr>
              <a:t>mais </a:t>
            </a:r>
            <a:r>
              <a:rPr sz="700" spc="-5" dirty="0">
                <a:latin typeface="Arial"/>
                <a:cs typeface="Arial"/>
              </a:rPr>
              <a:t>ce </a:t>
            </a:r>
            <a:r>
              <a:rPr sz="700" spc="-15" dirty="0">
                <a:latin typeface="Arial"/>
                <a:cs typeface="Arial"/>
              </a:rPr>
              <a:t>n'est pas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prévu.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37157" y="2984494"/>
            <a:ext cx="1435100" cy="844550"/>
          </a:xfrm>
          <a:custGeom>
            <a:avLst/>
            <a:gdLst/>
            <a:ahLst/>
            <a:cxnLst/>
            <a:rect l="l" t="t" r="r" b="b"/>
            <a:pathLst>
              <a:path w="1435100" h="844550">
                <a:moveTo>
                  <a:pt x="1435089" y="844555"/>
                </a:moveTo>
                <a:lnTo>
                  <a:pt x="1435089" y="0"/>
                </a:lnTo>
                <a:lnTo>
                  <a:pt x="0" y="0"/>
                </a:lnTo>
                <a:lnTo>
                  <a:pt x="0" y="6355"/>
                </a:lnTo>
                <a:lnTo>
                  <a:pt x="1428750" y="6355"/>
                </a:lnTo>
                <a:lnTo>
                  <a:pt x="1428750" y="844555"/>
                </a:lnTo>
                <a:lnTo>
                  <a:pt x="1435089" y="844555"/>
                </a:lnTo>
                <a:close/>
              </a:path>
              <a:path w="1435100" h="844550">
                <a:moveTo>
                  <a:pt x="6339" y="838200"/>
                </a:moveTo>
                <a:lnTo>
                  <a:pt x="6339" y="6355"/>
                </a:lnTo>
                <a:lnTo>
                  <a:pt x="0" y="6355"/>
                </a:lnTo>
                <a:lnTo>
                  <a:pt x="0" y="838200"/>
                </a:lnTo>
                <a:lnTo>
                  <a:pt x="6339" y="838200"/>
                </a:lnTo>
                <a:close/>
              </a:path>
              <a:path w="1435100" h="844550">
                <a:moveTo>
                  <a:pt x="1428750" y="838200"/>
                </a:moveTo>
                <a:lnTo>
                  <a:pt x="0" y="838200"/>
                </a:lnTo>
                <a:lnTo>
                  <a:pt x="6339" y="844555"/>
                </a:lnTo>
                <a:lnTo>
                  <a:pt x="1422394" y="844555"/>
                </a:lnTo>
                <a:lnTo>
                  <a:pt x="1428750" y="838200"/>
                </a:lnTo>
                <a:close/>
              </a:path>
              <a:path w="1435100" h="844550">
                <a:moveTo>
                  <a:pt x="6339" y="844555"/>
                </a:moveTo>
                <a:lnTo>
                  <a:pt x="0" y="838200"/>
                </a:lnTo>
                <a:lnTo>
                  <a:pt x="0" y="844555"/>
                </a:lnTo>
                <a:lnTo>
                  <a:pt x="6339" y="844555"/>
                </a:lnTo>
                <a:close/>
              </a:path>
              <a:path w="1435100" h="844550">
                <a:moveTo>
                  <a:pt x="1428750" y="838200"/>
                </a:moveTo>
                <a:lnTo>
                  <a:pt x="1428750" y="6355"/>
                </a:lnTo>
                <a:lnTo>
                  <a:pt x="1422394" y="6355"/>
                </a:lnTo>
                <a:lnTo>
                  <a:pt x="1422394" y="838200"/>
                </a:lnTo>
                <a:lnTo>
                  <a:pt x="1428750" y="838200"/>
                </a:lnTo>
                <a:close/>
              </a:path>
              <a:path w="1435100" h="844550">
                <a:moveTo>
                  <a:pt x="1428750" y="844555"/>
                </a:moveTo>
                <a:lnTo>
                  <a:pt x="1428750" y="838200"/>
                </a:lnTo>
                <a:lnTo>
                  <a:pt x="1422394" y="844555"/>
                </a:lnTo>
                <a:lnTo>
                  <a:pt x="1428750" y="844555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37157" y="2990850"/>
            <a:ext cx="1428750" cy="234950"/>
          </a:xfrm>
          <a:prstGeom prst="rect">
            <a:avLst/>
          </a:prstGeom>
          <a:solidFill>
            <a:srgbClr val="0000CC"/>
          </a:solidFill>
        </p:spPr>
        <p:txBody>
          <a:bodyPr vert="horz" wrap="square" lIns="0" tIns="17780" rIns="0" bIns="0" rtlCol="0">
            <a:spAutoFit/>
          </a:bodyPr>
          <a:lstStyle/>
          <a:p>
            <a:pPr marL="539115" marR="170815" indent="-361950">
              <a:lnSpc>
                <a:spcPct val="101200"/>
              </a:lnSpc>
              <a:spcBef>
                <a:spcPts val="14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e.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Technicien 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Laboratoire 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Biologie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37157" y="3225805"/>
            <a:ext cx="1428750" cy="1111250"/>
          </a:xfrm>
          <a:custGeom>
            <a:avLst/>
            <a:gdLst/>
            <a:ahLst/>
            <a:cxnLst/>
            <a:rect l="l" t="t" r="r" b="b"/>
            <a:pathLst>
              <a:path w="1428750" h="1111250">
                <a:moveTo>
                  <a:pt x="0" y="0"/>
                </a:moveTo>
                <a:lnTo>
                  <a:pt x="0" y="1111245"/>
                </a:lnTo>
                <a:lnTo>
                  <a:pt x="1428750" y="1111245"/>
                </a:lnTo>
                <a:lnTo>
                  <a:pt x="1428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37157" y="3219450"/>
            <a:ext cx="1435100" cy="1117600"/>
          </a:xfrm>
          <a:custGeom>
            <a:avLst/>
            <a:gdLst/>
            <a:ahLst/>
            <a:cxnLst/>
            <a:rect l="l" t="t" r="r" b="b"/>
            <a:pathLst>
              <a:path w="1435100" h="1117600">
                <a:moveTo>
                  <a:pt x="1435089" y="1117594"/>
                </a:moveTo>
                <a:lnTo>
                  <a:pt x="1435089" y="0"/>
                </a:lnTo>
                <a:lnTo>
                  <a:pt x="0" y="0"/>
                </a:lnTo>
                <a:lnTo>
                  <a:pt x="0" y="12694"/>
                </a:lnTo>
                <a:lnTo>
                  <a:pt x="6339" y="6355"/>
                </a:lnTo>
                <a:lnTo>
                  <a:pt x="6339" y="12694"/>
                </a:lnTo>
                <a:lnTo>
                  <a:pt x="1422394" y="12694"/>
                </a:lnTo>
                <a:lnTo>
                  <a:pt x="1422394" y="6355"/>
                </a:lnTo>
                <a:lnTo>
                  <a:pt x="1428750" y="12694"/>
                </a:lnTo>
                <a:lnTo>
                  <a:pt x="1428750" y="1117594"/>
                </a:lnTo>
                <a:lnTo>
                  <a:pt x="1435089" y="1117594"/>
                </a:lnTo>
                <a:close/>
              </a:path>
              <a:path w="1435100" h="1117600">
                <a:moveTo>
                  <a:pt x="6339" y="12694"/>
                </a:moveTo>
                <a:lnTo>
                  <a:pt x="6339" y="6355"/>
                </a:lnTo>
                <a:lnTo>
                  <a:pt x="0" y="12694"/>
                </a:lnTo>
                <a:lnTo>
                  <a:pt x="6339" y="12694"/>
                </a:lnTo>
                <a:close/>
              </a:path>
              <a:path w="1435100" h="1117600">
                <a:moveTo>
                  <a:pt x="6339" y="1111255"/>
                </a:moveTo>
                <a:lnTo>
                  <a:pt x="6339" y="12694"/>
                </a:lnTo>
                <a:lnTo>
                  <a:pt x="0" y="12694"/>
                </a:lnTo>
                <a:lnTo>
                  <a:pt x="0" y="1111255"/>
                </a:lnTo>
                <a:lnTo>
                  <a:pt x="6339" y="1111255"/>
                </a:lnTo>
                <a:close/>
              </a:path>
              <a:path w="1435100" h="1117600">
                <a:moveTo>
                  <a:pt x="1428750" y="1111255"/>
                </a:moveTo>
                <a:lnTo>
                  <a:pt x="0" y="1111255"/>
                </a:lnTo>
                <a:lnTo>
                  <a:pt x="6339" y="1117594"/>
                </a:lnTo>
                <a:lnTo>
                  <a:pt x="1422394" y="1117594"/>
                </a:lnTo>
                <a:lnTo>
                  <a:pt x="1428750" y="1111255"/>
                </a:lnTo>
                <a:close/>
              </a:path>
              <a:path w="1435100" h="1117600">
                <a:moveTo>
                  <a:pt x="6339" y="1117594"/>
                </a:moveTo>
                <a:lnTo>
                  <a:pt x="0" y="1111255"/>
                </a:lnTo>
                <a:lnTo>
                  <a:pt x="0" y="1117594"/>
                </a:lnTo>
                <a:lnTo>
                  <a:pt x="6339" y="1117594"/>
                </a:lnTo>
                <a:close/>
              </a:path>
              <a:path w="1435100" h="1117600">
                <a:moveTo>
                  <a:pt x="1428750" y="12694"/>
                </a:moveTo>
                <a:lnTo>
                  <a:pt x="1422394" y="6355"/>
                </a:lnTo>
                <a:lnTo>
                  <a:pt x="1422394" y="12694"/>
                </a:lnTo>
                <a:lnTo>
                  <a:pt x="1428750" y="12694"/>
                </a:lnTo>
                <a:close/>
              </a:path>
              <a:path w="1435100" h="1117600">
                <a:moveTo>
                  <a:pt x="1428750" y="1111255"/>
                </a:moveTo>
                <a:lnTo>
                  <a:pt x="1428750" y="12694"/>
                </a:lnTo>
                <a:lnTo>
                  <a:pt x="1422394" y="12694"/>
                </a:lnTo>
                <a:lnTo>
                  <a:pt x="1422394" y="1111255"/>
                </a:lnTo>
                <a:lnTo>
                  <a:pt x="1428750" y="1111255"/>
                </a:lnTo>
                <a:close/>
              </a:path>
              <a:path w="1435100" h="1117600">
                <a:moveTo>
                  <a:pt x="1428750" y="1117594"/>
                </a:moveTo>
                <a:lnTo>
                  <a:pt x="1428750" y="1111255"/>
                </a:lnTo>
                <a:lnTo>
                  <a:pt x="1422394" y="1117594"/>
                </a:lnTo>
                <a:lnTo>
                  <a:pt x="1428750" y="11175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75256" y="3257002"/>
            <a:ext cx="1339215" cy="1021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2865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Je reçois </a:t>
            </a:r>
            <a:r>
              <a:rPr sz="700" spc="-15" dirty="0">
                <a:latin typeface="Arial"/>
                <a:cs typeface="Arial"/>
              </a:rPr>
              <a:t>des </a:t>
            </a:r>
            <a:r>
              <a:rPr sz="700" spc="-5" dirty="0">
                <a:latin typeface="Arial"/>
                <a:cs typeface="Arial"/>
              </a:rPr>
              <a:t>demandes  </a:t>
            </a:r>
            <a:r>
              <a:rPr sz="700" spc="-15" dirty="0">
                <a:latin typeface="Arial"/>
                <a:cs typeface="Arial"/>
              </a:rPr>
              <a:t>d'analyses </a:t>
            </a:r>
            <a:r>
              <a:rPr sz="700" spc="-5" dirty="0">
                <a:latin typeface="Arial"/>
                <a:cs typeface="Arial"/>
              </a:rPr>
              <a:t>d'échantillons. </a:t>
            </a:r>
            <a:r>
              <a:rPr sz="700" spc="-20" dirty="0">
                <a:latin typeface="Arial"/>
                <a:cs typeface="Arial"/>
              </a:rPr>
              <a:t>Ceux-  </a:t>
            </a:r>
            <a:r>
              <a:rPr sz="700" spc="-5" dirty="0">
                <a:latin typeface="Arial"/>
                <a:cs typeface="Arial"/>
              </a:rPr>
              <a:t>ci </a:t>
            </a:r>
            <a:r>
              <a:rPr sz="700" spc="-10" dirty="0">
                <a:latin typeface="Arial"/>
                <a:cs typeface="Arial"/>
              </a:rPr>
              <a:t>sont placés dans </a:t>
            </a:r>
            <a:r>
              <a:rPr sz="700" spc="-15" dirty="0">
                <a:latin typeface="Arial"/>
                <a:cs typeface="Arial"/>
              </a:rPr>
              <a:t>des poches  </a:t>
            </a:r>
            <a:r>
              <a:rPr sz="700" spc="-10" dirty="0">
                <a:latin typeface="Arial"/>
                <a:cs typeface="Arial"/>
              </a:rPr>
              <a:t>opaques pour </a:t>
            </a:r>
            <a:r>
              <a:rPr sz="700" spc="-15" dirty="0">
                <a:latin typeface="Arial"/>
                <a:cs typeface="Arial"/>
              </a:rPr>
              <a:t>que </a:t>
            </a:r>
            <a:r>
              <a:rPr sz="700" spc="-30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produit </a:t>
            </a:r>
            <a:r>
              <a:rPr sz="700" spc="-25" dirty="0">
                <a:latin typeface="Arial"/>
                <a:cs typeface="Arial"/>
              </a:rPr>
              <a:t>ne  </a:t>
            </a:r>
            <a:r>
              <a:rPr sz="700" spc="-15" dirty="0">
                <a:latin typeface="Arial"/>
                <a:cs typeface="Arial"/>
              </a:rPr>
              <a:t>soit </a:t>
            </a:r>
            <a:r>
              <a:rPr sz="700" spc="5" dirty="0">
                <a:latin typeface="Arial"/>
                <a:cs typeface="Arial"/>
              </a:rPr>
              <a:t>pas </a:t>
            </a:r>
            <a:r>
              <a:rPr sz="700" spc="-5" dirty="0">
                <a:latin typeface="Arial"/>
                <a:cs typeface="Arial"/>
              </a:rPr>
              <a:t>altéré </a:t>
            </a:r>
            <a:r>
              <a:rPr sz="700" dirty="0">
                <a:latin typeface="Arial"/>
                <a:cs typeface="Arial"/>
              </a:rPr>
              <a:t>à </a:t>
            </a:r>
            <a:r>
              <a:rPr sz="700" spc="-5" dirty="0">
                <a:latin typeface="Arial"/>
                <a:cs typeface="Arial"/>
              </a:rPr>
              <a:t>la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lumière.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50"/>
              </a:spcBef>
            </a:pPr>
            <a:r>
              <a:rPr sz="700" spc="-10" dirty="0">
                <a:latin typeface="Arial"/>
                <a:cs typeface="Arial"/>
              </a:rPr>
              <a:t>J'effectue </a:t>
            </a:r>
            <a:r>
              <a:rPr sz="700" dirty="0">
                <a:latin typeface="Arial"/>
                <a:cs typeface="Arial"/>
              </a:rPr>
              <a:t>les </a:t>
            </a:r>
            <a:r>
              <a:rPr sz="700" spc="-10" dirty="0">
                <a:latin typeface="Arial"/>
                <a:cs typeface="Arial"/>
              </a:rPr>
              <a:t>mesures, </a:t>
            </a:r>
            <a:r>
              <a:rPr sz="700" dirty="0">
                <a:latin typeface="Arial"/>
                <a:cs typeface="Arial"/>
              </a:rPr>
              <a:t>et </a:t>
            </a:r>
            <a:r>
              <a:rPr sz="700" spc="-15" dirty="0">
                <a:latin typeface="Arial"/>
                <a:cs typeface="Arial"/>
              </a:rPr>
              <a:t>renvoie  </a:t>
            </a:r>
            <a:r>
              <a:rPr sz="700" spc="-5" dirty="0">
                <a:latin typeface="Arial"/>
                <a:cs typeface="Arial"/>
              </a:rPr>
              <a:t>le </a:t>
            </a:r>
            <a:r>
              <a:rPr sz="700" spc="-10" dirty="0">
                <a:latin typeface="Arial"/>
                <a:cs typeface="Arial"/>
              </a:rPr>
              <a:t>résultat </a:t>
            </a:r>
            <a:r>
              <a:rPr sz="700" spc="-15" dirty="0">
                <a:latin typeface="Arial"/>
                <a:cs typeface="Arial"/>
              </a:rPr>
              <a:t>par </a:t>
            </a:r>
            <a:r>
              <a:rPr sz="700" spc="-10" dirty="0">
                <a:latin typeface="Arial"/>
                <a:cs typeface="Arial"/>
              </a:rPr>
              <a:t>mail. </a:t>
            </a:r>
            <a:r>
              <a:rPr sz="700" spc="-5" dirty="0">
                <a:latin typeface="Arial"/>
                <a:cs typeface="Arial"/>
              </a:rPr>
              <a:t>Je </a:t>
            </a:r>
            <a:r>
              <a:rPr sz="700" dirty="0">
                <a:latin typeface="Arial"/>
                <a:cs typeface="Arial"/>
              </a:rPr>
              <a:t>ne </a:t>
            </a:r>
            <a:r>
              <a:rPr sz="700" spc="-15" dirty="0">
                <a:latin typeface="Arial"/>
                <a:cs typeface="Arial"/>
              </a:rPr>
              <a:t>sais  </a:t>
            </a:r>
            <a:r>
              <a:rPr sz="700" dirty="0">
                <a:latin typeface="Arial"/>
                <a:cs typeface="Arial"/>
              </a:rPr>
              <a:t>jamais de </a:t>
            </a:r>
            <a:r>
              <a:rPr sz="700" spc="-10" dirty="0">
                <a:latin typeface="Arial"/>
                <a:cs typeface="Arial"/>
              </a:rPr>
              <a:t>quelle </a:t>
            </a:r>
            <a:r>
              <a:rPr sz="700" spc="-5" dirty="0">
                <a:latin typeface="Arial"/>
                <a:cs typeface="Arial"/>
              </a:rPr>
              <a:t>recette il s'agit.  Ce n'est </a:t>
            </a:r>
            <a:r>
              <a:rPr sz="700" spc="-15" dirty="0">
                <a:latin typeface="Arial"/>
                <a:cs typeface="Arial"/>
              </a:rPr>
              <a:t>guère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motivant.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18307" y="2997205"/>
            <a:ext cx="1435100" cy="1073150"/>
          </a:xfrm>
          <a:custGeom>
            <a:avLst/>
            <a:gdLst/>
            <a:ahLst/>
            <a:cxnLst/>
            <a:rect l="l" t="t" r="r" b="b"/>
            <a:pathLst>
              <a:path w="1435100" h="1073150">
                <a:moveTo>
                  <a:pt x="1435089" y="12694"/>
                </a:moveTo>
                <a:lnTo>
                  <a:pt x="1435089" y="0"/>
                </a:lnTo>
                <a:lnTo>
                  <a:pt x="0" y="0"/>
                </a:lnTo>
                <a:lnTo>
                  <a:pt x="0" y="1073139"/>
                </a:lnTo>
                <a:lnTo>
                  <a:pt x="6339" y="1073139"/>
                </a:lnTo>
                <a:lnTo>
                  <a:pt x="6339" y="12694"/>
                </a:lnTo>
                <a:lnTo>
                  <a:pt x="12694" y="6339"/>
                </a:lnTo>
                <a:lnTo>
                  <a:pt x="12694" y="12694"/>
                </a:lnTo>
                <a:lnTo>
                  <a:pt x="1428750" y="12694"/>
                </a:lnTo>
                <a:lnTo>
                  <a:pt x="1428750" y="6339"/>
                </a:lnTo>
                <a:lnTo>
                  <a:pt x="1435089" y="12694"/>
                </a:lnTo>
                <a:close/>
              </a:path>
              <a:path w="1435100" h="1073150">
                <a:moveTo>
                  <a:pt x="12694" y="12694"/>
                </a:moveTo>
                <a:lnTo>
                  <a:pt x="12694" y="6339"/>
                </a:lnTo>
                <a:lnTo>
                  <a:pt x="6339" y="12694"/>
                </a:lnTo>
                <a:lnTo>
                  <a:pt x="12694" y="12694"/>
                </a:lnTo>
                <a:close/>
              </a:path>
              <a:path w="1435100" h="1073150">
                <a:moveTo>
                  <a:pt x="12694" y="1066800"/>
                </a:moveTo>
                <a:lnTo>
                  <a:pt x="12694" y="12694"/>
                </a:lnTo>
                <a:lnTo>
                  <a:pt x="6339" y="12694"/>
                </a:lnTo>
                <a:lnTo>
                  <a:pt x="6339" y="1066800"/>
                </a:lnTo>
                <a:lnTo>
                  <a:pt x="12694" y="1066800"/>
                </a:lnTo>
                <a:close/>
              </a:path>
              <a:path w="1435100" h="1073150">
                <a:moveTo>
                  <a:pt x="1435089" y="1073139"/>
                </a:moveTo>
                <a:lnTo>
                  <a:pt x="1435089" y="1066800"/>
                </a:lnTo>
                <a:lnTo>
                  <a:pt x="6339" y="1066800"/>
                </a:lnTo>
                <a:lnTo>
                  <a:pt x="6339" y="1073139"/>
                </a:lnTo>
                <a:lnTo>
                  <a:pt x="1435089" y="1073139"/>
                </a:lnTo>
                <a:close/>
              </a:path>
              <a:path w="1435100" h="1073150">
                <a:moveTo>
                  <a:pt x="1435089" y="12694"/>
                </a:moveTo>
                <a:lnTo>
                  <a:pt x="1428750" y="6339"/>
                </a:lnTo>
                <a:lnTo>
                  <a:pt x="1428750" y="12694"/>
                </a:lnTo>
                <a:lnTo>
                  <a:pt x="1435089" y="12694"/>
                </a:lnTo>
                <a:close/>
              </a:path>
              <a:path w="1435100" h="1073150">
                <a:moveTo>
                  <a:pt x="1435089" y="1066800"/>
                </a:moveTo>
                <a:lnTo>
                  <a:pt x="1435089" y="12694"/>
                </a:lnTo>
                <a:lnTo>
                  <a:pt x="1428750" y="12694"/>
                </a:lnTo>
                <a:lnTo>
                  <a:pt x="1428750" y="1066800"/>
                </a:lnTo>
                <a:lnTo>
                  <a:pt x="1435089" y="10668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24647" y="3003544"/>
            <a:ext cx="1428750" cy="241935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19050" rIns="0" bIns="0" rtlCol="0">
            <a:spAutoFit/>
          </a:bodyPr>
          <a:lstStyle/>
          <a:p>
            <a:pPr marL="526415" marR="147320" indent="-374650">
              <a:lnSpc>
                <a:spcPct val="100000"/>
              </a:lnSpc>
              <a:spcBef>
                <a:spcPts val="15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c.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Responsable </a:t>
            </a:r>
            <a:r>
              <a:rPr sz="700" b="1" spc="10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Bureau 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d'Etudes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24647" y="3244855"/>
            <a:ext cx="1428750" cy="1187450"/>
          </a:xfrm>
          <a:custGeom>
            <a:avLst/>
            <a:gdLst/>
            <a:ahLst/>
            <a:cxnLst/>
            <a:rect l="l" t="t" r="r" b="b"/>
            <a:pathLst>
              <a:path w="1428750" h="1187450">
                <a:moveTo>
                  <a:pt x="0" y="0"/>
                </a:moveTo>
                <a:lnTo>
                  <a:pt x="0" y="1187445"/>
                </a:lnTo>
                <a:lnTo>
                  <a:pt x="1428750" y="1187445"/>
                </a:lnTo>
                <a:lnTo>
                  <a:pt x="1428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18307" y="3238500"/>
            <a:ext cx="1435100" cy="1193800"/>
          </a:xfrm>
          <a:custGeom>
            <a:avLst/>
            <a:gdLst/>
            <a:ahLst/>
            <a:cxnLst/>
            <a:rect l="l" t="t" r="r" b="b"/>
            <a:pathLst>
              <a:path w="1435100" h="1193800">
                <a:moveTo>
                  <a:pt x="1435089" y="6355"/>
                </a:moveTo>
                <a:lnTo>
                  <a:pt x="1435089" y="0"/>
                </a:lnTo>
                <a:lnTo>
                  <a:pt x="0" y="0"/>
                </a:lnTo>
                <a:lnTo>
                  <a:pt x="0" y="1193794"/>
                </a:lnTo>
                <a:lnTo>
                  <a:pt x="6339" y="1193794"/>
                </a:lnTo>
                <a:lnTo>
                  <a:pt x="6339" y="6355"/>
                </a:lnTo>
                <a:lnTo>
                  <a:pt x="1435089" y="6355"/>
                </a:lnTo>
                <a:close/>
              </a:path>
              <a:path w="1435100" h="1193800">
                <a:moveTo>
                  <a:pt x="12694" y="1187455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1187455"/>
                </a:lnTo>
                <a:lnTo>
                  <a:pt x="12694" y="1187455"/>
                </a:lnTo>
                <a:close/>
              </a:path>
              <a:path w="1435100" h="1193800">
                <a:moveTo>
                  <a:pt x="1435089" y="1187455"/>
                </a:moveTo>
                <a:lnTo>
                  <a:pt x="6339" y="1187455"/>
                </a:lnTo>
                <a:lnTo>
                  <a:pt x="12694" y="1193794"/>
                </a:lnTo>
                <a:lnTo>
                  <a:pt x="1428750" y="1193794"/>
                </a:lnTo>
                <a:lnTo>
                  <a:pt x="1435089" y="1187455"/>
                </a:lnTo>
                <a:close/>
              </a:path>
              <a:path w="1435100" h="1193800">
                <a:moveTo>
                  <a:pt x="12694" y="1193794"/>
                </a:moveTo>
                <a:lnTo>
                  <a:pt x="6339" y="1187455"/>
                </a:lnTo>
                <a:lnTo>
                  <a:pt x="6339" y="1193794"/>
                </a:lnTo>
                <a:lnTo>
                  <a:pt x="12694" y="1193794"/>
                </a:lnTo>
                <a:close/>
              </a:path>
              <a:path w="1435100" h="1193800">
                <a:moveTo>
                  <a:pt x="1435089" y="1187455"/>
                </a:moveTo>
                <a:lnTo>
                  <a:pt x="1435089" y="6355"/>
                </a:lnTo>
                <a:lnTo>
                  <a:pt x="1428750" y="6355"/>
                </a:lnTo>
                <a:lnTo>
                  <a:pt x="1428750" y="1187455"/>
                </a:lnTo>
                <a:lnTo>
                  <a:pt x="1435089" y="1187455"/>
                </a:lnTo>
                <a:close/>
              </a:path>
              <a:path w="1435100" h="1193800">
                <a:moveTo>
                  <a:pt x="1435089" y="1193794"/>
                </a:moveTo>
                <a:lnTo>
                  <a:pt x="1435089" y="1187455"/>
                </a:lnTo>
                <a:lnTo>
                  <a:pt x="1428750" y="1193794"/>
                </a:lnTo>
                <a:lnTo>
                  <a:pt x="1435089" y="11937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256406" y="3276052"/>
            <a:ext cx="127762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Nous </a:t>
            </a:r>
            <a:r>
              <a:rPr sz="700" spc="-15" dirty="0">
                <a:latin typeface="Arial"/>
                <a:cs typeface="Arial"/>
              </a:rPr>
              <a:t>avions </a:t>
            </a:r>
            <a:r>
              <a:rPr sz="700" spc="-10" dirty="0">
                <a:latin typeface="Arial"/>
                <a:cs typeface="Arial"/>
              </a:rPr>
              <a:t>planifié </a:t>
            </a:r>
            <a:r>
              <a:rPr sz="700" spc="-20" dirty="0">
                <a:latin typeface="Arial"/>
                <a:cs typeface="Arial"/>
              </a:rPr>
              <a:t>les </a:t>
            </a:r>
            <a:r>
              <a:rPr sz="700" spc="-5" dirty="0">
                <a:latin typeface="Arial"/>
                <a:cs typeface="Arial"/>
              </a:rPr>
              <a:t>tâches 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conception </a:t>
            </a:r>
            <a:r>
              <a:rPr sz="700" dirty="0">
                <a:latin typeface="Arial"/>
                <a:cs typeface="Arial"/>
              </a:rPr>
              <a:t>du </a:t>
            </a:r>
            <a:r>
              <a:rPr sz="700" spc="-10" dirty="0">
                <a:latin typeface="Arial"/>
                <a:cs typeface="Arial"/>
              </a:rPr>
              <a:t>paquebot </a:t>
            </a:r>
            <a:r>
              <a:rPr sz="700" spc="-25" dirty="0">
                <a:latin typeface="Arial"/>
                <a:cs typeface="Arial"/>
              </a:rPr>
              <a:t>de  </a:t>
            </a:r>
            <a:r>
              <a:rPr sz="700" spc="5" dirty="0">
                <a:latin typeface="Arial"/>
                <a:cs typeface="Arial"/>
              </a:rPr>
              <a:t>1500 </a:t>
            </a:r>
            <a:r>
              <a:rPr sz="700" spc="-15" dirty="0">
                <a:latin typeface="Arial"/>
                <a:cs typeface="Arial"/>
              </a:rPr>
              <a:t>cabines. </a:t>
            </a:r>
            <a:r>
              <a:rPr sz="700" spc="-5" dirty="0">
                <a:latin typeface="Arial"/>
                <a:cs typeface="Arial"/>
              </a:rPr>
              <a:t>Pour la  </a:t>
            </a:r>
            <a:r>
              <a:rPr sz="700" spc="-10" dirty="0">
                <a:latin typeface="Arial"/>
                <a:cs typeface="Arial"/>
              </a:rPr>
              <a:t>climatisation, </a:t>
            </a:r>
            <a:r>
              <a:rPr sz="700" dirty="0">
                <a:latin typeface="Arial"/>
                <a:cs typeface="Arial"/>
              </a:rPr>
              <a:t>j'ai </a:t>
            </a:r>
            <a:r>
              <a:rPr sz="700" spc="-15" dirty="0">
                <a:latin typeface="Arial"/>
                <a:cs typeface="Arial"/>
              </a:rPr>
              <a:t>donné </a:t>
            </a:r>
            <a:r>
              <a:rPr sz="700" spc="-25" dirty="0">
                <a:latin typeface="Arial"/>
                <a:cs typeface="Arial"/>
              </a:rPr>
              <a:t>un </a:t>
            </a:r>
            <a:r>
              <a:rPr sz="700" spc="-10" dirty="0">
                <a:latin typeface="Arial"/>
                <a:cs typeface="Arial"/>
              </a:rPr>
              <a:t>délai  </a:t>
            </a:r>
            <a:r>
              <a:rPr sz="700" dirty="0">
                <a:latin typeface="Arial"/>
                <a:cs typeface="Arial"/>
              </a:rPr>
              <a:t>de 2 mois à </a:t>
            </a:r>
            <a:r>
              <a:rPr sz="700" spc="-10" dirty="0">
                <a:latin typeface="Arial"/>
                <a:cs typeface="Arial"/>
              </a:rPr>
              <a:t>l'équipe. </a:t>
            </a:r>
            <a:r>
              <a:rPr sz="700" spc="-5" dirty="0">
                <a:latin typeface="Arial"/>
                <a:cs typeface="Arial"/>
              </a:rPr>
              <a:t>Je </a:t>
            </a:r>
            <a:r>
              <a:rPr sz="700" spc="5" dirty="0">
                <a:latin typeface="Arial"/>
                <a:cs typeface="Arial"/>
              </a:rPr>
              <a:t>me  </a:t>
            </a:r>
            <a:r>
              <a:rPr sz="700" spc="-5" dirty="0">
                <a:latin typeface="Arial"/>
                <a:cs typeface="Arial"/>
              </a:rPr>
              <a:t>rends compte </a:t>
            </a:r>
            <a:r>
              <a:rPr sz="700" spc="5" dirty="0">
                <a:latin typeface="Arial"/>
                <a:cs typeface="Arial"/>
              </a:rPr>
              <a:t>que </a:t>
            </a:r>
            <a:r>
              <a:rPr sz="700" spc="-5" dirty="0">
                <a:latin typeface="Arial"/>
                <a:cs typeface="Arial"/>
              </a:rPr>
              <a:t>c'était  </a:t>
            </a:r>
            <a:r>
              <a:rPr sz="700" spc="-10" dirty="0">
                <a:latin typeface="Arial"/>
                <a:cs typeface="Arial"/>
              </a:rPr>
              <a:t>beaucoup trop </a:t>
            </a:r>
            <a:r>
              <a:rPr sz="700" spc="-5" dirty="0">
                <a:latin typeface="Arial"/>
                <a:cs typeface="Arial"/>
              </a:rPr>
              <a:t>court, </a:t>
            </a:r>
            <a:r>
              <a:rPr sz="700" dirty="0">
                <a:latin typeface="Arial"/>
                <a:cs typeface="Arial"/>
              </a:rPr>
              <a:t>et </a:t>
            </a:r>
            <a:r>
              <a:rPr sz="700" spc="-15" dirty="0">
                <a:latin typeface="Arial"/>
                <a:cs typeface="Arial"/>
              </a:rPr>
              <a:t>par  </a:t>
            </a:r>
            <a:r>
              <a:rPr sz="700" spc="-10" dirty="0">
                <a:latin typeface="Arial"/>
                <a:cs typeface="Arial"/>
              </a:rPr>
              <a:t>conséquent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irréaliste.</a:t>
            </a:r>
            <a:endParaRPr sz="700">
              <a:latin typeface="Arial"/>
              <a:cs typeface="Arial"/>
            </a:endParaRPr>
          </a:p>
          <a:p>
            <a:pPr marL="12700" marR="58419">
              <a:lnSpc>
                <a:spcPct val="101200"/>
              </a:lnSpc>
              <a:spcBef>
                <a:spcPts val="200"/>
              </a:spcBef>
            </a:pPr>
            <a:r>
              <a:rPr sz="700" spc="-5" dirty="0">
                <a:latin typeface="Arial"/>
                <a:cs typeface="Arial"/>
              </a:rPr>
              <a:t>Je comprends maintenant </a:t>
            </a:r>
            <a:r>
              <a:rPr sz="700" spc="-15" dirty="0">
                <a:latin typeface="Arial"/>
                <a:cs typeface="Arial"/>
              </a:rPr>
              <a:t>leur  </a:t>
            </a:r>
            <a:r>
              <a:rPr sz="700" spc="-10" dirty="0">
                <a:latin typeface="Arial"/>
                <a:cs typeface="Arial"/>
              </a:rPr>
              <a:t>démotivation.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37157" y="4686300"/>
            <a:ext cx="1428750" cy="254000"/>
          </a:xfrm>
          <a:custGeom>
            <a:avLst/>
            <a:gdLst/>
            <a:ahLst/>
            <a:cxnLst/>
            <a:rect l="l" t="t" r="r" b="b"/>
            <a:pathLst>
              <a:path w="1428750" h="254000">
                <a:moveTo>
                  <a:pt x="0" y="254005"/>
                </a:moveTo>
                <a:lnTo>
                  <a:pt x="1428750" y="254005"/>
                </a:lnTo>
                <a:lnTo>
                  <a:pt x="1428750" y="0"/>
                </a:lnTo>
                <a:lnTo>
                  <a:pt x="0" y="0"/>
                </a:lnTo>
                <a:lnTo>
                  <a:pt x="0" y="2540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37019" y="4683122"/>
            <a:ext cx="1428750" cy="0"/>
          </a:xfrm>
          <a:custGeom>
            <a:avLst/>
            <a:gdLst/>
            <a:ahLst/>
            <a:cxnLst/>
            <a:rect l="l" t="t" r="r" b="b"/>
            <a:pathLst>
              <a:path w="1428750">
                <a:moveTo>
                  <a:pt x="0" y="0"/>
                </a:moveTo>
                <a:lnTo>
                  <a:pt x="1428750" y="0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68944" y="4679944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0" y="0"/>
                </a:moveTo>
                <a:lnTo>
                  <a:pt x="0" y="1085850"/>
                </a:lnTo>
              </a:path>
            </a:pathLst>
          </a:custGeom>
          <a:ln w="6350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40327" y="468630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5"/>
                </a:lnTo>
              </a:path>
            </a:pathLst>
          </a:custGeom>
          <a:ln w="6339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62729" y="468630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5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43497" y="4692101"/>
            <a:ext cx="1419225" cy="24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200660" indent="-254000">
              <a:lnSpc>
                <a:spcPct val="101200"/>
              </a:lnSpc>
              <a:spcBef>
                <a:spcPts val="95"/>
              </a:spcBef>
            </a:pP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g.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Assistante éthique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et  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déontologie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37157" y="4933950"/>
            <a:ext cx="1435100" cy="1193800"/>
          </a:xfrm>
          <a:custGeom>
            <a:avLst/>
            <a:gdLst/>
            <a:ahLst/>
            <a:cxnLst/>
            <a:rect l="l" t="t" r="r" b="b"/>
            <a:pathLst>
              <a:path w="1435100" h="1193800">
                <a:moveTo>
                  <a:pt x="1435089" y="1193794"/>
                </a:moveTo>
                <a:lnTo>
                  <a:pt x="1435089" y="0"/>
                </a:lnTo>
                <a:lnTo>
                  <a:pt x="0" y="0"/>
                </a:lnTo>
                <a:lnTo>
                  <a:pt x="0" y="6355"/>
                </a:lnTo>
                <a:lnTo>
                  <a:pt x="1428750" y="6355"/>
                </a:lnTo>
                <a:lnTo>
                  <a:pt x="1428750" y="1193794"/>
                </a:lnTo>
                <a:lnTo>
                  <a:pt x="1435089" y="1193794"/>
                </a:lnTo>
                <a:close/>
              </a:path>
              <a:path w="1435100" h="1193800">
                <a:moveTo>
                  <a:pt x="6339" y="1187455"/>
                </a:moveTo>
                <a:lnTo>
                  <a:pt x="6339" y="6355"/>
                </a:lnTo>
                <a:lnTo>
                  <a:pt x="0" y="6355"/>
                </a:lnTo>
                <a:lnTo>
                  <a:pt x="0" y="1187455"/>
                </a:lnTo>
                <a:lnTo>
                  <a:pt x="6339" y="1187455"/>
                </a:lnTo>
                <a:close/>
              </a:path>
              <a:path w="1435100" h="1193800">
                <a:moveTo>
                  <a:pt x="1428750" y="1187455"/>
                </a:moveTo>
                <a:lnTo>
                  <a:pt x="0" y="1187455"/>
                </a:lnTo>
                <a:lnTo>
                  <a:pt x="6339" y="1193794"/>
                </a:lnTo>
                <a:lnTo>
                  <a:pt x="1422394" y="1193794"/>
                </a:lnTo>
                <a:lnTo>
                  <a:pt x="1428750" y="1187455"/>
                </a:lnTo>
                <a:close/>
              </a:path>
              <a:path w="1435100" h="1193800">
                <a:moveTo>
                  <a:pt x="6339" y="1193794"/>
                </a:moveTo>
                <a:lnTo>
                  <a:pt x="0" y="1187455"/>
                </a:lnTo>
                <a:lnTo>
                  <a:pt x="0" y="1193794"/>
                </a:lnTo>
                <a:lnTo>
                  <a:pt x="6339" y="1193794"/>
                </a:lnTo>
                <a:close/>
              </a:path>
              <a:path w="1435100" h="1193800">
                <a:moveTo>
                  <a:pt x="1428750" y="1187455"/>
                </a:moveTo>
                <a:lnTo>
                  <a:pt x="1428750" y="6355"/>
                </a:lnTo>
                <a:lnTo>
                  <a:pt x="1422394" y="6355"/>
                </a:lnTo>
                <a:lnTo>
                  <a:pt x="1422394" y="1187455"/>
                </a:lnTo>
                <a:lnTo>
                  <a:pt x="1428750" y="1187455"/>
                </a:lnTo>
                <a:close/>
              </a:path>
              <a:path w="1435100" h="1193800">
                <a:moveTo>
                  <a:pt x="1428750" y="1193794"/>
                </a:moveTo>
                <a:lnTo>
                  <a:pt x="1428750" y="1187455"/>
                </a:lnTo>
                <a:lnTo>
                  <a:pt x="1422394" y="1193794"/>
                </a:lnTo>
                <a:lnTo>
                  <a:pt x="1428750" y="119379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675256" y="4971501"/>
            <a:ext cx="1320800" cy="1155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731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Notre </a:t>
            </a:r>
            <a:r>
              <a:rPr sz="700" spc="-15" dirty="0">
                <a:latin typeface="Arial"/>
                <a:cs typeface="Arial"/>
              </a:rPr>
              <a:t>service </a:t>
            </a:r>
            <a:r>
              <a:rPr sz="700" spc="-10" dirty="0">
                <a:latin typeface="Arial"/>
                <a:cs typeface="Arial"/>
              </a:rPr>
              <a:t>juridique </a:t>
            </a:r>
            <a:r>
              <a:rPr sz="700" spc="-5" dirty="0">
                <a:latin typeface="Arial"/>
                <a:cs typeface="Arial"/>
              </a:rPr>
              <a:t>soit  </a:t>
            </a:r>
            <a:r>
              <a:rPr sz="700" spc="-10" dirty="0">
                <a:latin typeface="Arial"/>
                <a:cs typeface="Arial"/>
              </a:rPr>
              <a:t>participer </a:t>
            </a:r>
            <a:r>
              <a:rPr sz="700" dirty="0">
                <a:latin typeface="Arial"/>
                <a:cs typeface="Arial"/>
              </a:rPr>
              <a:t>à </a:t>
            </a:r>
            <a:r>
              <a:rPr sz="700" spc="-5" dirty="0">
                <a:latin typeface="Arial"/>
                <a:cs typeface="Arial"/>
              </a:rPr>
              <a:t>toutes </a:t>
            </a:r>
            <a:r>
              <a:rPr sz="700" dirty="0">
                <a:latin typeface="Arial"/>
                <a:cs typeface="Arial"/>
              </a:rPr>
              <a:t>les </a:t>
            </a:r>
            <a:r>
              <a:rPr sz="700" spc="-10" dirty="0">
                <a:latin typeface="Arial"/>
                <a:cs typeface="Arial"/>
              </a:rPr>
              <a:t>réunions  </a:t>
            </a:r>
            <a:r>
              <a:rPr sz="700" spc="-25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développement </a:t>
            </a:r>
            <a:r>
              <a:rPr sz="700" spc="5" dirty="0">
                <a:latin typeface="Arial"/>
                <a:cs typeface="Arial"/>
              </a:rPr>
              <a:t>des </a:t>
            </a:r>
            <a:r>
              <a:rPr sz="700" spc="-15" dirty="0">
                <a:latin typeface="Arial"/>
                <a:cs typeface="Arial"/>
              </a:rPr>
              <a:t>logiciels  </a:t>
            </a:r>
            <a:r>
              <a:rPr sz="700" spc="-25" dirty="0">
                <a:latin typeface="Arial"/>
                <a:cs typeface="Arial"/>
              </a:rPr>
              <a:t>de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gestion.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240"/>
              </a:spcBef>
            </a:pPr>
            <a:r>
              <a:rPr sz="700" spc="-10" dirty="0">
                <a:latin typeface="Arial"/>
                <a:cs typeface="Arial"/>
              </a:rPr>
              <a:t>Nous </a:t>
            </a:r>
            <a:r>
              <a:rPr sz="700" spc="-25" dirty="0">
                <a:latin typeface="Arial"/>
                <a:cs typeface="Arial"/>
              </a:rPr>
              <a:t>ne </a:t>
            </a:r>
            <a:r>
              <a:rPr sz="700" spc="-15" dirty="0">
                <a:latin typeface="Arial"/>
                <a:cs typeface="Arial"/>
              </a:rPr>
              <a:t>voyons </a:t>
            </a:r>
            <a:r>
              <a:rPr sz="700" spc="5" dirty="0">
                <a:latin typeface="Arial"/>
                <a:cs typeface="Arial"/>
              </a:rPr>
              <a:t>pas </a:t>
            </a:r>
            <a:r>
              <a:rPr sz="700" spc="-25" dirty="0">
                <a:latin typeface="Arial"/>
                <a:cs typeface="Arial"/>
              </a:rPr>
              <a:t>du </a:t>
            </a:r>
            <a:r>
              <a:rPr sz="700" spc="-10" dirty="0">
                <a:latin typeface="Arial"/>
                <a:cs typeface="Arial"/>
              </a:rPr>
              <a:t>tout  l'intérêt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15" dirty="0">
                <a:latin typeface="Arial"/>
                <a:cs typeface="Arial"/>
              </a:rPr>
              <a:t>notre </a:t>
            </a:r>
            <a:r>
              <a:rPr sz="700" spc="-10" dirty="0">
                <a:latin typeface="Arial"/>
                <a:cs typeface="Arial"/>
              </a:rPr>
              <a:t>présence </a:t>
            </a:r>
            <a:r>
              <a:rPr sz="700" dirty="0">
                <a:latin typeface="Arial"/>
                <a:cs typeface="Arial"/>
              </a:rPr>
              <a:t>: </a:t>
            </a:r>
            <a:r>
              <a:rPr sz="700" spc="-5" dirty="0">
                <a:latin typeface="Arial"/>
                <a:cs typeface="Arial"/>
              </a:rPr>
              <a:t>ce  </a:t>
            </a:r>
            <a:r>
              <a:rPr sz="700" spc="-10" dirty="0">
                <a:latin typeface="Arial"/>
                <a:cs typeface="Arial"/>
              </a:rPr>
              <a:t>sont </a:t>
            </a:r>
            <a:r>
              <a:rPr sz="700" spc="-15" dirty="0">
                <a:latin typeface="Arial"/>
                <a:cs typeface="Arial"/>
              </a:rPr>
              <a:t>des </a:t>
            </a:r>
            <a:r>
              <a:rPr sz="700" spc="-5" dirty="0">
                <a:latin typeface="Arial"/>
                <a:cs typeface="Arial"/>
              </a:rPr>
              <a:t>réunions </a:t>
            </a:r>
            <a:r>
              <a:rPr sz="700" spc="-15" dirty="0">
                <a:latin typeface="Arial"/>
                <a:cs typeface="Arial"/>
              </a:rPr>
              <a:t>techniques,  </a:t>
            </a:r>
            <a:r>
              <a:rPr sz="700" spc="-10" dirty="0">
                <a:latin typeface="Arial"/>
                <a:cs typeface="Arial"/>
              </a:rPr>
              <a:t>avec </a:t>
            </a:r>
            <a:r>
              <a:rPr sz="700" dirty="0">
                <a:latin typeface="Arial"/>
                <a:cs typeface="Arial"/>
              </a:rPr>
              <a:t>un </a:t>
            </a:r>
            <a:r>
              <a:rPr sz="700" spc="-10" dirty="0">
                <a:latin typeface="Arial"/>
                <a:cs typeface="Arial"/>
              </a:rPr>
              <a:t>charabia informatique  </a:t>
            </a:r>
            <a:r>
              <a:rPr sz="700" spc="-15" dirty="0">
                <a:latin typeface="Arial"/>
                <a:cs typeface="Arial"/>
              </a:rPr>
              <a:t>qui </a:t>
            </a:r>
            <a:r>
              <a:rPr sz="700" spc="-20" dirty="0">
                <a:latin typeface="Arial"/>
                <a:cs typeface="Arial"/>
              </a:rPr>
              <a:t>nous </a:t>
            </a:r>
            <a:r>
              <a:rPr sz="700" dirty="0">
                <a:latin typeface="Arial"/>
                <a:cs typeface="Arial"/>
              </a:rPr>
              <a:t>est </a:t>
            </a:r>
            <a:r>
              <a:rPr sz="700" spc="-10" dirty="0">
                <a:latin typeface="Arial"/>
                <a:cs typeface="Arial"/>
              </a:rPr>
              <a:t>totalement</a:t>
            </a:r>
            <a:r>
              <a:rPr sz="700" spc="-5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étranger.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700" spc="-5" dirty="0">
                <a:latin typeface="Arial"/>
                <a:cs typeface="Arial"/>
              </a:rPr>
              <a:t>Comment </a:t>
            </a:r>
            <a:r>
              <a:rPr sz="700" spc="-30" dirty="0">
                <a:latin typeface="Arial"/>
                <a:cs typeface="Arial"/>
              </a:rPr>
              <a:t>se </a:t>
            </a:r>
            <a:r>
              <a:rPr sz="700" spc="-5" dirty="0">
                <a:latin typeface="Arial"/>
                <a:cs typeface="Arial"/>
              </a:rPr>
              <a:t>motiver</a:t>
            </a:r>
            <a:r>
              <a:rPr sz="700" spc="1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?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224647" y="4686300"/>
            <a:ext cx="1428750" cy="254000"/>
          </a:xfrm>
          <a:custGeom>
            <a:avLst/>
            <a:gdLst/>
            <a:ahLst/>
            <a:cxnLst/>
            <a:rect l="l" t="t" r="r" b="b"/>
            <a:pathLst>
              <a:path w="1428750" h="254000">
                <a:moveTo>
                  <a:pt x="0" y="254005"/>
                </a:moveTo>
                <a:lnTo>
                  <a:pt x="1428750" y="254005"/>
                </a:lnTo>
                <a:lnTo>
                  <a:pt x="1428750" y="0"/>
                </a:lnTo>
                <a:lnTo>
                  <a:pt x="0" y="0"/>
                </a:lnTo>
                <a:lnTo>
                  <a:pt x="0" y="254005"/>
                </a:lnTo>
                <a:close/>
              </a:path>
            </a:pathLst>
          </a:custGeom>
          <a:solidFill>
            <a:srgbClr val="32CC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21344" y="4679944"/>
            <a:ext cx="0" cy="1118235"/>
          </a:xfrm>
          <a:custGeom>
            <a:avLst/>
            <a:gdLst/>
            <a:ahLst/>
            <a:cxnLst/>
            <a:rect l="l" t="t" r="r" b="b"/>
            <a:pathLst>
              <a:path h="1118235">
                <a:moveTo>
                  <a:pt x="0" y="0"/>
                </a:moveTo>
                <a:lnTo>
                  <a:pt x="0" y="1117610"/>
                </a:lnTo>
              </a:path>
            </a:pathLst>
          </a:custGeom>
          <a:ln w="6350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24519" y="4683122"/>
            <a:ext cx="1428750" cy="0"/>
          </a:xfrm>
          <a:custGeom>
            <a:avLst/>
            <a:gdLst/>
            <a:ahLst/>
            <a:cxnLst/>
            <a:rect l="l" t="t" r="r" b="b"/>
            <a:pathLst>
              <a:path w="1428750">
                <a:moveTo>
                  <a:pt x="0" y="0"/>
                </a:moveTo>
                <a:lnTo>
                  <a:pt x="1428750" y="0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7824" y="468630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5"/>
                </a:lnTo>
              </a:path>
            </a:pathLst>
          </a:custGeom>
          <a:ln w="635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50227" y="468630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4005"/>
                </a:lnTo>
              </a:path>
            </a:pathLst>
          </a:custGeom>
          <a:ln w="6339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227761" y="4692101"/>
            <a:ext cx="1419860" cy="24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6725" marR="126364" indent="-330200">
              <a:lnSpc>
                <a:spcPct val="101200"/>
              </a:lnSpc>
              <a:spcBef>
                <a:spcPts val="95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f. 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Responsable Laboratoire  Élastomère</a:t>
            </a:r>
            <a:endParaRPr sz="7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218307" y="4933950"/>
            <a:ext cx="1435100" cy="1371600"/>
          </a:xfrm>
          <a:custGeom>
            <a:avLst/>
            <a:gdLst/>
            <a:ahLst/>
            <a:cxnLst/>
            <a:rect l="l" t="t" r="r" b="b"/>
            <a:pathLst>
              <a:path w="1435100" h="1371600">
                <a:moveTo>
                  <a:pt x="1435089" y="6355"/>
                </a:moveTo>
                <a:lnTo>
                  <a:pt x="1435089" y="0"/>
                </a:lnTo>
                <a:lnTo>
                  <a:pt x="0" y="0"/>
                </a:lnTo>
                <a:lnTo>
                  <a:pt x="0" y="1371600"/>
                </a:lnTo>
                <a:lnTo>
                  <a:pt x="6339" y="1371600"/>
                </a:lnTo>
                <a:lnTo>
                  <a:pt x="6339" y="6355"/>
                </a:lnTo>
                <a:lnTo>
                  <a:pt x="1435089" y="6355"/>
                </a:lnTo>
                <a:close/>
              </a:path>
              <a:path w="1435100" h="1371600">
                <a:moveTo>
                  <a:pt x="12694" y="1358905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1358905"/>
                </a:lnTo>
                <a:lnTo>
                  <a:pt x="12694" y="1358905"/>
                </a:lnTo>
                <a:close/>
              </a:path>
              <a:path w="1435100" h="1371600">
                <a:moveTo>
                  <a:pt x="1435089" y="1358905"/>
                </a:moveTo>
                <a:lnTo>
                  <a:pt x="6339" y="1358905"/>
                </a:lnTo>
                <a:lnTo>
                  <a:pt x="12694" y="1365244"/>
                </a:lnTo>
                <a:lnTo>
                  <a:pt x="12694" y="1371600"/>
                </a:lnTo>
                <a:lnTo>
                  <a:pt x="1428750" y="1371600"/>
                </a:lnTo>
                <a:lnTo>
                  <a:pt x="1428750" y="1365244"/>
                </a:lnTo>
                <a:lnTo>
                  <a:pt x="1435089" y="1358905"/>
                </a:lnTo>
                <a:close/>
              </a:path>
              <a:path w="1435100" h="1371600">
                <a:moveTo>
                  <a:pt x="12694" y="1371600"/>
                </a:moveTo>
                <a:lnTo>
                  <a:pt x="12694" y="1365244"/>
                </a:lnTo>
                <a:lnTo>
                  <a:pt x="6339" y="1358905"/>
                </a:lnTo>
                <a:lnTo>
                  <a:pt x="6339" y="1371600"/>
                </a:lnTo>
                <a:lnTo>
                  <a:pt x="12694" y="1371600"/>
                </a:lnTo>
                <a:close/>
              </a:path>
              <a:path w="1435100" h="1371600">
                <a:moveTo>
                  <a:pt x="1435089" y="1358905"/>
                </a:moveTo>
                <a:lnTo>
                  <a:pt x="1435089" y="6355"/>
                </a:lnTo>
                <a:lnTo>
                  <a:pt x="1428750" y="6355"/>
                </a:lnTo>
                <a:lnTo>
                  <a:pt x="1428750" y="1358905"/>
                </a:lnTo>
                <a:lnTo>
                  <a:pt x="1435089" y="1358905"/>
                </a:lnTo>
                <a:close/>
              </a:path>
              <a:path w="1435100" h="1371600">
                <a:moveTo>
                  <a:pt x="1435089" y="1371600"/>
                </a:moveTo>
                <a:lnTo>
                  <a:pt x="1435089" y="1358905"/>
                </a:lnTo>
                <a:lnTo>
                  <a:pt x="1428750" y="1365244"/>
                </a:lnTo>
                <a:lnTo>
                  <a:pt x="1428750" y="1371600"/>
                </a:lnTo>
                <a:lnTo>
                  <a:pt x="1435089" y="13716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256406" y="4971501"/>
            <a:ext cx="1339850" cy="131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330">
              <a:lnSpc>
                <a:spcPct val="100299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Lors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5" dirty="0">
                <a:latin typeface="Arial"/>
                <a:cs typeface="Arial"/>
              </a:rPr>
              <a:t>la </a:t>
            </a:r>
            <a:r>
              <a:rPr sz="700" spc="-15" dirty="0">
                <a:latin typeface="Arial"/>
                <a:cs typeface="Arial"/>
              </a:rPr>
              <a:t>dernière </a:t>
            </a:r>
            <a:r>
              <a:rPr sz="700" spc="-10" dirty="0">
                <a:latin typeface="Arial"/>
                <a:cs typeface="Arial"/>
              </a:rPr>
              <a:t>réunion </a:t>
            </a:r>
            <a:r>
              <a:rPr sz="700" dirty="0">
                <a:latin typeface="Arial"/>
                <a:cs typeface="Arial"/>
              </a:rPr>
              <a:t>de  </a:t>
            </a:r>
            <a:r>
              <a:rPr sz="700" spc="-5" dirty="0">
                <a:latin typeface="Arial"/>
                <a:cs typeface="Arial"/>
              </a:rPr>
              <a:t>projet, le patron </a:t>
            </a:r>
            <a:r>
              <a:rPr sz="700" spc="-20" dirty="0">
                <a:latin typeface="Arial"/>
                <a:cs typeface="Arial"/>
              </a:rPr>
              <a:t>nous </a:t>
            </a:r>
            <a:r>
              <a:rPr sz="700" spc="-10" dirty="0">
                <a:latin typeface="Arial"/>
                <a:cs typeface="Arial"/>
              </a:rPr>
              <a:t>annonce  </a:t>
            </a:r>
            <a:r>
              <a:rPr sz="700" dirty="0">
                <a:latin typeface="Arial"/>
                <a:cs typeface="Arial"/>
              </a:rPr>
              <a:t>un </a:t>
            </a:r>
            <a:r>
              <a:rPr sz="700" spc="-10" dirty="0">
                <a:latin typeface="Arial"/>
                <a:cs typeface="Arial"/>
              </a:rPr>
              <a:t>retard </a:t>
            </a:r>
            <a:r>
              <a:rPr sz="700" dirty="0">
                <a:latin typeface="Arial"/>
                <a:cs typeface="Arial"/>
              </a:rPr>
              <a:t>de 2 </a:t>
            </a:r>
            <a:r>
              <a:rPr sz="700" spc="-10" dirty="0">
                <a:latin typeface="Arial"/>
                <a:cs typeface="Arial"/>
              </a:rPr>
              <a:t>mois </a:t>
            </a:r>
            <a:r>
              <a:rPr sz="700" spc="-15" dirty="0">
                <a:latin typeface="Arial"/>
                <a:cs typeface="Arial"/>
              </a:rPr>
              <a:t>sur </a:t>
            </a:r>
            <a:r>
              <a:rPr sz="700" spc="-5" dirty="0">
                <a:latin typeface="Arial"/>
                <a:cs typeface="Arial"/>
              </a:rPr>
              <a:t>la  </a:t>
            </a:r>
            <a:r>
              <a:rPr sz="700" spc="-15" dirty="0">
                <a:latin typeface="Arial"/>
                <a:cs typeface="Arial"/>
              </a:rPr>
              <a:t>nouvelle </a:t>
            </a:r>
            <a:r>
              <a:rPr sz="700" spc="-10" dirty="0">
                <a:latin typeface="Arial"/>
                <a:cs typeface="Arial"/>
              </a:rPr>
              <a:t>collection. </a:t>
            </a:r>
            <a:r>
              <a:rPr sz="700" spc="15" dirty="0">
                <a:latin typeface="Arial"/>
                <a:cs typeface="Arial"/>
              </a:rPr>
              <a:t>En </a:t>
            </a:r>
            <a:r>
              <a:rPr sz="700" spc="-5" dirty="0">
                <a:latin typeface="Arial"/>
                <a:cs typeface="Arial"/>
              </a:rPr>
              <a:t>même  temps, il </a:t>
            </a:r>
            <a:r>
              <a:rPr sz="700" spc="10" dirty="0">
                <a:latin typeface="Arial"/>
                <a:cs typeface="Arial"/>
              </a:rPr>
              <a:t>m'a </a:t>
            </a:r>
            <a:r>
              <a:rPr sz="700" spc="-10" dirty="0">
                <a:latin typeface="Arial"/>
                <a:cs typeface="Arial"/>
              </a:rPr>
              <a:t>demandé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faire  </a:t>
            </a:r>
            <a:r>
              <a:rPr sz="700" spc="5" dirty="0">
                <a:latin typeface="Arial"/>
                <a:cs typeface="Arial"/>
              </a:rPr>
              <a:t>des </a:t>
            </a:r>
            <a:r>
              <a:rPr sz="700" spc="-20" dirty="0">
                <a:latin typeface="Arial"/>
                <a:cs typeface="Arial"/>
              </a:rPr>
              <a:t>essais </a:t>
            </a:r>
            <a:r>
              <a:rPr sz="700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déchirement </a:t>
            </a:r>
            <a:r>
              <a:rPr sz="700" dirty="0">
                <a:latin typeface="Arial"/>
                <a:cs typeface="Arial"/>
              </a:rPr>
              <a:t>sur  les </a:t>
            </a:r>
            <a:r>
              <a:rPr sz="700" spc="-15" dirty="0">
                <a:latin typeface="Arial"/>
                <a:cs typeface="Arial"/>
              </a:rPr>
              <a:t>120 </a:t>
            </a:r>
            <a:r>
              <a:rPr sz="700" spc="-5" dirty="0">
                <a:latin typeface="Arial"/>
                <a:cs typeface="Arial"/>
              </a:rPr>
              <a:t>références </a:t>
            </a:r>
            <a:r>
              <a:rPr sz="700" spc="-25" dirty="0">
                <a:latin typeface="Arial"/>
                <a:cs typeface="Arial"/>
              </a:rPr>
              <a:t>de </a:t>
            </a:r>
            <a:r>
              <a:rPr sz="700" spc="-10" dirty="0">
                <a:latin typeface="Arial"/>
                <a:cs typeface="Arial"/>
              </a:rPr>
              <a:t>tissus  </a:t>
            </a:r>
            <a:r>
              <a:rPr sz="700" spc="-5" dirty="0">
                <a:latin typeface="Arial"/>
                <a:cs typeface="Arial"/>
              </a:rPr>
              <a:t>élastomères </a:t>
            </a:r>
            <a:r>
              <a:rPr sz="700" spc="-25" dirty="0">
                <a:latin typeface="Arial"/>
                <a:cs typeface="Arial"/>
              </a:rPr>
              <a:t>en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magasin.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700" spc="-10" dirty="0">
                <a:latin typeface="Arial"/>
                <a:cs typeface="Arial"/>
              </a:rPr>
              <a:t>Franchement </a:t>
            </a:r>
            <a:r>
              <a:rPr sz="700" spc="-5" dirty="0">
                <a:latin typeface="Arial"/>
                <a:cs typeface="Arial"/>
              </a:rPr>
              <a:t>je </a:t>
            </a:r>
            <a:r>
              <a:rPr sz="700" spc="-25" dirty="0">
                <a:latin typeface="Arial"/>
                <a:cs typeface="Arial"/>
              </a:rPr>
              <a:t>ne </a:t>
            </a:r>
            <a:r>
              <a:rPr sz="700" spc="-5" dirty="0">
                <a:latin typeface="Arial"/>
                <a:cs typeface="Arial"/>
              </a:rPr>
              <a:t>vois </a:t>
            </a:r>
            <a:r>
              <a:rPr sz="700" spc="5" dirty="0">
                <a:latin typeface="Arial"/>
                <a:cs typeface="Arial"/>
              </a:rPr>
              <a:t>pas  </a:t>
            </a:r>
            <a:r>
              <a:rPr sz="700" spc="-5" dirty="0">
                <a:latin typeface="Arial"/>
                <a:cs typeface="Arial"/>
              </a:rPr>
              <a:t>comment cela va </a:t>
            </a:r>
            <a:r>
              <a:rPr sz="700" spc="-20" dirty="0">
                <a:latin typeface="Arial"/>
                <a:cs typeface="Arial"/>
              </a:rPr>
              <a:t>nous </a:t>
            </a:r>
            <a:r>
              <a:rPr sz="700" spc="-10" dirty="0">
                <a:latin typeface="Arial"/>
                <a:cs typeface="Arial"/>
              </a:rPr>
              <a:t>aider </a:t>
            </a:r>
            <a:r>
              <a:rPr sz="700" dirty="0">
                <a:latin typeface="Arial"/>
                <a:cs typeface="Arial"/>
              </a:rPr>
              <a:t>à  </a:t>
            </a:r>
            <a:r>
              <a:rPr sz="700" spc="-5" dirty="0">
                <a:latin typeface="Arial"/>
                <a:cs typeface="Arial"/>
              </a:rPr>
              <a:t>rattraper notre </a:t>
            </a:r>
            <a:r>
              <a:rPr sz="700" dirty="0">
                <a:latin typeface="Arial"/>
                <a:cs typeface="Arial"/>
              </a:rPr>
              <a:t>retard ! </a:t>
            </a:r>
            <a:r>
              <a:rPr sz="700" spc="-5" dirty="0">
                <a:latin typeface="Arial"/>
                <a:cs typeface="Arial"/>
              </a:rPr>
              <a:t>Je </a:t>
            </a:r>
            <a:r>
              <a:rPr sz="700" spc="-15" dirty="0">
                <a:latin typeface="Arial"/>
                <a:cs typeface="Arial"/>
              </a:rPr>
              <a:t>vais </a:t>
            </a:r>
            <a:r>
              <a:rPr sz="700" spc="-5" dirty="0">
                <a:latin typeface="Arial"/>
                <a:cs typeface="Arial"/>
              </a:rPr>
              <a:t>le  faire, </a:t>
            </a:r>
            <a:r>
              <a:rPr sz="700" dirty="0">
                <a:latin typeface="Arial"/>
                <a:cs typeface="Arial"/>
              </a:rPr>
              <a:t>mais </a:t>
            </a:r>
            <a:r>
              <a:rPr sz="700" spc="-5" dirty="0">
                <a:latin typeface="Arial"/>
                <a:cs typeface="Arial"/>
              </a:rPr>
              <a:t>je </a:t>
            </a:r>
            <a:r>
              <a:rPr sz="700" spc="-25" dirty="0">
                <a:latin typeface="Arial"/>
                <a:cs typeface="Arial"/>
              </a:rPr>
              <a:t>ne </a:t>
            </a:r>
            <a:r>
              <a:rPr sz="700" spc="-5" dirty="0">
                <a:latin typeface="Arial"/>
                <a:cs typeface="Arial"/>
              </a:rPr>
              <a:t>vois </a:t>
            </a:r>
            <a:r>
              <a:rPr sz="700" spc="5" dirty="0">
                <a:latin typeface="Arial"/>
                <a:cs typeface="Arial"/>
              </a:rPr>
              <a:t>pas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l'intérêt.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401695" y="2260594"/>
            <a:ext cx="0" cy="4406900"/>
          </a:xfrm>
          <a:custGeom>
            <a:avLst/>
            <a:gdLst/>
            <a:ahLst/>
            <a:cxnLst/>
            <a:rect l="l" t="t" r="r" b="b"/>
            <a:pathLst>
              <a:path h="4406900">
                <a:moveTo>
                  <a:pt x="0" y="0"/>
                </a:moveTo>
                <a:lnTo>
                  <a:pt x="0" y="4406905"/>
                </a:lnTo>
              </a:path>
            </a:pathLst>
          </a:custGeom>
          <a:ln w="635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04870" y="2263772"/>
            <a:ext cx="6350000" cy="0"/>
          </a:xfrm>
          <a:custGeom>
            <a:avLst/>
            <a:gdLst/>
            <a:ahLst/>
            <a:cxnLst/>
            <a:rect l="l" t="t" r="r" b="b"/>
            <a:pathLst>
              <a:path w="6350000">
                <a:moveTo>
                  <a:pt x="0" y="0"/>
                </a:moveTo>
                <a:lnTo>
                  <a:pt x="6350000" y="0"/>
                </a:lnTo>
              </a:path>
            </a:pathLst>
          </a:custGeom>
          <a:ln w="6355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04997" y="6664322"/>
            <a:ext cx="6350000" cy="0"/>
          </a:xfrm>
          <a:custGeom>
            <a:avLst/>
            <a:gdLst/>
            <a:ahLst/>
            <a:cxnLst/>
            <a:rect l="l" t="t" r="r" b="b"/>
            <a:pathLst>
              <a:path w="6350000">
                <a:moveTo>
                  <a:pt x="0" y="0"/>
                </a:moveTo>
                <a:lnTo>
                  <a:pt x="6350005" y="0"/>
                </a:lnTo>
              </a:path>
            </a:pathLst>
          </a:custGeom>
          <a:ln w="6355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51824" y="2266950"/>
            <a:ext cx="0" cy="4394200"/>
          </a:xfrm>
          <a:custGeom>
            <a:avLst/>
            <a:gdLst/>
            <a:ahLst/>
            <a:cxnLst/>
            <a:rect l="l" t="t" r="r" b="b"/>
            <a:pathLst>
              <a:path h="4394200">
                <a:moveTo>
                  <a:pt x="0" y="0"/>
                </a:moveTo>
                <a:lnTo>
                  <a:pt x="0" y="4394195"/>
                </a:lnTo>
              </a:path>
            </a:pathLst>
          </a:custGeom>
          <a:ln w="6355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4204" y="3994155"/>
            <a:ext cx="1879594" cy="144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8003" y="3917944"/>
            <a:ext cx="2032000" cy="1594485"/>
          </a:xfrm>
          <a:custGeom>
            <a:avLst/>
            <a:gdLst/>
            <a:ahLst/>
            <a:cxnLst/>
            <a:rect l="l" t="t" r="r" b="b"/>
            <a:pathLst>
              <a:path w="2032000" h="1594485">
                <a:moveTo>
                  <a:pt x="2032004" y="1593860"/>
                </a:moveTo>
                <a:lnTo>
                  <a:pt x="2032004" y="0"/>
                </a:lnTo>
                <a:lnTo>
                  <a:pt x="0" y="0"/>
                </a:lnTo>
                <a:lnTo>
                  <a:pt x="0" y="1593860"/>
                </a:lnTo>
                <a:lnTo>
                  <a:pt x="38100" y="1593860"/>
                </a:ln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lnTo>
                  <a:pt x="1955804" y="76200"/>
                </a:lnTo>
                <a:lnTo>
                  <a:pt x="1955804" y="38100"/>
                </a:lnTo>
                <a:lnTo>
                  <a:pt x="1993904" y="76200"/>
                </a:lnTo>
                <a:lnTo>
                  <a:pt x="1993904" y="1593860"/>
                </a:lnTo>
                <a:lnTo>
                  <a:pt x="2032004" y="1593860"/>
                </a:lnTo>
                <a:close/>
              </a:path>
              <a:path w="2032000" h="1594485">
                <a:moveTo>
                  <a:pt x="76200" y="76200"/>
                </a:move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close/>
              </a:path>
              <a:path w="2032000" h="1594485">
                <a:moveTo>
                  <a:pt x="76200" y="1517660"/>
                </a:moveTo>
                <a:lnTo>
                  <a:pt x="76200" y="76200"/>
                </a:lnTo>
                <a:lnTo>
                  <a:pt x="38100" y="76200"/>
                </a:lnTo>
                <a:lnTo>
                  <a:pt x="38100" y="1517660"/>
                </a:lnTo>
                <a:lnTo>
                  <a:pt x="76200" y="1517660"/>
                </a:lnTo>
                <a:close/>
              </a:path>
              <a:path w="2032000" h="1594485">
                <a:moveTo>
                  <a:pt x="1993904" y="1517660"/>
                </a:moveTo>
                <a:lnTo>
                  <a:pt x="38100" y="1517660"/>
                </a:lnTo>
                <a:lnTo>
                  <a:pt x="76200" y="1555760"/>
                </a:lnTo>
                <a:lnTo>
                  <a:pt x="76200" y="1593860"/>
                </a:lnTo>
                <a:lnTo>
                  <a:pt x="1955804" y="1593860"/>
                </a:lnTo>
                <a:lnTo>
                  <a:pt x="1955804" y="1555760"/>
                </a:lnTo>
                <a:lnTo>
                  <a:pt x="1993904" y="1517660"/>
                </a:lnTo>
                <a:close/>
              </a:path>
              <a:path w="2032000" h="1594485">
                <a:moveTo>
                  <a:pt x="76200" y="1593860"/>
                </a:moveTo>
                <a:lnTo>
                  <a:pt x="76200" y="1555760"/>
                </a:lnTo>
                <a:lnTo>
                  <a:pt x="38100" y="1517660"/>
                </a:lnTo>
                <a:lnTo>
                  <a:pt x="38100" y="1593860"/>
                </a:lnTo>
                <a:lnTo>
                  <a:pt x="76200" y="1593860"/>
                </a:lnTo>
                <a:close/>
              </a:path>
              <a:path w="2032000" h="1594485">
                <a:moveTo>
                  <a:pt x="1993904" y="76200"/>
                </a:moveTo>
                <a:lnTo>
                  <a:pt x="1955804" y="38100"/>
                </a:lnTo>
                <a:lnTo>
                  <a:pt x="1955804" y="76200"/>
                </a:lnTo>
                <a:lnTo>
                  <a:pt x="1993904" y="76200"/>
                </a:lnTo>
                <a:close/>
              </a:path>
              <a:path w="2032000" h="1594485">
                <a:moveTo>
                  <a:pt x="1993904" y="1517660"/>
                </a:moveTo>
                <a:lnTo>
                  <a:pt x="1993904" y="76200"/>
                </a:lnTo>
                <a:lnTo>
                  <a:pt x="1955804" y="76200"/>
                </a:lnTo>
                <a:lnTo>
                  <a:pt x="1955804" y="1517660"/>
                </a:lnTo>
                <a:lnTo>
                  <a:pt x="1993904" y="1517660"/>
                </a:lnTo>
                <a:close/>
              </a:path>
              <a:path w="2032000" h="1594485">
                <a:moveTo>
                  <a:pt x="1993904" y="1593860"/>
                </a:moveTo>
                <a:lnTo>
                  <a:pt x="1993904" y="1517660"/>
                </a:lnTo>
                <a:lnTo>
                  <a:pt x="1955804" y="1555760"/>
                </a:lnTo>
                <a:lnTo>
                  <a:pt x="1955804" y="1593860"/>
                </a:lnTo>
                <a:lnTo>
                  <a:pt x="1993904" y="1593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74907" y="3816355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6994"/>
                </a:moveTo>
                <a:lnTo>
                  <a:pt x="120639" y="0"/>
                </a:lnTo>
                <a:lnTo>
                  <a:pt x="0" y="908044"/>
                </a:lnTo>
                <a:lnTo>
                  <a:pt x="660394" y="996939"/>
                </a:lnTo>
                <a:lnTo>
                  <a:pt x="939789" y="787389"/>
                </a:lnTo>
                <a:lnTo>
                  <a:pt x="1028700" y="126994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35302" y="4603744"/>
            <a:ext cx="279400" cy="209550"/>
          </a:xfrm>
          <a:custGeom>
            <a:avLst/>
            <a:gdLst/>
            <a:ahLst/>
            <a:cxnLst/>
            <a:rect l="l" t="t" r="r" b="b"/>
            <a:pathLst>
              <a:path w="279400" h="209550">
                <a:moveTo>
                  <a:pt x="279394" y="0"/>
                </a:moveTo>
                <a:lnTo>
                  <a:pt x="76200" y="19050"/>
                </a:lnTo>
                <a:lnTo>
                  <a:pt x="0" y="209550"/>
                </a:lnTo>
                <a:lnTo>
                  <a:pt x="279394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68552" y="3816355"/>
            <a:ext cx="1041400" cy="1003300"/>
          </a:xfrm>
          <a:custGeom>
            <a:avLst/>
            <a:gdLst/>
            <a:ahLst/>
            <a:cxnLst/>
            <a:rect l="l" t="t" r="r" b="b"/>
            <a:pathLst>
              <a:path w="1041400" h="1003300">
                <a:moveTo>
                  <a:pt x="132603" y="745"/>
                </a:moveTo>
                <a:lnTo>
                  <a:pt x="126994" y="0"/>
                </a:lnTo>
                <a:lnTo>
                  <a:pt x="0" y="908044"/>
                </a:lnTo>
                <a:lnTo>
                  <a:pt x="6355" y="908044"/>
                </a:lnTo>
                <a:lnTo>
                  <a:pt x="6355" y="901689"/>
                </a:lnTo>
                <a:lnTo>
                  <a:pt x="7226" y="901815"/>
                </a:lnTo>
                <a:lnTo>
                  <a:pt x="126994" y="45440"/>
                </a:lnTo>
                <a:lnTo>
                  <a:pt x="126994" y="6339"/>
                </a:lnTo>
                <a:lnTo>
                  <a:pt x="132603" y="745"/>
                </a:lnTo>
                <a:close/>
              </a:path>
              <a:path w="1041400" h="1003300">
                <a:moveTo>
                  <a:pt x="7226" y="901815"/>
                </a:moveTo>
                <a:lnTo>
                  <a:pt x="6355" y="901689"/>
                </a:lnTo>
                <a:lnTo>
                  <a:pt x="6355" y="908044"/>
                </a:lnTo>
                <a:lnTo>
                  <a:pt x="7226" y="901815"/>
                </a:lnTo>
                <a:close/>
              </a:path>
              <a:path w="1041400" h="1003300">
                <a:moveTo>
                  <a:pt x="666750" y="1003294"/>
                </a:moveTo>
                <a:lnTo>
                  <a:pt x="666750" y="996939"/>
                </a:lnTo>
                <a:lnTo>
                  <a:pt x="7226" y="901815"/>
                </a:lnTo>
                <a:lnTo>
                  <a:pt x="6355" y="908044"/>
                </a:lnTo>
                <a:lnTo>
                  <a:pt x="666750" y="1003294"/>
                </a:lnTo>
                <a:close/>
              </a:path>
              <a:path w="1041400" h="1003300">
                <a:moveTo>
                  <a:pt x="133234" y="828"/>
                </a:moveTo>
                <a:lnTo>
                  <a:pt x="132603" y="745"/>
                </a:lnTo>
                <a:lnTo>
                  <a:pt x="126994" y="6339"/>
                </a:lnTo>
                <a:lnTo>
                  <a:pt x="132363" y="7053"/>
                </a:lnTo>
                <a:lnTo>
                  <a:pt x="133234" y="828"/>
                </a:lnTo>
                <a:close/>
              </a:path>
              <a:path w="1041400" h="1003300">
                <a:moveTo>
                  <a:pt x="132363" y="7053"/>
                </a:moveTo>
                <a:lnTo>
                  <a:pt x="126994" y="6339"/>
                </a:lnTo>
                <a:lnTo>
                  <a:pt x="126994" y="45440"/>
                </a:lnTo>
                <a:lnTo>
                  <a:pt x="132363" y="7053"/>
                </a:lnTo>
                <a:close/>
              </a:path>
              <a:path w="1041400" h="1003300">
                <a:moveTo>
                  <a:pt x="1041394" y="120639"/>
                </a:moveTo>
                <a:lnTo>
                  <a:pt x="1035055" y="120639"/>
                </a:lnTo>
                <a:lnTo>
                  <a:pt x="133234" y="828"/>
                </a:lnTo>
                <a:lnTo>
                  <a:pt x="132363" y="7053"/>
                </a:lnTo>
                <a:lnTo>
                  <a:pt x="1027978" y="126054"/>
                </a:lnTo>
                <a:lnTo>
                  <a:pt x="1028700" y="120639"/>
                </a:lnTo>
                <a:lnTo>
                  <a:pt x="1035055" y="126994"/>
                </a:lnTo>
                <a:lnTo>
                  <a:pt x="1041394" y="120639"/>
                </a:lnTo>
                <a:close/>
              </a:path>
              <a:path w="1041400" h="1003300">
                <a:moveTo>
                  <a:pt x="133350" y="0"/>
                </a:moveTo>
                <a:lnTo>
                  <a:pt x="132603" y="745"/>
                </a:lnTo>
                <a:lnTo>
                  <a:pt x="133234" y="828"/>
                </a:lnTo>
                <a:lnTo>
                  <a:pt x="133350" y="0"/>
                </a:lnTo>
                <a:close/>
              </a:path>
              <a:path w="1041400" h="1003300">
                <a:moveTo>
                  <a:pt x="742950" y="806439"/>
                </a:moveTo>
                <a:lnTo>
                  <a:pt x="666750" y="996939"/>
                </a:lnTo>
                <a:lnTo>
                  <a:pt x="675617" y="990088"/>
                </a:lnTo>
                <a:lnTo>
                  <a:pt x="742950" y="806439"/>
                </a:lnTo>
                <a:close/>
              </a:path>
              <a:path w="1041400" h="1003300">
                <a:moveTo>
                  <a:pt x="675617" y="990088"/>
                </a:moveTo>
                <a:lnTo>
                  <a:pt x="666750" y="996939"/>
                </a:lnTo>
                <a:lnTo>
                  <a:pt x="675515" y="990365"/>
                </a:lnTo>
                <a:lnTo>
                  <a:pt x="675617" y="990088"/>
                </a:lnTo>
                <a:close/>
              </a:path>
              <a:path w="1041400" h="1003300">
                <a:moveTo>
                  <a:pt x="675515" y="990365"/>
                </a:moveTo>
                <a:lnTo>
                  <a:pt x="666750" y="996939"/>
                </a:lnTo>
                <a:lnTo>
                  <a:pt x="673105" y="996939"/>
                </a:lnTo>
                <a:lnTo>
                  <a:pt x="675515" y="990365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36356" y="788613"/>
                </a:lnTo>
                <a:lnTo>
                  <a:pt x="675617" y="990088"/>
                </a:lnTo>
                <a:lnTo>
                  <a:pt x="675515" y="990365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0557" y="781748"/>
                </a:moveTo>
                <a:lnTo>
                  <a:pt x="742950" y="806439"/>
                </a:lnTo>
                <a:lnTo>
                  <a:pt x="742950" y="812794"/>
                </a:lnTo>
                <a:lnTo>
                  <a:pt x="936356" y="788613"/>
                </a:lnTo>
                <a:lnTo>
                  <a:pt x="940019" y="785783"/>
                </a:lnTo>
                <a:lnTo>
                  <a:pt x="940557" y="781748"/>
                </a:lnTo>
                <a:close/>
              </a:path>
              <a:path w="1041400" h="1003300">
                <a:moveTo>
                  <a:pt x="940019" y="785783"/>
                </a:moveTo>
                <a:lnTo>
                  <a:pt x="936356" y="788613"/>
                </a:lnTo>
                <a:lnTo>
                  <a:pt x="939805" y="788182"/>
                </a:lnTo>
                <a:lnTo>
                  <a:pt x="939805" y="787389"/>
                </a:lnTo>
                <a:lnTo>
                  <a:pt x="940019" y="785783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46144" y="781050"/>
                </a:lnTo>
                <a:lnTo>
                  <a:pt x="940019" y="785783"/>
                </a:lnTo>
                <a:lnTo>
                  <a:pt x="939805" y="787389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39805" y="787389"/>
                </a:lnTo>
                <a:lnTo>
                  <a:pt x="939805" y="788182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6144" y="781050"/>
                </a:moveTo>
                <a:lnTo>
                  <a:pt x="940557" y="781748"/>
                </a:lnTo>
                <a:lnTo>
                  <a:pt x="940019" y="785783"/>
                </a:lnTo>
                <a:lnTo>
                  <a:pt x="946144" y="781050"/>
                </a:lnTo>
                <a:close/>
              </a:path>
              <a:path w="1041400" h="1003300">
                <a:moveTo>
                  <a:pt x="1035055" y="126994"/>
                </a:moveTo>
                <a:lnTo>
                  <a:pt x="1027978" y="126054"/>
                </a:lnTo>
                <a:lnTo>
                  <a:pt x="940557" y="781748"/>
                </a:lnTo>
                <a:lnTo>
                  <a:pt x="946144" y="781050"/>
                </a:lnTo>
                <a:lnTo>
                  <a:pt x="946144" y="787389"/>
                </a:lnTo>
                <a:lnTo>
                  <a:pt x="1035055" y="126994"/>
                </a:lnTo>
                <a:close/>
              </a:path>
              <a:path w="1041400" h="1003300">
                <a:moveTo>
                  <a:pt x="1035055" y="126994"/>
                </a:moveTo>
                <a:lnTo>
                  <a:pt x="1028700" y="120639"/>
                </a:lnTo>
                <a:lnTo>
                  <a:pt x="1027978" y="126054"/>
                </a:lnTo>
                <a:lnTo>
                  <a:pt x="1035055" y="12699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75057" y="3670294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7010"/>
                </a:moveTo>
                <a:lnTo>
                  <a:pt x="126994" y="0"/>
                </a:lnTo>
                <a:lnTo>
                  <a:pt x="0" y="908060"/>
                </a:lnTo>
                <a:lnTo>
                  <a:pt x="666750" y="996955"/>
                </a:lnTo>
                <a:lnTo>
                  <a:pt x="939789" y="787405"/>
                </a:lnTo>
                <a:lnTo>
                  <a:pt x="1028700" y="127010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1807" y="4457700"/>
            <a:ext cx="273050" cy="209550"/>
          </a:xfrm>
          <a:custGeom>
            <a:avLst/>
            <a:gdLst/>
            <a:ahLst/>
            <a:cxnLst/>
            <a:rect l="l" t="t" r="r" b="b"/>
            <a:pathLst>
              <a:path w="273050" h="209550">
                <a:moveTo>
                  <a:pt x="273039" y="0"/>
                </a:moveTo>
                <a:lnTo>
                  <a:pt x="76200" y="25405"/>
                </a:lnTo>
                <a:lnTo>
                  <a:pt x="0" y="209550"/>
                </a:lnTo>
                <a:lnTo>
                  <a:pt x="273039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75057" y="3670294"/>
            <a:ext cx="1035050" cy="1003935"/>
          </a:xfrm>
          <a:custGeom>
            <a:avLst/>
            <a:gdLst/>
            <a:ahLst/>
            <a:cxnLst/>
            <a:rect l="l" t="t" r="r" b="b"/>
            <a:pathLst>
              <a:path w="1035050" h="1003935">
                <a:moveTo>
                  <a:pt x="1035039" y="127010"/>
                </a:moveTo>
                <a:lnTo>
                  <a:pt x="1035039" y="120655"/>
                </a:lnTo>
                <a:lnTo>
                  <a:pt x="126994" y="0"/>
                </a:lnTo>
                <a:lnTo>
                  <a:pt x="120639" y="0"/>
                </a:lnTo>
                <a:lnTo>
                  <a:pt x="0" y="908060"/>
                </a:lnTo>
                <a:lnTo>
                  <a:pt x="0" y="914400"/>
                </a:lnTo>
                <a:lnTo>
                  <a:pt x="6339" y="915245"/>
                </a:lnTo>
                <a:lnTo>
                  <a:pt x="6339" y="908060"/>
                </a:lnTo>
                <a:lnTo>
                  <a:pt x="126994" y="6355"/>
                </a:lnTo>
                <a:lnTo>
                  <a:pt x="1028700" y="127010"/>
                </a:lnTo>
                <a:lnTo>
                  <a:pt x="1028700" y="174108"/>
                </a:lnTo>
                <a:lnTo>
                  <a:pt x="1035039" y="127010"/>
                </a:lnTo>
                <a:close/>
              </a:path>
              <a:path w="1035050" h="1003935">
                <a:moveTo>
                  <a:pt x="946144" y="787405"/>
                </a:moveTo>
                <a:lnTo>
                  <a:pt x="939789" y="787405"/>
                </a:lnTo>
                <a:lnTo>
                  <a:pt x="669609" y="990043"/>
                </a:lnTo>
                <a:lnTo>
                  <a:pt x="666750" y="996955"/>
                </a:lnTo>
                <a:lnTo>
                  <a:pt x="660394" y="996955"/>
                </a:lnTo>
                <a:lnTo>
                  <a:pt x="660394" y="996099"/>
                </a:lnTo>
                <a:lnTo>
                  <a:pt x="6339" y="908060"/>
                </a:lnTo>
                <a:lnTo>
                  <a:pt x="6339" y="915245"/>
                </a:lnTo>
                <a:lnTo>
                  <a:pt x="660394" y="1002462"/>
                </a:lnTo>
                <a:lnTo>
                  <a:pt x="660394" y="996955"/>
                </a:lnTo>
                <a:lnTo>
                  <a:pt x="660719" y="996143"/>
                </a:lnTo>
                <a:lnTo>
                  <a:pt x="660719" y="1002506"/>
                </a:lnTo>
                <a:lnTo>
                  <a:pt x="666750" y="1003310"/>
                </a:lnTo>
                <a:lnTo>
                  <a:pt x="946144" y="787405"/>
                </a:lnTo>
                <a:close/>
              </a:path>
              <a:path w="1035050" h="1003935">
                <a:moveTo>
                  <a:pt x="661361" y="996229"/>
                </a:moveTo>
                <a:lnTo>
                  <a:pt x="660719" y="996143"/>
                </a:lnTo>
                <a:lnTo>
                  <a:pt x="660394" y="996955"/>
                </a:lnTo>
                <a:lnTo>
                  <a:pt x="661361" y="996229"/>
                </a:lnTo>
                <a:close/>
              </a:path>
              <a:path w="1035050" h="1003935">
                <a:moveTo>
                  <a:pt x="666750" y="996955"/>
                </a:moveTo>
                <a:lnTo>
                  <a:pt x="661361" y="996229"/>
                </a:lnTo>
                <a:lnTo>
                  <a:pt x="660394" y="996955"/>
                </a:lnTo>
                <a:lnTo>
                  <a:pt x="666750" y="996955"/>
                </a:lnTo>
                <a:close/>
              </a:path>
              <a:path w="1035050" h="1003935">
                <a:moveTo>
                  <a:pt x="940645" y="781050"/>
                </a:moveTo>
                <a:lnTo>
                  <a:pt x="939789" y="781050"/>
                </a:lnTo>
                <a:lnTo>
                  <a:pt x="736594" y="806455"/>
                </a:lnTo>
                <a:lnTo>
                  <a:pt x="660719" y="996143"/>
                </a:lnTo>
                <a:lnTo>
                  <a:pt x="661361" y="996229"/>
                </a:lnTo>
                <a:lnTo>
                  <a:pt x="669609" y="990043"/>
                </a:lnTo>
                <a:lnTo>
                  <a:pt x="742950" y="812810"/>
                </a:lnTo>
                <a:lnTo>
                  <a:pt x="939789" y="787405"/>
                </a:lnTo>
                <a:lnTo>
                  <a:pt x="940645" y="781050"/>
                </a:lnTo>
                <a:close/>
              </a:path>
              <a:path w="1035050" h="1003935">
                <a:moveTo>
                  <a:pt x="669609" y="990043"/>
                </a:moveTo>
                <a:lnTo>
                  <a:pt x="661361" y="996229"/>
                </a:lnTo>
                <a:lnTo>
                  <a:pt x="666750" y="996955"/>
                </a:lnTo>
                <a:lnTo>
                  <a:pt x="669609" y="990043"/>
                </a:lnTo>
                <a:close/>
              </a:path>
              <a:path w="1035050" h="1003935">
                <a:moveTo>
                  <a:pt x="946144" y="787405"/>
                </a:moveTo>
                <a:lnTo>
                  <a:pt x="946144" y="781050"/>
                </a:lnTo>
                <a:lnTo>
                  <a:pt x="940645" y="781050"/>
                </a:lnTo>
                <a:lnTo>
                  <a:pt x="939789" y="787405"/>
                </a:lnTo>
                <a:lnTo>
                  <a:pt x="946144" y="787405"/>
                </a:lnTo>
                <a:close/>
              </a:path>
              <a:path w="1035050" h="1003935">
                <a:moveTo>
                  <a:pt x="1028700" y="174108"/>
                </a:moveTo>
                <a:lnTo>
                  <a:pt x="1028700" y="127010"/>
                </a:lnTo>
                <a:lnTo>
                  <a:pt x="940645" y="781050"/>
                </a:lnTo>
                <a:lnTo>
                  <a:pt x="946144" y="781050"/>
                </a:lnTo>
                <a:lnTo>
                  <a:pt x="946144" y="787405"/>
                </a:lnTo>
                <a:lnTo>
                  <a:pt x="1028700" y="1741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82902" y="4895850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6994"/>
                </a:moveTo>
                <a:lnTo>
                  <a:pt x="120655" y="0"/>
                </a:lnTo>
                <a:lnTo>
                  <a:pt x="0" y="908044"/>
                </a:lnTo>
                <a:lnTo>
                  <a:pt x="660394" y="996955"/>
                </a:lnTo>
                <a:lnTo>
                  <a:pt x="939805" y="787405"/>
                </a:lnTo>
                <a:lnTo>
                  <a:pt x="1028700" y="126994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43297" y="5683255"/>
            <a:ext cx="280035" cy="209550"/>
          </a:xfrm>
          <a:custGeom>
            <a:avLst/>
            <a:gdLst/>
            <a:ahLst/>
            <a:cxnLst/>
            <a:rect l="l" t="t" r="r" b="b"/>
            <a:pathLst>
              <a:path w="280035" h="209550">
                <a:moveTo>
                  <a:pt x="279410" y="0"/>
                </a:moveTo>
                <a:lnTo>
                  <a:pt x="76200" y="19050"/>
                </a:lnTo>
                <a:lnTo>
                  <a:pt x="0" y="209550"/>
                </a:lnTo>
                <a:lnTo>
                  <a:pt x="279410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76547" y="4895850"/>
            <a:ext cx="1035050" cy="1003300"/>
          </a:xfrm>
          <a:custGeom>
            <a:avLst/>
            <a:gdLst/>
            <a:ahLst/>
            <a:cxnLst/>
            <a:rect l="l" t="t" r="r" b="b"/>
            <a:pathLst>
              <a:path w="1035050" h="1003300">
                <a:moveTo>
                  <a:pt x="132607" y="743"/>
                </a:moveTo>
                <a:lnTo>
                  <a:pt x="127010" y="0"/>
                </a:lnTo>
                <a:lnTo>
                  <a:pt x="0" y="908044"/>
                </a:lnTo>
                <a:lnTo>
                  <a:pt x="6355" y="908044"/>
                </a:lnTo>
                <a:lnTo>
                  <a:pt x="6355" y="901705"/>
                </a:lnTo>
                <a:lnTo>
                  <a:pt x="7224" y="901830"/>
                </a:lnTo>
                <a:lnTo>
                  <a:pt x="127010" y="45331"/>
                </a:lnTo>
                <a:lnTo>
                  <a:pt x="127010" y="6355"/>
                </a:lnTo>
                <a:lnTo>
                  <a:pt x="132607" y="743"/>
                </a:lnTo>
                <a:close/>
              </a:path>
              <a:path w="1035050" h="1003300">
                <a:moveTo>
                  <a:pt x="7224" y="901830"/>
                </a:moveTo>
                <a:lnTo>
                  <a:pt x="6355" y="901705"/>
                </a:lnTo>
                <a:lnTo>
                  <a:pt x="6355" y="908044"/>
                </a:lnTo>
                <a:lnTo>
                  <a:pt x="7224" y="901830"/>
                </a:lnTo>
                <a:close/>
              </a:path>
              <a:path w="1035050" h="1003300">
                <a:moveTo>
                  <a:pt x="666750" y="1003294"/>
                </a:moveTo>
                <a:lnTo>
                  <a:pt x="666750" y="996955"/>
                </a:lnTo>
                <a:lnTo>
                  <a:pt x="660410" y="996955"/>
                </a:lnTo>
                <a:lnTo>
                  <a:pt x="660410" y="996040"/>
                </a:lnTo>
                <a:lnTo>
                  <a:pt x="7224" y="901830"/>
                </a:lnTo>
                <a:lnTo>
                  <a:pt x="6355" y="908044"/>
                </a:lnTo>
                <a:lnTo>
                  <a:pt x="660410" y="1002380"/>
                </a:lnTo>
                <a:lnTo>
                  <a:pt x="660410" y="996955"/>
                </a:lnTo>
                <a:lnTo>
                  <a:pt x="660755" y="996090"/>
                </a:lnTo>
                <a:lnTo>
                  <a:pt x="660755" y="1002430"/>
                </a:lnTo>
                <a:lnTo>
                  <a:pt x="666750" y="1003294"/>
                </a:lnTo>
                <a:close/>
              </a:path>
              <a:path w="1035050" h="1003300">
                <a:moveTo>
                  <a:pt x="133234" y="827"/>
                </a:moveTo>
                <a:lnTo>
                  <a:pt x="132607" y="743"/>
                </a:lnTo>
                <a:lnTo>
                  <a:pt x="127010" y="6355"/>
                </a:lnTo>
                <a:lnTo>
                  <a:pt x="132361" y="7066"/>
                </a:lnTo>
                <a:lnTo>
                  <a:pt x="133234" y="827"/>
                </a:lnTo>
                <a:close/>
              </a:path>
              <a:path w="1035050" h="1003300">
                <a:moveTo>
                  <a:pt x="132361" y="7066"/>
                </a:moveTo>
                <a:lnTo>
                  <a:pt x="127010" y="6355"/>
                </a:lnTo>
                <a:lnTo>
                  <a:pt x="127010" y="45331"/>
                </a:lnTo>
                <a:lnTo>
                  <a:pt x="132361" y="7066"/>
                </a:lnTo>
                <a:close/>
              </a:path>
              <a:path w="1035050" h="1003300">
                <a:moveTo>
                  <a:pt x="1035055" y="126994"/>
                </a:moveTo>
                <a:lnTo>
                  <a:pt x="1035055" y="120655"/>
                </a:lnTo>
                <a:lnTo>
                  <a:pt x="133234" y="827"/>
                </a:lnTo>
                <a:lnTo>
                  <a:pt x="132361" y="7066"/>
                </a:lnTo>
                <a:lnTo>
                  <a:pt x="1027980" y="126054"/>
                </a:lnTo>
                <a:lnTo>
                  <a:pt x="1028700" y="120655"/>
                </a:lnTo>
                <a:lnTo>
                  <a:pt x="1035055" y="126994"/>
                </a:lnTo>
                <a:close/>
              </a:path>
              <a:path w="1035050" h="1003300">
                <a:moveTo>
                  <a:pt x="133350" y="0"/>
                </a:moveTo>
                <a:lnTo>
                  <a:pt x="132607" y="743"/>
                </a:lnTo>
                <a:lnTo>
                  <a:pt x="133234" y="827"/>
                </a:lnTo>
                <a:lnTo>
                  <a:pt x="133350" y="0"/>
                </a:lnTo>
                <a:close/>
              </a:path>
              <a:path w="1035050" h="1003300">
                <a:moveTo>
                  <a:pt x="666750" y="996955"/>
                </a:moveTo>
                <a:lnTo>
                  <a:pt x="660755" y="996090"/>
                </a:lnTo>
                <a:lnTo>
                  <a:pt x="660410" y="996955"/>
                </a:lnTo>
                <a:lnTo>
                  <a:pt x="666750" y="996955"/>
                </a:lnTo>
                <a:close/>
              </a:path>
              <a:path w="1035050" h="1003300">
                <a:moveTo>
                  <a:pt x="742950" y="806455"/>
                </a:moveTo>
                <a:lnTo>
                  <a:pt x="736610" y="806455"/>
                </a:lnTo>
                <a:lnTo>
                  <a:pt x="660755" y="996090"/>
                </a:lnTo>
                <a:lnTo>
                  <a:pt x="666750" y="996955"/>
                </a:lnTo>
                <a:lnTo>
                  <a:pt x="742950" y="806455"/>
                </a:lnTo>
                <a:close/>
              </a:path>
              <a:path w="1035050" h="1003300">
                <a:moveTo>
                  <a:pt x="946160" y="787405"/>
                </a:moveTo>
                <a:lnTo>
                  <a:pt x="929066" y="789540"/>
                </a:lnTo>
                <a:lnTo>
                  <a:pt x="666750" y="996955"/>
                </a:lnTo>
                <a:lnTo>
                  <a:pt x="946160" y="787405"/>
                </a:lnTo>
                <a:close/>
              </a:path>
              <a:path w="1035050" h="1003300">
                <a:moveTo>
                  <a:pt x="938611" y="781993"/>
                </a:moveTo>
                <a:lnTo>
                  <a:pt x="742950" y="806455"/>
                </a:lnTo>
                <a:lnTo>
                  <a:pt x="742950" y="812794"/>
                </a:lnTo>
                <a:lnTo>
                  <a:pt x="929066" y="789540"/>
                </a:lnTo>
                <a:lnTo>
                  <a:pt x="938611" y="781993"/>
                </a:lnTo>
                <a:close/>
              </a:path>
              <a:path w="1035050" h="1003300">
                <a:moveTo>
                  <a:pt x="940552" y="781797"/>
                </a:moveTo>
                <a:lnTo>
                  <a:pt x="939805" y="781844"/>
                </a:lnTo>
                <a:lnTo>
                  <a:pt x="938611" y="781993"/>
                </a:lnTo>
                <a:lnTo>
                  <a:pt x="929066" y="789540"/>
                </a:lnTo>
                <a:lnTo>
                  <a:pt x="939805" y="788199"/>
                </a:lnTo>
                <a:lnTo>
                  <a:pt x="939805" y="787405"/>
                </a:lnTo>
                <a:lnTo>
                  <a:pt x="940552" y="781797"/>
                </a:lnTo>
                <a:close/>
              </a:path>
              <a:path w="1035050" h="1003300">
                <a:moveTo>
                  <a:pt x="940511" y="781756"/>
                </a:moveTo>
                <a:lnTo>
                  <a:pt x="939805" y="781050"/>
                </a:lnTo>
                <a:lnTo>
                  <a:pt x="938611" y="781993"/>
                </a:lnTo>
                <a:lnTo>
                  <a:pt x="940511" y="781756"/>
                </a:lnTo>
                <a:close/>
              </a:path>
              <a:path w="1035050" h="1003300">
                <a:moveTo>
                  <a:pt x="946160" y="787405"/>
                </a:moveTo>
                <a:lnTo>
                  <a:pt x="940552" y="781797"/>
                </a:lnTo>
                <a:lnTo>
                  <a:pt x="939805" y="787405"/>
                </a:lnTo>
                <a:lnTo>
                  <a:pt x="946160" y="787405"/>
                </a:lnTo>
                <a:close/>
              </a:path>
              <a:path w="1035050" h="1003300">
                <a:moveTo>
                  <a:pt x="946160" y="787405"/>
                </a:moveTo>
                <a:lnTo>
                  <a:pt x="939805" y="787405"/>
                </a:lnTo>
                <a:lnTo>
                  <a:pt x="939805" y="788199"/>
                </a:lnTo>
                <a:lnTo>
                  <a:pt x="946160" y="787405"/>
                </a:lnTo>
                <a:close/>
              </a:path>
              <a:path w="1035050" h="1003300">
                <a:moveTo>
                  <a:pt x="946160" y="787405"/>
                </a:moveTo>
                <a:lnTo>
                  <a:pt x="946160" y="781050"/>
                </a:lnTo>
                <a:lnTo>
                  <a:pt x="940559" y="781750"/>
                </a:lnTo>
                <a:lnTo>
                  <a:pt x="946160" y="787405"/>
                </a:lnTo>
                <a:close/>
              </a:path>
              <a:path w="1035050" h="1003300">
                <a:moveTo>
                  <a:pt x="1035055" y="126994"/>
                </a:moveTo>
                <a:lnTo>
                  <a:pt x="1027980" y="126054"/>
                </a:lnTo>
                <a:lnTo>
                  <a:pt x="940559" y="781750"/>
                </a:lnTo>
                <a:lnTo>
                  <a:pt x="946160" y="781050"/>
                </a:lnTo>
                <a:lnTo>
                  <a:pt x="946160" y="787405"/>
                </a:lnTo>
                <a:lnTo>
                  <a:pt x="1035055" y="126994"/>
                </a:lnTo>
                <a:close/>
              </a:path>
              <a:path w="1035050" h="1003300">
                <a:moveTo>
                  <a:pt x="1035055" y="126994"/>
                </a:moveTo>
                <a:lnTo>
                  <a:pt x="1028700" y="120655"/>
                </a:lnTo>
                <a:lnTo>
                  <a:pt x="1027980" y="126054"/>
                </a:lnTo>
                <a:lnTo>
                  <a:pt x="1035055" y="12699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3547" y="3816355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6994"/>
                </a:moveTo>
                <a:lnTo>
                  <a:pt x="120655" y="0"/>
                </a:lnTo>
                <a:lnTo>
                  <a:pt x="0" y="908044"/>
                </a:lnTo>
                <a:lnTo>
                  <a:pt x="660410" y="996939"/>
                </a:lnTo>
                <a:lnTo>
                  <a:pt x="939805" y="787389"/>
                </a:lnTo>
                <a:lnTo>
                  <a:pt x="1028700" y="126994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03957" y="4603744"/>
            <a:ext cx="279400" cy="209550"/>
          </a:xfrm>
          <a:custGeom>
            <a:avLst/>
            <a:gdLst/>
            <a:ahLst/>
            <a:cxnLst/>
            <a:rect l="l" t="t" r="r" b="b"/>
            <a:pathLst>
              <a:path w="279400" h="209550">
                <a:moveTo>
                  <a:pt x="279394" y="0"/>
                </a:moveTo>
                <a:lnTo>
                  <a:pt x="76200" y="19050"/>
                </a:lnTo>
                <a:lnTo>
                  <a:pt x="0" y="209550"/>
                </a:lnTo>
                <a:lnTo>
                  <a:pt x="279394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37207" y="3816355"/>
            <a:ext cx="1041400" cy="1003300"/>
          </a:xfrm>
          <a:custGeom>
            <a:avLst/>
            <a:gdLst/>
            <a:ahLst/>
            <a:cxnLst/>
            <a:rect l="l" t="t" r="r" b="b"/>
            <a:pathLst>
              <a:path w="1041400" h="1003300">
                <a:moveTo>
                  <a:pt x="132603" y="745"/>
                </a:moveTo>
                <a:lnTo>
                  <a:pt x="126994" y="0"/>
                </a:lnTo>
                <a:lnTo>
                  <a:pt x="0" y="908044"/>
                </a:lnTo>
                <a:lnTo>
                  <a:pt x="6339" y="908044"/>
                </a:lnTo>
                <a:lnTo>
                  <a:pt x="6339" y="901689"/>
                </a:lnTo>
                <a:lnTo>
                  <a:pt x="7211" y="901815"/>
                </a:lnTo>
                <a:lnTo>
                  <a:pt x="126994" y="45434"/>
                </a:lnTo>
                <a:lnTo>
                  <a:pt x="126994" y="6339"/>
                </a:lnTo>
                <a:lnTo>
                  <a:pt x="132603" y="745"/>
                </a:lnTo>
                <a:close/>
              </a:path>
              <a:path w="1041400" h="1003300">
                <a:moveTo>
                  <a:pt x="7211" y="901815"/>
                </a:moveTo>
                <a:lnTo>
                  <a:pt x="6339" y="901689"/>
                </a:lnTo>
                <a:lnTo>
                  <a:pt x="6339" y="908044"/>
                </a:lnTo>
                <a:lnTo>
                  <a:pt x="7211" y="901815"/>
                </a:lnTo>
                <a:close/>
              </a:path>
              <a:path w="1041400" h="1003300">
                <a:moveTo>
                  <a:pt x="666750" y="1003294"/>
                </a:moveTo>
                <a:lnTo>
                  <a:pt x="666750" y="996939"/>
                </a:lnTo>
                <a:lnTo>
                  <a:pt x="7211" y="901815"/>
                </a:lnTo>
                <a:lnTo>
                  <a:pt x="6339" y="908044"/>
                </a:lnTo>
                <a:lnTo>
                  <a:pt x="666750" y="1003294"/>
                </a:lnTo>
                <a:close/>
              </a:path>
              <a:path w="1041400" h="1003300">
                <a:moveTo>
                  <a:pt x="133234" y="828"/>
                </a:moveTo>
                <a:lnTo>
                  <a:pt x="132603" y="745"/>
                </a:lnTo>
                <a:lnTo>
                  <a:pt x="126994" y="6339"/>
                </a:lnTo>
                <a:lnTo>
                  <a:pt x="132363" y="7053"/>
                </a:lnTo>
                <a:lnTo>
                  <a:pt x="133234" y="828"/>
                </a:lnTo>
                <a:close/>
              </a:path>
              <a:path w="1041400" h="1003300">
                <a:moveTo>
                  <a:pt x="132363" y="7053"/>
                </a:moveTo>
                <a:lnTo>
                  <a:pt x="126994" y="6339"/>
                </a:lnTo>
                <a:lnTo>
                  <a:pt x="126994" y="45434"/>
                </a:lnTo>
                <a:lnTo>
                  <a:pt x="132363" y="7053"/>
                </a:lnTo>
                <a:close/>
              </a:path>
              <a:path w="1041400" h="1003300">
                <a:moveTo>
                  <a:pt x="1041394" y="120639"/>
                </a:moveTo>
                <a:lnTo>
                  <a:pt x="1035039" y="120639"/>
                </a:lnTo>
                <a:lnTo>
                  <a:pt x="133234" y="828"/>
                </a:lnTo>
                <a:lnTo>
                  <a:pt x="132363" y="7053"/>
                </a:lnTo>
                <a:lnTo>
                  <a:pt x="1027977" y="126056"/>
                </a:lnTo>
                <a:lnTo>
                  <a:pt x="1028700" y="120639"/>
                </a:lnTo>
                <a:lnTo>
                  <a:pt x="1035039" y="126994"/>
                </a:lnTo>
                <a:lnTo>
                  <a:pt x="1041394" y="120639"/>
                </a:lnTo>
                <a:close/>
              </a:path>
              <a:path w="1041400" h="1003300">
                <a:moveTo>
                  <a:pt x="133350" y="0"/>
                </a:moveTo>
                <a:lnTo>
                  <a:pt x="132603" y="745"/>
                </a:lnTo>
                <a:lnTo>
                  <a:pt x="133234" y="828"/>
                </a:lnTo>
                <a:lnTo>
                  <a:pt x="133350" y="0"/>
                </a:lnTo>
                <a:close/>
              </a:path>
              <a:path w="1041400" h="1003300">
                <a:moveTo>
                  <a:pt x="742950" y="806439"/>
                </a:moveTo>
                <a:lnTo>
                  <a:pt x="666750" y="996939"/>
                </a:lnTo>
                <a:lnTo>
                  <a:pt x="675596" y="990103"/>
                </a:lnTo>
                <a:lnTo>
                  <a:pt x="742950" y="806439"/>
                </a:lnTo>
                <a:close/>
              </a:path>
              <a:path w="1041400" h="1003300">
                <a:moveTo>
                  <a:pt x="675596" y="990103"/>
                </a:moveTo>
                <a:lnTo>
                  <a:pt x="666750" y="996939"/>
                </a:lnTo>
                <a:lnTo>
                  <a:pt x="675495" y="990380"/>
                </a:lnTo>
                <a:lnTo>
                  <a:pt x="675596" y="990103"/>
                </a:lnTo>
                <a:close/>
              </a:path>
              <a:path w="1041400" h="1003300">
                <a:moveTo>
                  <a:pt x="675495" y="990380"/>
                </a:moveTo>
                <a:lnTo>
                  <a:pt x="666750" y="996939"/>
                </a:lnTo>
                <a:lnTo>
                  <a:pt x="673089" y="996939"/>
                </a:lnTo>
                <a:lnTo>
                  <a:pt x="675495" y="990380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36356" y="788613"/>
                </a:lnTo>
                <a:lnTo>
                  <a:pt x="675596" y="990103"/>
                </a:lnTo>
                <a:lnTo>
                  <a:pt x="675495" y="990380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0541" y="781750"/>
                </a:moveTo>
                <a:lnTo>
                  <a:pt x="742950" y="806439"/>
                </a:lnTo>
                <a:lnTo>
                  <a:pt x="742950" y="812794"/>
                </a:lnTo>
                <a:lnTo>
                  <a:pt x="936356" y="788613"/>
                </a:lnTo>
                <a:lnTo>
                  <a:pt x="940002" y="785796"/>
                </a:lnTo>
                <a:lnTo>
                  <a:pt x="940541" y="781750"/>
                </a:lnTo>
                <a:close/>
              </a:path>
              <a:path w="1041400" h="1003300">
                <a:moveTo>
                  <a:pt x="940002" y="785796"/>
                </a:moveTo>
                <a:lnTo>
                  <a:pt x="936356" y="788613"/>
                </a:lnTo>
                <a:lnTo>
                  <a:pt x="939789" y="788184"/>
                </a:lnTo>
                <a:lnTo>
                  <a:pt x="939789" y="787389"/>
                </a:lnTo>
                <a:lnTo>
                  <a:pt x="940002" y="785796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46144" y="781050"/>
                </a:lnTo>
                <a:lnTo>
                  <a:pt x="940002" y="785796"/>
                </a:lnTo>
                <a:lnTo>
                  <a:pt x="939789" y="787389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6144" y="787389"/>
                </a:moveTo>
                <a:lnTo>
                  <a:pt x="939789" y="787389"/>
                </a:lnTo>
                <a:lnTo>
                  <a:pt x="939789" y="788184"/>
                </a:lnTo>
                <a:lnTo>
                  <a:pt x="946144" y="787389"/>
                </a:lnTo>
                <a:close/>
              </a:path>
              <a:path w="1041400" h="1003300">
                <a:moveTo>
                  <a:pt x="946144" y="781050"/>
                </a:moveTo>
                <a:lnTo>
                  <a:pt x="940541" y="781750"/>
                </a:lnTo>
                <a:lnTo>
                  <a:pt x="940002" y="785796"/>
                </a:lnTo>
                <a:lnTo>
                  <a:pt x="946144" y="781050"/>
                </a:lnTo>
                <a:close/>
              </a:path>
              <a:path w="1041400" h="1003300">
                <a:moveTo>
                  <a:pt x="1035039" y="126994"/>
                </a:moveTo>
                <a:lnTo>
                  <a:pt x="1027977" y="126056"/>
                </a:lnTo>
                <a:lnTo>
                  <a:pt x="940541" y="781750"/>
                </a:lnTo>
                <a:lnTo>
                  <a:pt x="946144" y="781050"/>
                </a:lnTo>
                <a:lnTo>
                  <a:pt x="946144" y="787389"/>
                </a:lnTo>
                <a:lnTo>
                  <a:pt x="1035039" y="126994"/>
                </a:lnTo>
                <a:close/>
              </a:path>
              <a:path w="1041400" h="1003300">
                <a:moveTo>
                  <a:pt x="1035039" y="126994"/>
                </a:moveTo>
                <a:lnTo>
                  <a:pt x="1028700" y="120639"/>
                </a:lnTo>
                <a:lnTo>
                  <a:pt x="1027977" y="126056"/>
                </a:lnTo>
                <a:lnTo>
                  <a:pt x="1035039" y="12699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43697" y="3670294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7010"/>
                </a:moveTo>
                <a:lnTo>
                  <a:pt x="127010" y="0"/>
                </a:lnTo>
                <a:lnTo>
                  <a:pt x="0" y="908060"/>
                </a:lnTo>
                <a:lnTo>
                  <a:pt x="666750" y="996955"/>
                </a:lnTo>
                <a:lnTo>
                  <a:pt x="939805" y="787405"/>
                </a:lnTo>
                <a:lnTo>
                  <a:pt x="1028700" y="127010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910447" y="4457700"/>
            <a:ext cx="273050" cy="209550"/>
          </a:xfrm>
          <a:custGeom>
            <a:avLst/>
            <a:gdLst/>
            <a:ahLst/>
            <a:cxnLst/>
            <a:rect l="l" t="t" r="r" b="b"/>
            <a:pathLst>
              <a:path w="273050" h="209550">
                <a:moveTo>
                  <a:pt x="273055" y="0"/>
                </a:moveTo>
                <a:lnTo>
                  <a:pt x="76200" y="25405"/>
                </a:lnTo>
                <a:lnTo>
                  <a:pt x="0" y="209550"/>
                </a:lnTo>
                <a:lnTo>
                  <a:pt x="273055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43697" y="3670294"/>
            <a:ext cx="1035050" cy="1003935"/>
          </a:xfrm>
          <a:custGeom>
            <a:avLst/>
            <a:gdLst/>
            <a:ahLst/>
            <a:cxnLst/>
            <a:rect l="l" t="t" r="r" b="b"/>
            <a:pathLst>
              <a:path w="1035050" h="1003935">
                <a:moveTo>
                  <a:pt x="1035055" y="127010"/>
                </a:moveTo>
                <a:lnTo>
                  <a:pt x="1035055" y="120655"/>
                </a:lnTo>
                <a:lnTo>
                  <a:pt x="127010" y="0"/>
                </a:lnTo>
                <a:lnTo>
                  <a:pt x="120655" y="0"/>
                </a:lnTo>
                <a:lnTo>
                  <a:pt x="0" y="908060"/>
                </a:lnTo>
                <a:lnTo>
                  <a:pt x="0" y="914400"/>
                </a:lnTo>
                <a:lnTo>
                  <a:pt x="6355" y="915247"/>
                </a:lnTo>
                <a:lnTo>
                  <a:pt x="6355" y="908060"/>
                </a:lnTo>
                <a:lnTo>
                  <a:pt x="127010" y="6355"/>
                </a:lnTo>
                <a:lnTo>
                  <a:pt x="1028700" y="127010"/>
                </a:lnTo>
                <a:lnTo>
                  <a:pt x="1028700" y="174221"/>
                </a:lnTo>
                <a:lnTo>
                  <a:pt x="1035055" y="127010"/>
                </a:lnTo>
                <a:close/>
              </a:path>
              <a:path w="1035050" h="1003935">
                <a:moveTo>
                  <a:pt x="946160" y="787405"/>
                </a:moveTo>
                <a:lnTo>
                  <a:pt x="939805" y="787405"/>
                </a:lnTo>
                <a:lnTo>
                  <a:pt x="669603" y="990060"/>
                </a:lnTo>
                <a:lnTo>
                  <a:pt x="666750" y="996955"/>
                </a:lnTo>
                <a:lnTo>
                  <a:pt x="660410" y="996955"/>
                </a:lnTo>
                <a:lnTo>
                  <a:pt x="660410" y="996101"/>
                </a:lnTo>
                <a:lnTo>
                  <a:pt x="6355" y="908060"/>
                </a:lnTo>
                <a:lnTo>
                  <a:pt x="6355" y="915247"/>
                </a:lnTo>
                <a:lnTo>
                  <a:pt x="660410" y="1002464"/>
                </a:lnTo>
                <a:lnTo>
                  <a:pt x="660410" y="996955"/>
                </a:lnTo>
                <a:lnTo>
                  <a:pt x="660734" y="996145"/>
                </a:lnTo>
                <a:lnTo>
                  <a:pt x="660734" y="1002507"/>
                </a:lnTo>
                <a:lnTo>
                  <a:pt x="666750" y="1003310"/>
                </a:lnTo>
                <a:lnTo>
                  <a:pt x="946160" y="787405"/>
                </a:lnTo>
                <a:close/>
              </a:path>
              <a:path w="1035050" h="1003935">
                <a:moveTo>
                  <a:pt x="661374" y="996231"/>
                </a:moveTo>
                <a:lnTo>
                  <a:pt x="660734" y="996145"/>
                </a:lnTo>
                <a:lnTo>
                  <a:pt x="660410" y="996955"/>
                </a:lnTo>
                <a:lnTo>
                  <a:pt x="661374" y="996231"/>
                </a:lnTo>
                <a:close/>
              </a:path>
              <a:path w="1035050" h="1003935">
                <a:moveTo>
                  <a:pt x="666750" y="996955"/>
                </a:moveTo>
                <a:lnTo>
                  <a:pt x="661374" y="996231"/>
                </a:lnTo>
                <a:lnTo>
                  <a:pt x="660410" y="996955"/>
                </a:lnTo>
                <a:lnTo>
                  <a:pt x="666750" y="996955"/>
                </a:lnTo>
                <a:close/>
              </a:path>
              <a:path w="1035050" h="1003935">
                <a:moveTo>
                  <a:pt x="940660" y="781050"/>
                </a:moveTo>
                <a:lnTo>
                  <a:pt x="939805" y="781050"/>
                </a:lnTo>
                <a:lnTo>
                  <a:pt x="736610" y="806455"/>
                </a:lnTo>
                <a:lnTo>
                  <a:pt x="660734" y="996145"/>
                </a:lnTo>
                <a:lnTo>
                  <a:pt x="661374" y="996231"/>
                </a:lnTo>
                <a:lnTo>
                  <a:pt x="669603" y="990060"/>
                </a:lnTo>
                <a:lnTo>
                  <a:pt x="742950" y="812810"/>
                </a:lnTo>
                <a:lnTo>
                  <a:pt x="939805" y="787405"/>
                </a:lnTo>
                <a:lnTo>
                  <a:pt x="940660" y="781050"/>
                </a:lnTo>
                <a:close/>
              </a:path>
              <a:path w="1035050" h="1003935">
                <a:moveTo>
                  <a:pt x="669603" y="990060"/>
                </a:moveTo>
                <a:lnTo>
                  <a:pt x="661374" y="996231"/>
                </a:lnTo>
                <a:lnTo>
                  <a:pt x="666750" y="996955"/>
                </a:lnTo>
                <a:lnTo>
                  <a:pt x="669603" y="990060"/>
                </a:lnTo>
                <a:close/>
              </a:path>
              <a:path w="1035050" h="1003935">
                <a:moveTo>
                  <a:pt x="946160" y="787405"/>
                </a:moveTo>
                <a:lnTo>
                  <a:pt x="946160" y="781050"/>
                </a:lnTo>
                <a:lnTo>
                  <a:pt x="940660" y="781050"/>
                </a:lnTo>
                <a:lnTo>
                  <a:pt x="939805" y="787405"/>
                </a:lnTo>
                <a:lnTo>
                  <a:pt x="946160" y="787405"/>
                </a:lnTo>
                <a:close/>
              </a:path>
              <a:path w="1035050" h="1003935">
                <a:moveTo>
                  <a:pt x="1028700" y="174221"/>
                </a:moveTo>
                <a:lnTo>
                  <a:pt x="1028700" y="127010"/>
                </a:lnTo>
                <a:lnTo>
                  <a:pt x="940660" y="781050"/>
                </a:lnTo>
                <a:lnTo>
                  <a:pt x="946160" y="781050"/>
                </a:lnTo>
                <a:lnTo>
                  <a:pt x="946160" y="787405"/>
                </a:lnTo>
                <a:lnTo>
                  <a:pt x="1028700" y="174221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45202" y="4895850"/>
            <a:ext cx="1028700" cy="996950"/>
          </a:xfrm>
          <a:custGeom>
            <a:avLst/>
            <a:gdLst/>
            <a:ahLst/>
            <a:cxnLst/>
            <a:rect l="l" t="t" r="r" b="b"/>
            <a:pathLst>
              <a:path w="1028700" h="996950">
                <a:moveTo>
                  <a:pt x="1028700" y="126994"/>
                </a:moveTo>
                <a:lnTo>
                  <a:pt x="126994" y="0"/>
                </a:lnTo>
                <a:lnTo>
                  <a:pt x="0" y="908044"/>
                </a:lnTo>
                <a:lnTo>
                  <a:pt x="666750" y="996955"/>
                </a:lnTo>
                <a:lnTo>
                  <a:pt x="939805" y="787405"/>
                </a:lnTo>
                <a:lnTo>
                  <a:pt x="1028700" y="126994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1952" y="5683255"/>
            <a:ext cx="273050" cy="209550"/>
          </a:xfrm>
          <a:custGeom>
            <a:avLst/>
            <a:gdLst/>
            <a:ahLst/>
            <a:cxnLst/>
            <a:rect l="l" t="t" r="r" b="b"/>
            <a:pathLst>
              <a:path w="273050" h="209550">
                <a:moveTo>
                  <a:pt x="273055" y="0"/>
                </a:moveTo>
                <a:lnTo>
                  <a:pt x="76200" y="19050"/>
                </a:lnTo>
                <a:lnTo>
                  <a:pt x="0" y="209550"/>
                </a:lnTo>
                <a:lnTo>
                  <a:pt x="273055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45202" y="4895850"/>
            <a:ext cx="1035050" cy="1003300"/>
          </a:xfrm>
          <a:custGeom>
            <a:avLst/>
            <a:gdLst/>
            <a:ahLst/>
            <a:cxnLst/>
            <a:rect l="l" t="t" r="r" b="b"/>
            <a:pathLst>
              <a:path w="1035050" h="1003300">
                <a:moveTo>
                  <a:pt x="126994" y="0"/>
                </a:moveTo>
                <a:lnTo>
                  <a:pt x="120655" y="0"/>
                </a:lnTo>
                <a:lnTo>
                  <a:pt x="0" y="908044"/>
                </a:lnTo>
                <a:lnTo>
                  <a:pt x="6355" y="908952"/>
                </a:lnTo>
                <a:lnTo>
                  <a:pt x="6355" y="901705"/>
                </a:lnTo>
                <a:lnTo>
                  <a:pt x="7181" y="901824"/>
                </a:lnTo>
                <a:lnTo>
                  <a:pt x="126994" y="0"/>
                </a:lnTo>
                <a:close/>
              </a:path>
              <a:path w="1035050" h="1003300">
                <a:moveTo>
                  <a:pt x="7181" y="901824"/>
                </a:moveTo>
                <a:lnTo>
                  <a:pt x="6355" y="901705"/>
                </a:lnTo>
                <a:lnTo>
                  <a:pt x="6355" y="908044"/>
                </a:lnTo>
                <a:lnTo>
                  <a:pt x="7181" y="901824"/>
                </a:lnTo>
                <a:close/>
              </a:path>
              <a:path w="1035050" h="1003300">
                <a:moveTo>
                  <a:pt x="666750" y="1003294"/>
                </a:moveTo>
                <a:lnTo>
                  <a:pt x="666750" y="996955"/>
                </a:lnTo>
                <a:lnTo>
                  <a:pt x="660394" y="996955"/>
                </a:lnTo>
                <a:lnTo>
                  <a:pt x="660394" y="996038"/>
                </a:lnTo>
                <a:lnTo>
                  <a:pt x="7181" y="901824"/>
                </a:lnTo>
                <a:lnTo>
                  <a:pt x="6355" y="908044"/>
                </a:lnTo>
                <a:lnTo>
                  <a:pt x="6355" y="908952"/>
                </a:lnTo>
                <a:lnTo>
                  <a:pt x="660394" y="1002387"/>
                </a:lnTo>
                <a:lnTo>
                  <a:pt x="660394" y="996955"/>
                </a:lnTo>
                <a:lnTo>
                  <a:pt x="660741" y="996088"/>
                </a:lnTo>
                <a:lnTo>
                  <a:pt x="660741" y="1002436"/>
                </a:lnTo>
                <a:lnTo>
                  <a:pt x="666750" y="1003294"/>
                </a:lnTo>
                <a:close/>
              </a:path>
              <a:path w="1035050" h="1003300">
                <a:moveTo>
                  <a:pt x="1035055" y="126994"/>
                </a:moveTo>
                <a:lnTo>
                  <a:pt x="1035055" y="120655"/>
                </a:lnTo>
                <a:lnTo>
                  <a:pt x="126994" y="0"/>
                </a:lnTo>
                <a:lnTo>
                  <a:pt x="126994" y="6355"/>
                </a:lnTo>
                <a:lnTo>
                  <a:pt x="1027869" y="126883"/>
                </a:lnTo>
                <a:lnTo>
                  <a:pt x="1028700" y="120655"/>
                </a:lnTo>
                <a:lnTo>
                  <a:pt x="1028700" y="174199"/>
                </a:lnTo>
                <a:lnTo>
                  <a:pt x="1035055" y="126994"/>
                </a:lnTo>
                <a:close/>
              </a:path>
              <a:path w="1035050" h="1003300">
                <a:moveTo>
                  <a:pt x="661394" y="996182"/>
                </a:moveTo>
                <a:lnTo>
                  <a:pt x="660741" y="996088"/>
                </a:lnTo>
                <a:lnTo>
                  <a:pt x="660394" y="996955"/>
                </a:lnTo>
                <a:lnTo>
                  <a:pt x="661394" y="996182"/>
                </a:lnTo>
                <a:close/>
              </a:path>
              <a:path w="1035050" h="1003300">
                <a:moveTo>
                  <a:pt x="666750" y="996955"/>
                </a:moveTo>
                <a:lnTo>
                  <a:pt x="661394" y="996182"/>
                </a:lnTo>
                <a:lnTo>
                  <a:pt x="660394" y="996955"/>
                </a:lnTo>
                <a:lnTo>
                  <a:pt x="666750" y="996955"/>
                </a:lnTo>
                <a:close/>
              </a:path>
              <a:path w="1035050" h="1003300">
                <a:moveTo>
                  <a:pt x="939805" y="781050"/>
                </a:moveTo>
                <a:lnTo>
                  <a:pt x="736594" y="806455"/>
                </a:lnTo>
                <a:lnTo>
                  <a:pt x="660741" y="996088"/>
                </a:lnTo>
                <a:lnTo>
                  <a:pt x="661394" y="996182"/>
                </a:lnTo>
                <a:lnTo>
                  <a:pt x="669593" y="989847"/>
                </a:lnTo>
                <a:lnTo>
                  <a:pt x="742950" y="806455"/>
                </a:lnTo>
                <a:lnTo>
                  <a:pt x="742950" y="812794"/>
                </a:lnTo>
                <a:lnTo>
                  <a:pt x="929932" y="788678"/>
                </a:lnTo>
                <a:lnTo>
                  <a:pt x="939805" y="781050"/>
                </a:lnTo>
                <a:close/>
              </a:path>
              <a:path w="1035050" h="1003300">
                <a:moveTo>
                  <a:pt x="669593" y="989847"/>
                </a:moveTo>
                <a:lnTo>
                  <a:pt x="661394" y="996182"/>
                </a:lnTo>
                <a:lnTo>
                  <a:pt x="666750" y="996955"/>
                </a:lnTo>
                <a:lnTo>
                  <a:pt x="669593" y="989847"/>
                </a:lnTo>
                <a:close/>
              </a:path>
              <a:path w="1035050" h="1003300">
                <a:moveTo>
                  <a:pt x="946144" y="787405"/>
                </a:moveTo>
                <a:lnTo>
                  <a:pt x="939805" y="787405"/>
                </a:lnTo>
                <a:lnTo>
                  <a:pt x="929932" y="788678"/>
                </a:lnTo>
                <a:lnTo>
                  <a:pt x="669593" y="989847"/>
                </a:lnTo>
                <a:lnTo>
                  <a:pt x="666750" y="996955"/>
                </a:lnTo>
                <a:lnTo>
                  <a:pt x="946144" y="787405"/>
                </a:lnTo>
                <a:close/>
              </a:path>
              <a:path w="1035050" h="1003300">
                <a:moveTo>
                  <a:pt x="940652" y="781050"/>
                </a:moveTo>
                <a:lnTo>
                  <a:pt x="939805" y="781050"/>
                </a:lnTo>
                <a:lnTo>
                  <a:pt x="929932" y="788678"/>
                </a:lnTo>
                <a:lnTo>
                  <a:pt x="939805" y="787405"/>
                </a:lnTo>
                <a:lnTo>
                  <a:pt x="940652" y="781050"/>
                </a:lnTo>
                <a:close/>
              </a:path>
              <a:path w="1035050" h="1003300">
                <a:moveTo>
                  <a:pt x="946144" y="787405"/>
                </a:moveTo>
                <a:lnTo>
                  <a:pt x="946144" y="781050"/>
                </a:lnTo>
                <a:lnTo>
                  <a:pt x="940652" y="781050"/>
                </a:lnTo>
                <a:lnTo>
                  <a:pt x="939805" y="787405"/>
                </a:lnTo>
                <a:lnTo>
                  <a:pt x="946144" y="787405"/>
                </a:lnTo>
                <a:close/>
              </a:path>
              <a:path w="1035050" h="1003300">
                <a:moveTo>
                  <a:pt x="1028700" y="174199"/>
                </a:moveTo>
                <a:lnTo>
                  <a:pt x="1028700" y="126994"/>
                </a:lnTo>
                <a:lnTo>
                  <a:pt x="1027869" y="126883"/>
                </a:lnTo>
                <a:lnTo>
                  <a:pt x="940652" y="781050"/>
                </a:lnTo>
                <a:lnTo>
                  <a:pt x="946144" y="781050"/>
                </a:lnTo>
                <a:lnTo>
                  <a:pt x="946144" y="787405"/>
                </a:lnTo>
                <a:lnTo>
                  <a:pt x="1028700" y="174199"/>
                </a:lnTo>
                <a:close/>
              </a:path>
              <a:path w="1035050" h="1003300">
                <a:moveTo>
                  <a:pt x="1028700" y="126994"/>
                </a:moveTo>
                <a:lnTo>
                  <a:pt x="1028700" y="120655"/>
                </a:lnTo>
                <a:lnTo>
                  <a:pt x="1027869" y="126883"/>
                </a:lnTo>
                <a:lnTo>
                  <a:pt x="1028700" y="12699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69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Recherche </a:t>
            </a:r>
            <a:r>
              <a:rPr spc="-5" dirty="0"/>
              <a:t>des </a:t>
            </a:r>
            <a:r>
              <a:rPr dirty="0"/>
              <a:t>moyens </a:t>
            </a:r>
            <a:r>
              <a:rPr spc="5" dirty="0"/>
              <a:t>et </a:t>
            </a:r>
            <a:r>
              <a:rPr spc="-5" dirty="0"/>
              <a:t>des </a:t>
            </a:r>
            <a:r>
              <a:rPr spc="-15" dirty="0"/>
              <a:t>conditions </a:t>
            </a:r>
            <a:r>
              <a:rPr spc="-10" dirty="0"/>
              <a:t>de </a:t>
            </a:r>
            <a:r>
              <a:rPr dirty="0"/>
              <a:t>mise </a:t>
            </a:r>
            <a:r>
              <a:rPr spc="5" dirty="0"/>
              <a:t>en</a:t>
            </a:r>
            <a:r>
              <a:rPr spc="-70" dirty="0"/>
              <a:t> </a:t>
            </a:r>
            <a:r>
              <a:rPr spc="-5" dirty="0"/>
              <a:t>œuvre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9271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réfléchissent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aux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actions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concrètes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mettre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œuvre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(2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principes 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par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3357" y="2127244"/>
            <a:ext cx="6515099" cy="4749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503" y="1257300"/>
            <a:ext cx="9607550" cy="1009650"/>
          </a:xfrm>
          <a:custGeom>
            <a:avLst/>
            <a:gdLst/>
            <a:ahLst/>
            <a:cxnLst/>
            <a:rect l="l" t="t" r="r" b="b"/>
            <a:pathLst>
              <a:path w="9607550" h="1009650">
                <a:moveTo>
                  <a:pt x="6351" y="667"/>
                </a:moveTo>
                <a:lnTo>
                  <a:pt x="6351" y="0"/>
                </a:lnTo>
                <a:lnTo>
                  <a:pt x="0" y="0"/>
                </a:lnTo>
                <a:lnTo>
                  <a:pt x="6351" y="667"/>
                </a:lnTo>
                <a:close/>
              </a:path>
              <a:path w="9607550" h="1009650">
                <a:moveTo>
                  <a:pt x="9607549" y="0"/>
                </a:moveTo>
                <a:lnTo>
                  <a:pt x="6351" y="0"/>
                </a:lnTo>
                <a:lnTo>
                  <a:pt x="9607549" y="0"/>
                </a:lnTo>
                <a:close/>
              </a:path>
              <a:path w="9607550" h="1009650">
                <a:moveTo>
                  <a:pt x="9601193" y="1009650"/>
                </a:moveTo>
                <a:lnTo>
                  <a:pt x="9601193" y="1008982"/>
                </a:lnTo>
                <a:lnTo>
                  <a:pt x="6351" y="667"/>
                </a:lnTo>
                <a:lnTo>
                  <a:pt x="6351" y="1009650"/>
                </a:lnTo>
                <a:lnTo>
                  <a:pt x="9601193" y="1009650"/>
                </a:lnTo>
                <a:close/>
              </a:path>
              <a:path w="9607550" h="1009650">
                <a:moveTo>
                  <a:pt x="9607549" y="1009650"/>
                </a:moveTo>
                <a:lnTo>
                  <a:pt x="9607549" y="0"/>
                </a:lnTo>
                <a:lnTo>
                  <a:pt x="9601193" y="0"/>
                </a:lnTo>
                <a:lnTo>
                  <a:pt x="9601193" y="6352"/>
                </a:lnTo>
                <a:lnTo>
                  <a:pt x="9601194" y="1008982"/>
                </a:lnTo>
                <a:lnTo>
                  <a:pt x="9607549" y="10096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855" y="1257300"/>
            <a:ext cx="9594850" cy="1009650"/>
          </a:xfrm>
          <a:custGeom>
            <a:avLst/>
            <a:gdLst/>
            <a:ahLst/>
            <a:cxnLst/>
            <a:rect l="l" t="t" r="r" b="b"/>
            <a:pathLst>
              <a:path w="9594850" h="1009650">
                <a:moveTo>
                  <a:pt x="0" y="0"/>
                </a:moveTo>
                <a:lnTo>
                  <a:pt x="0" y="1009650"/>
                </a:lnTo>
                <a:lnTo>
                  <a:pt x="9594845" y="1009650"/>
                </a:lnTo>
                <a:lnTo>
                  <a:pt x="95948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503" y="1257300"/>
            <a:ext cx="9607550" cy="1016000"/>
          </a:xfrm>
          <a:custGeom>
            <a:avLst/>
            <a:gdLst/>
            <a:ahLst/>
            <a:cxnLst/>
            <a:rect l="l" t="t" r="r" b="b"/>
            <a:pathLst>
              <a:path w="9607550" h="1016000">
                <a:moveTo>
                  <a:pt x="12704" y="0"/>
                </a:moveTo>
                <a:lnTo>
                  <a:pt x="0" y="0"/>
                </a:lnTo>
                <a:lnTo>
                  <a:pt x="0" y="1016005"/>
                </a:lnTo>
                <a:lnTo>
                  <a:pt x="6352" y="1016005"/>
                </a:lnTo>
                <a:lnTo>
                  <a:pt x="6352" y="6352"/>
                </a:lnTo>
                <a:lnTo>
                  <a:pt x="12704" y="0"/>
                </a:lnTo>
                <a:close/>
              </a:path>
              <a:path w="9607550" h="1016000">
                <a:moveTo>
                  <a:pt x="9607549" y="1016005"/>
                </a:moveTo>
                <a:lnTo>
                  <a:pt x="9607549" y="0"/>
                </a:lnTo>
                <a:lnTo>
                  <a:pt x="12704" y="0"/>
                </a:lnTo>
                <a:lnTo>
                  <a:pt x="6352" y="6352"/>
                </a:lnTo>
                <a:lnTo>
                  <a:pt x="9601194" y="6352"/>
                </a:lnTo>
                <a:lnTo>
                  <a:pt x="9601194" y="1016005"/>
                </a:lnTo>
                <a:lnTo>
                  <a:pt x="9607549" y="1016005"/>
                </a:lnTo>
                <a:close/>
              </a:path>
              <a:path w="9607550" h="1016000">
                <a:moveTo>
                  <a:pt x="12704" y="1003294"/>
                </a:moveTo>
                <a:lnTo>
                  <a:pt x="12704" y="6352"/>
                </a:lnTo>
                <a:lnTo>
                  <a:pt x="6352" y="6352"/>
                </a:lnTo>
                <a:lnTo>
                  <a:pt x="6352" y="1003294"/>
                </a:lnTo>
                <a:lnTo>
                  <a:pt x="12704" y="1003294"/>
                </a:lnTo>
                <a:close/>
              </a:path>
              <a:path w="9607550" h="1016000">
                <a:moveTo>
                  <a:pt x="9601194" y="1016005"/>
                </a:moveTo>
                <a:lnTo>
                  <a:pt x="9601194" y="1003294"/>
                </a:lnTo>
                <a:lnTo>
                  <a:pt x="6352" y="1003294"/>
                </a:lnTo>
                <a:lnTo>
                  <a:pt x="12704" y="1009650"/>
                </a:lnTo>
                <a:lnTo>
                  <a:pt x="12704" y="1016005"/>
                </a:lnTo>
                <a:lnTo>
                  <a:pt x="9601194" y="1016005"/>
                </a:lnTo>
                <a:close/>
              </a:path>
              <a:path w="9607550" h="1016000">
                <a:moveTo>
                  <a:pt x="12704" y="1016005"/>
                </a:moveTo>
                <a:lnTo>
                  <a:pt x="12704" y="1009650"/>
                </a:lnTo>
                <a:lnTo>
                  <a:pt x="6352" y="1003294"/>
                </a:lnTo>
                <a:lnTo>
                  <a:pt x="6352" y="1016005"/>
                </a:lnTo>
                <a:lnTo>
                  <a:pt x="12704" y="101600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855" y="1282699"/>
            <a:ext cx="9594850" cy="572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48640" indent="-342900">
              <a:lnSpc>
                <a:spcPct val="100000"/>
              </a:lnSpc>
              <a:spcBef>
                <a:spcPts val="100"/>
              </a:spcBef>
            </a:pPr>
            <a:r>
              <a:rPr sz="2000" spc="350" dirty="0">
                <a:solidFill>
                  <a:srgbClr val="009900"/>
                </a:solidFill>
                <a:latin typeface="Wingdings"/>
                <a:cs typeface="Wingdings"/>
              </a:rPr>
              <a:t>€</a:t>
            </a:r>
            <a:r>
              <a:rPr sz="2000" spc="35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celui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qui exécute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tâche doit,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début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projet,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planifier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tâche,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énoncer  ses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contraintes, s'impliquer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dans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ce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qu'il aura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faire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ainsi,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il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s'engage 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fortement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(au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lieu que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quelqu'un parle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son</a:t>
            </a:r>
            <a:r>
              <a:rPr sz="2000" spc="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nom)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Comment mettre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œuvre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concrètement</a:t>
            </a:r>
            <a:r>
              <a:rPr sz="2000" spc="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431800" indent="-34353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"/>
              <a:tabLst>
                <a:tab pos="431165" algn="l"/>
                <a:tab pos="4318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identifier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"derniers</a:t>
            </a:r>
            <a:r>
              <a:rPr sz="2000" spc="3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planificateurs"</a:t>
            </a:r>
            <a:endParaRPr sz="20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quelle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est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forêt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qui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se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cache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derrière</a:t>
            </a:r>
            <a:r>
              <a:rPr sz="1800" spc="3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l'arbre</a:t>
            </a:r>
            <a:endParaRPr sz="1800">
              <a:latin typeface="Arial"/>
              <a:cs typeface="Arial"/>
            </a:endParaRPr>
          </a:p>
          <a:p>
            <a:pPr marL="431800" indent="-343535">
              <a:lnSpc>
                <a:spcPct val="100000"/>
              </a:lnSpc>
              <a:spcBef>
                <a:spcPts val="490"/>
              </a:spcBef>
              <a:buClr>
                <a:srgbClr val="009900"/>
              </a:buClr>
              <a:buFont typeface="Wingdings"/>
              <a:buChar char=""/>
              <a:tabLst>
                <a:tab pos="431165" algn="l"/>
                <a:tab pos="4318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favoriser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l'implication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intervenants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dans le</a:t>
            </a:r>
            <a:r>
              <a:rPr sz="2000" spc="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faire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comprendre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projet,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son</a:t>
            </a:r>
            <a:r>
              <a:rPr sz="1800" spc="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déroulement</a:t>
            </a:r>
            <a:endParaRPr sz="18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situer les contributions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(valeur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ajoutée) de</a:t>
            </a:r>
            <a:r>
              <a:rPr sz="1800" spc="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chacun</a:t>
            </a:r>
            <a:endParaRPr sz="18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expliciter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données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d'entrée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/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sortie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chacun,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fournisseurs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/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clients</a:t>
            </a:r>
            <a:endParaRPr sz="1800">
              <a:latin typeface="Arial"/>
              <a:cs typeface="Arial"/>
            </a:endParaRPr>
          </a:p>
          <a:p>
            <a:pPr marL="431800" indent="-343535">
              <a:lnSpc>
                <a:spcPct val="100000"/>
              </a:lnSpc>
              <a:spcBef>
                <a:spcPts val="490"/>
              </a:spcBef>
              <a:buClr>
                <a:srgbClr val="009900"/>
              </a:buClr>
              <a:buFont typeface="Wingdings"/>
              <a:buChar char=""/>
              <a:tabLst>
                <a:tab pos="431165" algn="l"/>
                <a:tab pos="4318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développer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climat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3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transparence</a:t>
            </a:r>
            <a:endParaRPr sz="20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chacun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doit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oser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donner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ses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contraintes,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ses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limites,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sa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charge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800" spc="1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travail</a:t>
            </a:r>
            <a:endParaRPr sz="18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on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critique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processus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(mais pas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1800" spc="-1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personnes)</a:t>
            </a:r>
            <a:endParaRPr sz="18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il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faut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être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dur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problèmes (et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doux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1800" spc="4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personnes)</a:t>
            </a:r>
            <a:endParaRPr sz="1800">
              <a:latin typeface="Arial"/>
              <a:cs typeface="Arial"/>
            </a:endParaRPr>
          </a:p>
          <a:p>
            <a:pPr marL="431800" indent="-343535">
              <a:lnSpc>
                <a:spcPct val="100000"/>
              </a:lnSpc>
              <a:spcBef>
                <a:spcPts val="490"/>
              </a:spcBef>
              <a:buClr>
                <a:srgbClr val="009900"/>
              </a:buClr>
              <a:buFont typeface="Wingdings"/>
              <a:buChar char=""/>
              <a:tabLst>
                <a:tab pos="431165" algn="l"/>
                <a:tab pos="4318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convier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tous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intervenants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2000" spc="4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planification</a:t>
            </a:r>
            <a:endParaRPr sz="2000">
              <a:latin typeface="Arial"/>
              <a:cs typeface="Arial"/>
            </a:endParaRPr>
          </a:p>
          <a:p>
            <a:pPr marL="8312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831215" algn="l"/>
                <a:tab pos="8318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l'optimisation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est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issue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d'un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pilotage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contraintes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00"/>
              </a:spcBef>
              <a:tabLst>
                <a:tab pos="8161655" algn="l"/>
              </a:tabLst>
            </a:pPr>
            <a:r>
              <a:rPr spc="5" dirty="0"/>
              <a:t>1. </a:t>
            </a:r>
            <a:r>
              <a:rPr spc="-10" dirty="0"/>
              <a:t>Le</a:t>
            </a:r>
            <a:r>
              <a:rPr spc="-35" dirty="0"/>
              <a:t> </a:t>
            </a:r>
            <a:r>
              <a:rPr spc="-5" dirty="0"/>
              <a:t>dernier</a:t>
            </a:r>
            <a:r>
              <a:rPr dirty="0"/>
              <a:t> </a:t>
            </a:r>
            <a:r>
              <a:rPr spc="-5" dirty="0"/>
              <a:t>planificateur	</a:t>
            </a:r>
            <a:r>
              <a:rPr dirty="0">
                <a:solidFill>
                  <a:srgbClr val="FFFFFF"/>
                </a:solidFill>
              </a:rPr>
              <a:t>exemples</a:t>
            </a:r>
          </a:p>
        </p:txBody>
      </p:sp>
      <p:sp>
        <p:nvSpPr>
          <p:cNvPr id="7" name="object 7"/>
          <p:cNvSpPr/>
          <p:nvPr/>
        </p:nvSpPr>
        <p:spPr>
          <a:xfrm>
            <a:off x="5278252" y="2482855"/>
            <a:ext cx="4895850" cy="2463800"/>
          </a:xfrm>
          <a:custGeom>
            <a:avLst/>
            <a:gdLst/>
            <a:ahLst/>
            <a:cxnLst/>
            <a:rect l="l" t="t" r="r" b="b"/>
            <a:pathLst>
              <a:path w="4895850" h="2463800">
                <a:moveTo>
                  <a:pt x="4895850" y="1028700"/>
                </a:moveTo>
                <a:lnTo>
                  <a:pt x="4572000" y="0"/>
                </a:lnTo>
                <a:lnTo>
                  <a:pt x="0" y="1435089"/>
                </a:lnTo>
                <a:lnTo>
                  <a:pt x="323850" y="2463789"/>
                </a:lnTo>
                <a:lnTo>
                  <a:pt x="4895850" y="102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78252" y="2482855"/>
            <a:ext cx="4895850" cy="2470150"/>
          </a:xfrm>
          <a:custGeom>
            <a:avLst/>
            <a:gdLst/>
            <a:ahLst/>
            <a:cxnLst/>
            <a:rect l="l" t="t" r="r" b="b"/>
            <a:pathLst>
              <a:path w="4895850" h="2470150">
                <a:moveTo>
                  <a:pt x="4895850" y="1035039"/>
                </a:moveTo>
                <a:lnTo>
                  <a:pt x="4895850" y="1028700"/>
                </a:lnTo>
                <a:lnTo>
                  <a:pt x="4578355" y="0"/>
                </a:lnTo>
                <a:lnTo>
                  <a:pt x="4572000" y="0"/>
                </a:lnTo>
                <a:lnTo>
                  <a:pt x="0" y="1428750"/>
                </a:lnTo>
                <a:lnTo>
                  <a:pt x="0" y="1435089"/>
                </a:lnTo>
                <a:lnTo>
                  <a:pt x="6355" y="1455680"/>
                </a:lnTo>
                <a:lnTo>
                  <a:pt x="6355" y="1435089"/>
                </a:lnTo>
                <a:lnTo>
                  <a:pt x="8175" y="1440872"/>
                </a:lnTo>
                <a:lnTo>
                  <a:pt x="4565645" y="8337"/>
                </a:lnTo>
                <a:lnTo>
                  <a:pt x="4565645" y="6339"/>
                </a:lnTo>
                <a:lnTo>
                  <a:pt x="4572000" y="6339"/>
                </a:lnTo>
                <a:lnTo>
                  <a:pt x="4572000" y="26402"/>
                </a:lnTo>
                <a:lnTo>
                  <a:pt x="4889495" y="1028700"/>
                </a:lnTo>
                <a:lnTo>
                  <a:pt x="4889495" y="1037025"/>
                </a:lnTo>
                <a:lnTo>
                  <a:pt x="4895850" y="1035039"/>
                </a:lnTo>
                <a:close/>
              </a:path>
              <a:path w="4895850" h="2470150">
                <a:moveTo>
                  <a:pt x="8175" y="1440872"/>
                </a:moveTo>
                <a:lnTo>
                  <a:pt x="6355" y="1435089"/>
                </a:lnTo>
                <a:lnTo>
                  <a:pt x="6355" y="1441444"/>
                </a:lnTo>
                <a:lnTo>
                  <a:pt x="8175" y="1440872"/>
                </a:lnTo>
                <a:close/>
              </a:path>
              <a:path w="4895850" h="2470150">
                <a:moveTo>
                  <a:pt x="327818" y="2456208"/>
                </a:moveTo>
                <a:lnTo>
                  <a:pt x="8175" y="1440872"/>
                </a:lnTo>
                <a:lnTo>
                  <a:pt x="6355" y="1441444"/>
                </a:lnTo>
                <a:lnTo>
                  <a:pt x="6355" y="1455680"/>
                </a:lnTo>
                <a:lnTo>
                  <a:pt x="317494" y="2463789"/>
                </a:lnTo>
                <a:lnTo>
                  <a:pt x="323850" y="2470144"/>
                </a:lnTo>
                <a:lnTo>
                  <a:pt x="323850" y="2457450"/>
                </a:lnTo>
                <a:lnTo>
                  <a:pt x="327818" y="2456208"/>
                </a:lnTo>
                <a:close/>
              </a:path>
              <a:path w="4895850" h="2470150">
                <a:moveTo>
                  <a:pt x="329635" y="2461981"/>
                </a:moveTo>
                <a:lnTo>
                  <a:pt x="327818" y="2456208"/>
                </a:lnTo>
                <a:lnTo>
                  <a:pt x="323850" y="2457450"/>
                </a:lnTo>
                <a:lnTo>
                  <a:pt x="328689" y="2462277"/>
                </a:lnTo>
                <a:lnTo>
                  <a:pt x="329635" y="2461981"/>
                </a:lnTo>
                <a:close/>
              </a:path>
              <a:path w="4895850" h="2470150">
                <a:moveTo>
                  <a:pt x="328689" y="2462277"/>
                </a:moveTo>
                <a:lnTo>
                  <a:pt x="323850" y="2457450"/>
                </a:lnTo>
                <a:lnTo>
                  <a:pt x="323850" y="2463789"/>
                </a:lnTo>
                <a:lnTo>
                  <a:pt x="328689" y="2462277"/>
                </a:lnTo>
                <a:close/>
              </a:path>
              <a:path w="4895850" h="2470150">
                <a:moveTo>
                  <a:pt x="4889495" y="1037025"/>
                </a:moveTo>
                <a:lnTo>
                  <a:pt x="4889495" y="1028700"/>
                </a:lnTo>
                <a:lnTo>
                  <a:pt x="327818" y="2456208"/>
                </a:lnTo>
                <a:lnTo>
                  <a:pt x="329635" y="2461981"/>
                </a:lnTo>
                <a:lnTo>
                  <a:pt x="4889495" y="1037025"/>
                </a:lnTo>
                <a:close/>
              </a:path>
              <a:path w="4895850" h="2470150">
                <a:moveTo>
                  <a:pt x="330205" y="2463789"/>
                </a:moveTo>
                <a:lnTo>
                  <a:pt x="329635" y="2461981"/>
                </a:lnTo>
                <a:lnTo>
                  <a:pt x="328689" y="2462277"/>
                </a:lnTo>
                <a:lnTo>
                  <a:pt x="330205" y="2463789"/>
                </a:lnTo>
                <a:close/>
              </a:path>
              <a:path w="4895850" h="2470150">
                <a:moveTo>
                  <a:pt x="4572000" y="6339"/>
                </a:moveTo>
                <a:lnTo>
                  <a:pt x="4565645" y="6339"/>
                </a:lnTo>
                <a:lnTo>
                  <a:pt x="4566220" y="8156"/>
                </a:lnTo>
                <a:lnTo>
                  <a:pt x="4572000" y="6339"/>
                </a:lnTo>
                <a:close/>
              </a:path>
              <a:path w="4895850" h="2470150">
                <a:moveTo>
                  <a:pt x="4566220" y="8156"/>
                </a:moveTo>
                <a:lnTo>
                  <a:pt x="4565645" y="6339"/>
                </a:lnTo>
                <a:lnTo>
                  <a:pt x="4565645" y="8337"/>
                </a:lnTo>
                <a:lnTo>
                  <a:pt x="4566220" y="8156"/>
                </a:lnTo>
                <a:close/>
              </a:path>
              <a:path w="4895850" h="2470150">
                <a:moveTo>
                  <a:pt x="4572000" y="26402"/>
                </a:moveTo>
                <a:lnTo>
                  <a:pt x="4572000" y="6339"/>
                </a:lnTo>
                <a:lnTo>
                  <a:pt x="4566220" y="8156"/>
                </a:lnTo>
                <a:lnTo>
                  <a:pt x="4572000" y="264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24326" y="2787655"/>
            <a:ext cx="4098931" cy="1746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98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Débriefing </a:t>
            </a:r>
            <a:r>
              <a:rPr dirty="0"/>
              <a:t>1 : </a:t>
            </a:r>
            <a:r>
              <a:rPr spc="-10" dirty="0"/>
              <a:t>le positionnement du</a:t>
            </a:r>
            <a:r>
              <a:rPr spc="-25" dirty="0"/>
              <a:t> </a:t>
            </a:r>
            <a:r>
              <a:rPr spc="-5" dirty="0"/>
              <a:t>client</a:t>
            </a:r>
          </a:p>
        </p:txBody>
      </p:sp>
      <p:sp>
        <p:nvSpPr>
          <p:cNvPr id="3" name="object 3"/>
          <p:cNvSpPr/>
          <p:nvPr/>
        </p:nvSpPr>
        <p:spPr>
          <a:xfrm>
            <a:off x="4821052" y="3562345"/>
            <a:ext cx="1060449" cy="1231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1796" y="1384300"/>
            <a:ext cx="1733550" cy="876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89295" y="1536699"/>
            <a:ext cx="110934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8900">
              <a:lnSpc>
                <a:spcPct val="101600"/>
              </a:lnSpc>
              <a:spcBef>
                <a:spcPts val="70"/>
              </a:spcBef>
            </a:pPr>
            <a:r>
              <a:rPr sz="1600" spc="5" dirty="0">
                <a:latin typeface="Arial"/>
                <a:cs typeface="Arial"/>
              </a:rPr>
              <a:t>Le </a:t>
            </a:r>
            <a:r>
              <a:rPr sz="1600" spc="-15" dirty="0">
                <a:latin typeface="Arial"/>
                <a:cs typeface="Arial"/>
              </a:rPr>
              <a:t>dernier  </a:t>
            </a:r>
            <a:r>
              <a:rPr sz="1600" spc="-40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40" dirty="0">
                <a:latin typeface="Arial"/>
                <a:cs typeface="Arial"/>
              </a:rPr>
              <a:t>a</a:t>
            </a:r>
            <a:r>
              <a:rPr sz="1600" spc="10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55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40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40" dirty="0">
                <a:latin typeface="Arial"/>
                <a:cs typeface="Arial"/>
              </a:rPr>
              <a:t>e</a:t>
            </a:r>
            <a:r>
              <a:rPr sz="1600" spc="10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71796" y="6140444"/>
            <a:ext cx="1739905" cy="869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13356" y="5130794"/>
            <a:ext cx="1727194" cy="876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33992" y="5276848"/>
            <a:ext cx="14884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6350">
              <a:lnSpc>
                <a:spcPct val="101600"/>
              </a:lnSpc>
              <a:spcBef>
                <a:spcPts val="70"/>
              </a:spcBef>
            </a:pPr>
            <a:r>
              <a:rPr sz="1600" spc="5" dirty="0">
                <a:latin typeface="Arial"/>
                <a:cs typeface="Arial"/>
              </a:rPr>
              <a:t>Le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management  </a:t>
            </a:r>
            <a:r>
              <a:rPr sz="1600" spc="-30" dirty="0">
                <a:latin typeface="Arial"/>
                <a:cs typeface="Arial"/>
              </a:rPr>
              <a:t>par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"promesses"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42947" y="5060950"/>
            <a:ext cx="1733550" cy="869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04896" y="5206998"/>
            <a:ext cx="10280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7314" marR="5080" indent="-95250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latin typeface="Arial"/>
                <a:cs typeface="Arial"/>
              </a:rPr>
              <a:t>Principe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de  proximité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6496" y="3759194"/>
            <a:ext cx="1733550" cy="87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3453" y="3759194"/>
            <a:ext cx="1733550" cy="876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30146" y="4159248"/>
            <a:ext cx="1196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de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surprises"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07002" y="2463794"/>
            <a:ext cx="1733550" cy="87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56256" y="2736848"/>
            <a:ext cx="1047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Arial"/>
                <a:cs typeface="Arial"/>
              </a:rPr>
              <a:t>La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capacité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2947" y="2400305"/>
            <a:ext cx="1739905" cy="869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3007" y="1473202"/>
            <a:ext cx="2457450" cy="577850"/>
          </a:xfrm>
          <a:custGeom>
            <a:avLst/>
            <a:gdLst/>
            <a:ahLst/>
            <a:cxnLst/>
            <a:rect l="l" t="t" r="r" b="b"/>
            <a:pathLst>
              <a:path w="2457450" h="577850">
                <a:moveTo>
                  <a:pt x="2457450" y="6346"/>
                </a:moveTo>
                <a:lnTo>
                  <a:pt x="2457450" y="0"/>
                </a:lnTo>
                <a:lnTo>
                  <a:pt x="0" y="0"/>
                </a:lnTo>
                <a:lnTo>
                  <a:pt x="0" y="6345"/>
                </a:lnTo>
                <a:lnTo>
                  <a:pt x="6339" y="7820"/>
                </a:lnTo>
                <a:lnTo>
                  <a:pt x="6339" y="6345"/>
                </a:lnTo>
                <a:lnTo>
                  <a:pt x="2451094" y="6346"/>
                </a:lnTo>
                <a:lnTo>
                  <a:pt x="2457450" y="6346"/>
                </a:lnTo>
                <a:close/>
              </a:path>
              <a:path w="2457450" h="577850">
                <a:moveTo>
                  <a:pt x="2451094" y="577843"/>
                </a:moveTo>
                <a:lnTo>
                  <a:pt x="2451094" y="576365"/>
                </a:lnTo>
                <a:lnTo>
                  <a:pt x="6339" y="7820"/>
                </a:lnTo>
                <a:lnTo>
                  <a:pt x="6339" y="577843"/>
                </a:lnTo>
                <a:lnTo>
                  <a:pt x="2451094" y="577843"/>
                </a:lnTo>
                <a:close/>
              </a:path>
              <a:path w="2457450" h="577850">
                <a:moveTo>
                  <a:pt x="2451094" y="6346"/>
                </a:moveTo>
                <a:lnTo>
                  <a:pt x="2444739" y="6345"/>
                </a:lnTo>
                <a:lnTo>
                  <a:pt x="2451094" y="6346"/>
                </a:lnTo>
                <a:close/>
              </a:path>
              <a:path w="2457450" h="577850">
                <a:moveTo>
                  <a:pt x="2457450" y="577843"/>
                </a:moveTo>
                <a:lnTo>
                  <a:pt x="2457450" y="6346"/>
                </a:lnTo>
                <a:lnTo>
                  <a:pt x="2451094" y="6346"/>
                </a:lnTo>
                <a:lnTo>
                  <a:pt x="2451094" y="576365"/>
                </a:lnTo>
                <a:lnTo>
                  <a:pt x="2457450" y="5778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9347" y="1479548"/>
            <a:ext cx="2444750" cy="571500"/>
          </a:xfrm>
          <a:custGeom>
            <a:avLst/>
            <a:gdLst/>
            <a:ahLst/>
            <a:cxnLst/>
            <a:rect l="l" t="t" r="r" b="b"/>
            <a:pathLst>
              <a:path w="2444750" h="571500">
                <a:moveTo>
                  <a:pt x="0" y="0"/>
                </a:moveTo>
                <a:lnTo>
                  <a:pt x="0" y="571500"/>
                </a:lnTo>
                <a:lnTo>
                  <a:pt x="2444755" y="571500"/>
                </a:lnTo>
                <a:lnTo>
                  <a:pt x="24447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23007" y="1473202"/>
            <a:ext cx="2457450" cy="584200"/>
          </a:xfrm>
          <a:custGeom>
            <a:avLst/>
            <a:gdLst/>
            <a:ahLst/>
            <a:cxnLst/>
            <a:rect l="l" t="t" r="r" b="b"/>
            <a:pathLst>
              <a:path w="2457450" h="584200">
                <a:moveTo>
                  <a:pt x="2457450" y="584197"/>
                </a:moveTo>
                <a:lnTo>
                  <a:pt x="2457450" y="0"/>
                </a:lnTo>
                <a:lnTo>
                  <a:pt x="0" y="0"/>
                </a:lnTo>
                <a:lnTo>
                  <a:pt x="0" y="584197"/>
                </a:lnTo>
                <a:lnTo>
                  <a:pt x="6339" y="584197"/>
                </a:lnTo>
                <a:lnTo>
                  <a:pt x="6339" y="6345"/>
                </a:lnTo>
                <a:lnTo>
                  <a:pt x="2451094" y="6345"/>
                </a:lnTo>
                <a:lnTo>
                  <a:pt x="2451094" y="584197"/>
                </a:lnTo>
                <a:lnTo>
                  <a:pt x="2457450" y="584197"/>
                </a:lnTo>
                <a:close/>
              </a:path>
              <a:path w="2457450" h="584200">
                <a:moveTo>
                  <a:pt x="2451094" y="571503"/>
                </a:moveTo>
                <a:lnTo>
                  <a:pt x="6339" y="571503"/>
                </a:lnTo>
                <a:lnTo>
                  <a:pt x="6339" y="584197"/>
                </a:lnTo>
                <a:lnTo>
                  <a:pt x="2444739" y="584197"/>
                </a:lnTo>
                <a:lnTo>
                  <a:pt x="2444739" y="577842"/>
                </a:lnTo>
                <a:lnTo>
                  <a:pt x="2451094" y="571503"/>
                </a:lnTo>
                <a:close/>
              </a:path>
              <a:path w="2457450" h="584200">
                <a:moveTo>
                  <a:pt x="2451094" y="571503"/>
                </a:moveTo>
                <a:lnTo>
                  <a:pt x="2451094" y="6345"/>
                </a:lnTo>
                <a:lnTo>
                  <a:pt x="2444739" y="6345"/>
                </a:lnTo>
                <a:lnTo>
                  <a:pt x="2444739" y="571503"/>
                </a:lnTo>
                <a:lnTo>
                  <a:pt x="2451094" y="571503"/>
                </a:lnTo>
                <a:close/>
              </a:path>
              <a:path w="2457450" h="584200">
                <a:moveTo>
                  <a:pt x="2451094" y="584197"/>
                </a:moveTo>
                <a:lnTo>
                  <a:pt x="2451094" y="571503"/>
                </a:lnTo>
                <a:lnTo>
                  <a:pt x="2444739" y="577842"/>
                </a:lnTo>
                <a:lnTo>
                  <a:pt x="2444739" y="584197"/>
                </a:lnTo>
                <a:lnTo>
                  <a:pt x="2451094" y="5841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29347" y="1498599"/>
            <a:ext cx="244475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600" spc="280" dirty="0">
                <a:solidFill>
                  <a:srgbClr val="FF0000"/>
                </a:solidFill>
                <a:latin typeface="Wingdings"/>
                <a:cs typeface="Wingdings"/>
              </a:rPr>
              <a:t>€</a:t>
            </a:r>
            <a:r>
              <a:rPr sz="1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responsabiliser</a:t>
            </a:r>
            <a:endParaRPr sz="1600">
              <a:latin typeface="Arial"/>
              <a:cs typeface="Arial"/>
            </a:endParaRPr>
          </a:p>
          <a:p>
            <a:pPr marL="310515">
              <a:lnSpc>
                <a:spcPct val="100000"/>
              </a:lnSpc>
              <a:spcBef>
                <a:spcPts val="30"/>
              </a:spcBef>
            </a:pPr>
            <a:r>
              <a:rPr sz="1600" b="1" spc="20" dirty="0">
                <a:solidFill>
                  <a:srgbClr val="FF0000"/>
                </a:solidFill>
                <a:latin typeface="Arial"/>
                <a:cs typeface="Arial"/>
              </a:rPr>
              <a:t>les </a:t>
            </a: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parties</a:t>
            </a:r>
            <a:r>
              <a:rPr sz="1600" b="1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prenantes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1955" y="1473202"/>
            <a:ext cx="1885950" cy="577850"/>
          </a:xfrm>
          <a:custGeom>
            <a:avLst/>
            <a:gdLst/>
            <a:ahLst/>
            <a:cxnLst/>
            <a:rect l="l" t="t" r="r" b="b"/>
            <a:pathLst>
              <a:path w="1885950" h="577850">
                <a:moveTo>
                  <a:pt x="1885947" y="6346"/>
                </a:moveTo>
                <a:lnTo>
                  <a:pt x="1885947" y="0"/>
                </a:lnTo>
                <a:lnTo>
                  <a:pt x="0" y="0"/>
                </a:lnTo>
                <a:lnTo>
                  <a:pt x="0" y="6345"/>
                </a:lnTo>
                <a:lnTo>
                  <a:pt x="6351" y="8270"/>
                </a:lnTo>
                <a:lnTo>
                  <a:pt x="6352" y="6345"/>
                </a:lnTo>
                <a:lnTo>
                  <a:pt x="1879591" y="6346"/>
                </a:lnTo>
                <a:lnTo>
                  <a:pt x="1885947" y="6346"/>
                </a:lnTo>
                <a:close/>
              </a:path>
              <a:path w="1885950" h="577850">
                <a:moveTo>
                  <a:pt x="1879591" y="577843"/>
                </a:moveTo>
                <a:lnTo>
                  <a:pt x="1879591" y="575917"/>
                </a:lnTo>
                <a:lnTo>
                  <a:pt x="6351" y="8270"/>
                </a:lnTo>
                <a:lnTo>
                  <a:pt x="6351" y="577843"/>
                </a:lnTo>
                <a:lnTo>
                  <a:pt x="1879591" y="577843"/>
                </a:lnTo>
                <a:close/>
              </a:path>
              <a:path w="1885950" h="577850">
                <a:moveTo>
                  <a:pt x="12697" y="6346"/>
                </a:moveTo>
                <a:lnTo>
                  <a:pt x="6352" y="6345"/>
                </a:lnTo>
                <a:lnTo>
                  <a:pt x="12697" y="6346"/>
                </a:lnTo>
                <a:close/>
              </a:path>
              <a:path w="1885950" h="577850">
                <a:moveTo>
                  <a:pt x="1879591" y="6346"/>
                </a:moveTo>
                <a:lnTo>
                  <a:pt x="1873252" y="6345"/>
                </a:lnTo>
                <a:lnTo>
                  <a:pt x="1879591" y="6346"/>
                </a:lnTo>
                <a:close/>
              </a:path>
              <a:path w="1885950" h="577850">
                <a:moveTo>
                  <a:pt x="1885947" y="577843"/>
                </a:moveTo>
                <a:lnTo>
                  <a:pt x="1885947" y="6346"/>
                </a:lnTo>
                <a:lnTo>
                  <a:pt x="1879591" y="6346"/>
                </a:lnTo>
                <a:lnTo>
                  <a:pt x="1879591" y="575917"/>
                </a:lnTo>
                <a:lnTo>
                  <a:pt x="1885947" y="577843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8307" y="1479548"/>
            <a:ext cx="1873250" cy="571500"/>
          </a:xfrm>
          <a:custGeom>
            <a:avLst/>
            <a:gdLst/>
            <a:ahLst/>
            <a:cxnLst/>
            <a:rect l="l" t="t" r="r" b="b"/>
            <a:pathLst>
              <a:path w="1873250" h="571500">
                <a:moveTo>
                  <a:pt x="0" y="0"/>
                </a:moveTo>
                <a:lnTo>
                  <a:pt x="0" y="571500"/>
                </a:lnTo>
                <a:lnTo>
                  <a:pt x="1873239" y="571500"/>
                </a:lnTo>
                <a:lnTo>
                  <a:pt x="18732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955" y="1473202"/>
            <a:ext cx="1885950" cy="584200"/>
          </a:xfrm>
          <a:custGeom>
            <a:avLst/>
            <a:gdLst/>
            <a:ahLst/>
            <a:cxnLst/>
            <a:rect l="l" t="t" r="r" b="b"/>
            <a:pathLst>
              <a:path w="1885950" h="584200">
                <a:moveTo>
                  <a:pt x="1885947" y="584197"/>
                </a:moveTo>
                <a:lnTo>
                  <a:pt x="1885947" y="0"/>
                </a:lnTo>
                <a:lnTo>
                  <a:pt x="0" y="0"/>
                </a:lnTo>
                <a:lnTo>
                  <a:pt x="0" y="584197"/>
                </a:lnTo>
                <a:lnTo>
                  <a:pt x="6352" y="584197"/>
                </a:lnTo>
                <a:lnTo>
                  <a:pt x="6352" y="6345"/>
                </a:lnTo>
                <a:lnTo>
                  <a:pt x="1879591" y="6345"/>
                </a:lnTo>
                <a:lnTo>
                  <a:pt x="1879591" y="584197"/>
                </a:lnTo>
                <a:lnTo>
                  <a:pt x="1885947" y="584197"/>
                </a:lnTo>
                <a:close/>
              </a:path>
              <a:path w="1885950" h="584200">
                <a:moveTo>
                  <a:pt x="12697" y="571503"/>
                </a:moveTo>
                <a:lnTo>
                  <a:pt x="12697" y="6345"/>
                </a:lnTo>
                <a:lnTo>
                  <a:pt x="6352" y="6345"/>
                </a:lnTo>
                <a:lnTo>
                  <a:pt x="6352" y="571503"/>
                </a:lnTo>
                <a:lnTo>
                  <a:pt x="12697" y="571503"/>
                </a:lnTo>
                <a:close/>
              </a:path>
              <a:path w="1885950" h="584200">
                <a:moveTo>
                  <a:pt x="1879591" y="571503"/>
                </a:moveTo>
                <a:lnTo>
                  <a:pt x="6352" y="571503"/>
                </a:lnTo>
                <a:lnTo>
                  <a:pt x="12697" y="577842"/>
                </a:lnTo>
                <a:lnTo>
                  <a:pt x="12697" y="584197"/>
                </a:lnTo>
                <a:lnTo>
                  <a:pt x="1873252" y="584197"/>
                </a:lnTo>
                <a:lnTo>
                  <a:pt x="1873252" y="577842"/>
                </a:lnTo>
                <a:lnTo>
                  <a:pt x="1879591" y="571503"/>
                </a:lnTo>
                <a:close/>
              </a:path>
              <a:path w="1885950" h="584200">
                <a:moveTo>
                  <a:pt x="12697" y="584197"/>
                </a:moveTo>
                <a:lnTo>
                  <a:pt x="12697" y="577842"/>
                </a:lnTo>
                <a:lnTo>
                  <a:pt x="6352" y="571503"/>
                </a:lnTo>
                <a:lnTo>
                  <a:pt x="6352" y="584197"/>
                </a:lnTo>
                <a:lnTo>
                  <a:pt x="12697" y="584197"/>
                </a:lnTo>
                <a:close/>
              </a:path>
              <a:path w="1885950" h="584200">
                <a:moveTo>
                  <a:pt x="1879591" y="571503"/>
                </a:moveTo>
                <a:lnTo>
                  <a:pt x="1879591" y="6345"/>
                </a:lnTo>
                <a:lnTo>
                  <a:pt x="1873252" y="6345"/>
                </a:lnTo>
                <a:lnTo>
                  <a:pt x="1873252" y="571503"/>
                </a:lnTo>
                <a:lnTo>
                  <a:pt x="1879591" y="571503"/>
                </a:lnTo>
                <a:close/>
              </a:path>
              <a:path w="1885950" h="584200">
                <a:moveTo>
                  <a:pt x="1879591" y="584197"/>
                </a:moveTo>
                <a:lnTo>
                  <a:pt x="1879591" y="571503"/>
                </a:lnTo>
                <a:lnTo>
                  <a:pt x="1873252" y="577842"/>
                </a:lnTo>
                <a:lnTo>
                  <a:pt x="1873252" y="584197"/>
                </a:lnTo>
                <a:lnTo>
                  <a:pt x="1879591" y="584197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98307" y="1498599"/>
            <a:ext cx="18732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3365" marR="39370" indent="-222250">
              <a:lnSpc>
                <a:spcPct val="101600"/>
              </a:lnSpc>
              <a:spcBef>
                <a:spcPts val="70"/>
              </a:spcBef>
            </a:pPr>
            <a:r>
              <a:rPr sz="1600" spc="45" dirty="0">
                <a:solidFill>
                  <a:srgbClr val="00B04F"/>
                </a:solidFill>
                <a:latin typeface="Wingdings"/>
                <a:cs typeface="Wingdings"/>
              </a:rPr>
              <a:t>€</a:t>
            </a:r>
            <a:r>
              <a:rPr sz="1600" b="1" spc="45" dirty="0">
                <a:solidFill>
                  <a:srgbClr val="00B04F"/>
                </a:solidFill>
                <a:latin typeface="Arial"/>
                <a:cs typeface="Arial"/>
              </a:rPr>
              <a:t>gérer</a:t>
            </a:r>
            <a:r>
              <a:rPr sz="1600" b="1" spc="-130" dirty="0">
                <a:solidFill>
                  <a:srgbClr val="00B04F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B04F"/>
                </a:solidFill>
                <a:latin typeface="Arial"/>
                <a:cs typeface="Arial"/>
              </a:rPr>
              <a:t>l'évolution  </a:t>
            </a:r>
            <a:r>
              <a:rPr sz="1600" b="1" spc="-15" dirty="0">
                <a:solidFill>
                  <a:srgbClr val="00B04F"/>
                </a:solidFill>
                <a:latin typeface="Arial"/>
                <a:cs typeface="Arial"/>
              </a:rPr>
              <a:t>du</a:t>
            </a:r>
            <a:r>
              <a:rPr sz="1600" b="1" spc="15" dirty="0">
                <a:solidFill>
                  <a:srgbClr val="00B04F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B04F"/>
                </a:solidFill>
                <a:latin typeface="Arial"/>
                <a:cs typeface="Arial"/>
              </a:rPr>
              <a:t>projet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0552" y="2127244"/>
            <a:ext cx="1873250" cy="1003935"/>
          </a:xfrm>
          <a:custGeom>
            <a:avLst/>
            <a:gdLst/>
            <a:ahLst/>
            <a:cxnLst/>
            <a:rect l="l" t="t" r="r" b="b"/>
            <a:pathLst>
              <a:path w="1873250" h="1003935">
                <a:moveTo>
                  <a:pt x="1873255" y="501655"/>
                </a:moveTo>
                <a:lnTo>
                  <a:pt x="1871263" y="468412"/>
                </a:lnTo>
                <a:lnTo>
                  <a:pt x="1865370" y="435781"/>
                </a:lnTo>
                <a:lnTo>
                  <a:pt x="1842368" y="372609"/>
                </a:lnTo>
                <a:lnTo>
                  <a:pt x="1805223" y="312646"/>
                </a:lnTo>
                <a:lnTo>
                  <a:pt x="1754911" y="256398"/>
                </a:lnTo>
                <a:lnTo>
                  <a:pt x="1725122" y="229826"/>
                </a:lnTo>
                <a:lnTo>
                  <a:pt x="1692406" y="204373"/>
                </a:lnTo>
                <a:lnTo>
                  <a:pt x="1656887" y="180103"/>
                </a:lnTo>
                <a:lnTo>
                  <a:pt x="1618685" y="157079"/>
                </a:lnTo>
                <a:lnTo>
                  <a:pt x="1577923" y="135364"/>
                </a:lnTo>
                <a:lnTo>
                  <a:pt x="1534723" y="115022"/>
                </a:lnTo>
                <a:lnTo>
                  <a:pt x="1489206" y="96116"/>
                </a:lnTo>
                <a:lnTo>
                  <a:pt x="1441494" y="78710"/>
                </a:lnTo>
                <a:lnTo>
                  <a:pt x="1391710" y="62867"/>
                </a:lnTo>
                <a:lnTo>
                  <a:pt x="1339975" y="48650"/>
                </a:lnTo>
                <a:lnTo>
                  <a:pt x="1286411" y="36123"/>
                </a:lnTo>
                <a:lnTo>
                  <a:pt x="1231140" y="25350"/>
                </a:lnTo>
                <a:lnTo>
                  <a:pt x="1174284" y="16393"/>
                </a:lnTo>
                <a:lnTo>
                  <a:pt x="1115965" y="9316"/>
                </a:lnTo>
                <a:lnTo>
                  <a:pt x="1056305" y="4182"/>
                </a:lnTo>
                <a:lnTo>
                  <a:pt x="995426" y="1056"/>
                </a:lnTo>
                <a:lnTo>
                  <a:pt x="933450" y="0"/>
                </a:lnTo>
                <a:lnTo>
                  <a:pt x="872205" y="1056"/>
                </a:lnTo>
                <a:lnTo>
                  <a:pt x="812000" y="4182"/>
                </a:lnTo>
                <a:lnTo>
                  <a:pt x="752958" y="9316"/>
                </a:lnTo>
                <a:lnTo>
                  <a:pt x="695203" y="16393"/>
                </a:lnTo>
                <a:lnTo>
                  <a:pt x="638860" y="25350"/>
                </a:lnTo>
                <a:lnTo>
                  <a:pt x="584054" y="36123"/>
                </a:lnTo>
                <a:lnTo>
                  <a:pt x="530907" y="48650"/>
                </a:lnTo>
                <a:lnTo>
                  <a:pt x="479546" y="62867"/>
                </a:lnTo>
                <a:lnTo>
                  <a:pt x="430094" y="78710"/>
                </a:lnTo>
                <a:lnTo>
                  <a:pt x="382676" y="96116"/>
                </a:lnTo>
                <a:lnTo>
                  <a:pt x="337416" y="115022"/>
                </a:lnTo>
                <a:lnTo>
                  <a:pt x="294438" y="135364"/>
                </a:lnTo>
                <a:lnTo>
                  <a:pt x="253866" y="157079"/>
                </a:lnTo>
                <a:lnTo>
                  <a:pt x="215826" y="180103"/>
                </a:lnTo>
                <a:lnTo>
                  <a:pt x="180441" y="204373"/>
                </a:lnTo>
                <a:lnTo>
                  <a:pt x="147836" y="229826"/>
                </a:lnTo>
                <a:lnTo>
                  <a:pt x="118135" y="256398"/>
                </a:lnTo>
                <a:lnTo>
                  <a:pt x="91463" y="284026"/>
                </a:lnTo>
                <a:lnTo>
                  <a:pt x="47701" y="342195"/>
                </a:lnTo>
                <a:lnTo>
                  <a:pt x="17545" y="403826"/>
                </a:lnTo>
                <a:lnTo>
                  <a:pt x="1990" y="468412"/>
                </a:lnTo>
                <a:lnTo>
                  <a:pt x="0" y="501655"/>
                </a:lnTo>
                <a:lnTo>
                  <a:pt x="1990" y="534897"/>
                </a:lnTo>
                <a:lnTo>
                  <a:pt x="17545" y="599483"/>
                </a:lnTo>
                <a:lnTo>
                  <a:pt x="47701" y="661114"/>
                </a:lnTo>
                <a:lnTo>
                  <a:pt x="91463" y="719283"/>
                </a:lnTo>
                <a:lnTo>
                  <a:pt x="118135" y="746911"/>
                </a:lnTo>
                <a:lnTo>
                  <a:pt x="147836" y="773483"/>
                </a:lnTo>
                <a:lnTo>
                  <a:pt x="180441" y="798936"/>
                </a:lnTo>
                <a:lnTo>
                  <a:pt x="215826" y="823206"/>
                </a:lnTo>
                <a:lnTo>
                  <a:pt x="253866" y="846230"/>
                </a:lnTo>
                <a:lnTo>
                  <a:pt x="294438" y="867945"/>
                </a:lnTo>
                <a:lnTo>
                  <a:pt x="337416" y="888287"/>
                </a:lnTo>
                <a:lnTo>
                  <a:pt x="382676" y="907193"/>
                </a:lnTo>
                <a:lnTo>
                  <a:pt x="430094" y="924599"/>
                </a:lnTo>
                <a:lnTo>
                  <a:pt x="479546" y="940442"/>
                </a:lnTo>
                <a:lnTo>
                  <a:pt x="530907" y="954659"/>
                </a:lnTo>
                <a:lnTo>
                  <a:pt x="584054" y="967186"/>
                </a:lnTo>
                <a:lnTo>
                  <a:pt x="638860" y="977959"/>
                </a:lnTo>
                <a:lnTo>
                  <a:pt x="695203" y="986916"/>
                </a:lnTo>
                <a:lnTo>
                  <a:pt x="752958" y="993993"/>
                </a:lnTo>
                <a:lnTo>
                  <a:pt x="812000" y="999127"/>
                </a:lnTo>
                <a:lnTo>
                  <a:pt x="872205" y="1002253"/>
                </a:lnTo>
                <a:lnTo>
                  <a:pt x="933450" y="1003310"/>
                </a:lnTo>
                <a:lnTo>
                  <a:pt x="995426" y="1002253"/>
                </a:lnTo>
                <a:lnTo>
                  <a:pt x="1056305" y="999127"/>
                </a:lnTo>
                <a:lnTo>
                  <a:pt x="1115965" y="993993"/>
                </a:lnTo>
                <a:lnTo>
                  <a:pt x="1174284" y="986916"/>
                </a:lnTo>
                <a:lnTo>
                  <a:pt x="1231140" y="977959"/>
                </a:lnTo>
                <a:lnTo>
                  <a:pt x="1286411" y="967186"/>
                </a:lnTo>
                <a:lnTo>
                  <a:pt x="1339975" y="954659"/>
                </a:lnTo>
                <a:lnTo>
                  <a:pt x="1391710" y="940442"/>
                </a:lnTo>
                <a:lnTo>
                  <a:pt x="1441494" y="924599"/>
                </a:lnTo>
                <a:lnTo>
                  <a:pt x="1489206" y="907193"/>
                </a:lnTo>
                <a:lnTo>
                  <a:pt x="1534723" y="888287"/>
                </a:lnTo>
                <a:lnTo>
                  <a:pt x="1577923" y="867945"/>
                </a:lnTo>
                <a:lnTo>
                  <a:pt x="1618685" y="846230"/>
                </a:lnTo>
                <a:lnTo>
                  <a:pt x="1656887" y="823206"/>
                </a:lnTo>
                <a:lnTo>
                  <a:pt x="1692406" y="798936"/>
                </a:lnTo>
                <a:lnTo>
                  <a:pt x="1725122" y="773483"/>
                </a:lnTo>
                <a:lnTo>
                  <a:pt x="1754911" y="746911"/>
                </a:lnTo>
                <a:lnTo>
                  <a:pt x="1781652" y="719283"/>
                </a:lnTo>
                <a:lnTo>
                  <a:pt x="1825503" y="661114"/>
                </a:lnTo>
                <a:lnTo>
                  <a:pt x="1855698" y="599483"/>
                </a:lnTo>
                <a:lnTo>
                  <a:pt x="1871263" y="534897"/>
                </a:lnTo>
                <a:lnTo>
                  <a:pt x="1873255" y="501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4197" y="2120905"/>
            <a:ext cx="1880235" cy="1016000"/>
          </a:xfrm>
          <a:custGeom>
            <a:avLst/>
            <a:gdLst/>
            <a:ahLst/>
            <a:cxnLst/>
            <a:rect l="l" t="t" r="r" b="b"/>
            <a:pathLst>
              <a:path w="1880234" h="1016000">
                <a:moveTo>
                  <a:pt x="6355" y="533400"/>
                </a:moveTo>
                <a:lnTo>
                  <a:pt x="6355" y="482589"/>
                </a:lnTo>
                <a:lnTo>
                  <a:pt x="0" y="507994"/>
                </a:lnTo>
                <a:lnTo>
                  <a:pt x="6355" y="533400"/>
                </a:lnTo>
                <a:close/>
              </a:path>
              <a:path w="1880234" h="1016000">
                <a:moveTo>
                  <a:pt x="25405" y="406389"/>
                </a:moveTo>
                <a:lnTo>
                  <a:pt x="19050" y="406389"/>
                </a:lnTo>
                <a:lnTo>
                  <a:pt x="6355" y="457200"/>
                </a:lnTo>
                <a:lnTo>
                  <a:pt x="6355" y="507994"/>
                </a:lnTo>
                <a:lnTo>
                  <a:pt x="12710" y="482589"/>
                </a:lnTo>
                <a:lnTo>
                  <a:pt x="12710" y="457200"/>
                </a:lnTo>
                <a:lnTo>
                  <a:pt x="25405" y="406389"/>
                </a:lnTo>
                <a:close/>
              </a:path>
              <a:path w="1880234" h="1016000">
                <a:moveTo>
                  <a:pt x="25405" y="609600"/>
                </a:moveTo>
                <a:lnTo>
                  <a:pt x="12710" y="558789"/>
                </a:lnTo>
                <a:lnTo>
                  <a:pt x="12710" y="533400"/>
                </a:lnTo>
                <a:lnTo>
                  <a:pt x="6355" y="507994"/>
                </a:lnTo>
                <a:lnTo>
                  <a:pt x="6355" y="558789"/>
                </a:lnTo>
                <a:lnTo>
                  <a:pt x="19050" y="609600"/>
                </a:lnTo>
                <a:lnTo>
                  <a:pt x="25405" y="609600"/>
                </a:lnTo>
                <a:close/>
              </a:path>
              <a:path w="1880234" h="1016000">
                <a:moveTo>
                  <a:pt x="279410" y="152400"/>
                </a:moveTo>
                <a:lnTo>
                  <a:pt x="215905" y="184144"/>
                </a:lnTo>
                <a:lnTo>
                  <a:pt x="165110" y="222244"/>
                </a:lnTo>
                <a:lnTo>
                  <a:pt x="114300" y="266700"/>
                </a:lnTo>
                <a:lnTo>
                  <a:pt x="76200" y="311139"/>
                </a:lnTo>
                <a:lnTo>
                  <a:pt x="44455" y="355594"/>
                </a:lnTo>
                <a:lnTo>
                  <a:pt x="25405" y="406389"/>
                </a:lnTo>
                <a:lnTo>
                  <a:pt x="50810" y="361950"/>
                </a:lnTo>
                <a:lnTo>
                  <a:pt x="82555" y="317494"/>
                </a:lnTo>
                <a:lnTo>
                  <a:pt x="120655" y="273039"/>
                </a:lnTo>
                <a:lnTo>
                  <a:pt x="165110" y="228600"/>
                </a:lnTo>
                <a:lnTo>
                  <a:pt x="279410" y="152400"/>
                </a:lnTo>
                <a:close/>
              </a:path>
              <a:path w="1880234" h="1016000">
                <a:moveTo>
                  <a:pt x="1860548" y="609622"/>
                </a:moveTo>
                <a:lnTo>
                  <a:pt x="1835155" y="660394"/>
                </a:lnTo>
                <a:lnTo>
                  <a:pt x="1835155" y="654039"/>
                </a:lnTo>
                <a:lnTo>
                  <a:pt x="1803410" y="704850"/>
                </a:lnTo>
                <a:lnTo>
                  <a:pt x="1765310" y="749289"/>
                </a:lnTo>
                <a:lnTo>
                  <a:pt x="1663705" y="825489"/>
                </a:lnTo>
                <a:lnTo>
                  <a:pt x="1606555" y="863589"/>
                </a:lnTo>
                <a:lnTo>
                  <a:pt x="1536710" y="895350"/>
                </a:lnTo>
                <a:lnTo>
                  <a:pt x="1466850" y="920739"/>
                </a:lnTo>
                <a:lnTo>
                  <a:pt x="1390650" y="946144"/>
                </a:lnTo>
                <a:lnTo>
                  <a:pt x="1308110" y="971550"/>
                </a:lnTo>
                <a:lnTo>
                  <a:pt x="1130305" y="996939"/>
                </a:lnTo>
                <a:lnTo>
                  <a:pt x="1035055" y="1009650"/>
                </a:lnTo>
                <a:lnTo>
                  <a:pt x="844555" y="1009650"/>
                </a:lnTo>
                <a:lnTo>
                  <a:pt x="577855" y="971550"/>
                </a:lnTo>
                <a:lnTo>
                  <a:pt x="495300" y="946144"/>
                </a:lnTo>
                <a:lnTo>
                  <a:pt x="419100" y="920739"/>
                </a:lnTo>
                <a:lnTo>
                  <a:pt x="349255" y="895350"/>
                </a:lnTo>
                <a:lnTo>
                  <a:pt x="279410" y="863589"/>
                </a:lnTo>
                <a:lnTo>
                  <a:pt x="165110" y="787389"/>
                </a:lnTo>
                <a:lnTo>
                  <a:pt x="120655" y="749289"/>
                </a:lnTo>
                <a:lnTo>
                  <a:pt x="82555" y="704850"/>
                </a:lnTo>
                <a:lnTo>
                  <a:pt x="50810" y="654039"/>
                </a:lnTo>
                <a:lnTo>
                  <a:pt x="50810" y="660394"/>
                </a:lnTo>
                <a:lnTo>
                  <a:pt x="25405" y="609600"/>
                </a:lnTo>
                <a:lnTo>
                  <a:pt x="44455" y="660394"/>
                </a:lnTo>
                <a:lnTo>
                  <a:pt x="76200" y="704850"/>
                </a:lnTo>
                <a:lnTo>
                  <a:pt x="114300" y="749289"/>
                </a:lnTo>
                <a:lnTo>
                  <a:pt x="165110" y="793744"/>
                </a:lnTo>
                <a:lnTo>
                  <a:pt x="215905" y="831844"/>
                </a:lnTo>
                <a:lnTo>
                  <a:pt x="279410" y="869944"/>
                </a:lnTo>
                <a:lnTo>
                  <a:pt x="342900" y="901689"/>
                </a:lnTo>
                <a:lnTo>
                  <a:pt x="495300" y="952500"/>
                </a:lnTo>
                <a:lnTo>
                  <a:pt x="577855" y="977889"/>
                </a:lnTo>
                <a:lnTo>
                  <a:pt x="844555" y="1015989"/>
                </a:lnTo>
                <a:lnTo>
                  <a:pt x="1041410" y="1015989"/>
                </a:lnTo>
                <a:lnTo>
                  <a:pt x="1308110" y="977889"/>
                </a:lnTo>
                <a:lnTo>
                  <a:pt x="1390650" y="952500"/>
                </a:lnTo>
                <a:lnTo>
                  <a:pt x="1543050" y="901689"/>
                </a:lnTo>
                <a:lnTo>
                  <a:pt x="1606555" y="869944"/>
                </a:lnTo>
                <a:lnTo>
                  <a:pt x="1670060" y="831844"/>
                </a:lnTo>
                <a:lnTo>
                  <a:pt x="1720855" y="793744"/>
                </a:lnTo>
                <a:lnTo>
                  <a:pt x="1771650" y="749289"/>
                </a:lnTo>
                <a:lnTo>
                  <a:pt x="1809750" y="704850"/>
                </a:lnTo>
                <a:lnTo>
                  <a:pt x="1841510" y="660394"/>
                </a:lnTo>
                <a:lnTo>
                  <a:pt x="1860548" y="609622"/>
                </a:lnTo>
                <a:close/>
              </a:path>
              <a:path w="1880234" h="1016000">
                <a:moveTo>
                  <a:pt x="1606555" y="152400"/>
                </a:moveTo>
                <a:lnTo>
                  <a:pt x="1536710" y="114300"/>
                </a:lnTo>
                <a:lnTo>
                  <a:pt x="1466850" y="88894"/>
                </a:lnTo>
                <a:lnTo>
                  <a:pt x="1390650" y="63489"/>
                </a:lnTo>
                <a:lnTo>
                  <a:pt x="1308110" y="38100"/>
                </a:lnTo>
                <a:lnTo>
                  <a:pt x="1130305" y="12694"/>
                </a:lnTo>
                <a:lnTo>
                  <a:pt x="1041410" y="6339"/>
                </a:lnTo>
                <a:lnTo>
                  <a:pt x="939805" y="0"/>
                </a:lnTo>
                <a:lnTo>
                  <a:pt x="844555" y="6339"/>
                </a:lnTo>
                <a:lnTo>
                  <a:pt x="755660" y="12694"/>
                </a:lnTo>
                <a:lnTo>
                  <a:pt x="660410" y="25389"/>
                </a:lnTo>
                <a:lnTo>
                  <a:pt x="577855" y="38100"/>
                </a:lnTo>
                <a:lnTo>
                  <a:pt x="495300" y="63489"/>
                </a:lnTo>
                <a:lnTo>
                  <a:pt x="342900" y="114300"/>
                </a:lnTo>
                <a:lnTo>
                  <a:pt x="279410" y="152400"/>
                </a:lnTo>
                <a:lnTo>
                  <a:pt x="349255" y="120639"/>
                </a:lnTo>
                <a:lnTo>
                  <a:pt x="419100" y="95250"/>
                </a:lnTo>
                <a:lnTo>
                  <a:pt x="495300" y="69844"/>
                </a:lnTo>
                <a:lnTo>
                  <a:pt x="577855" y="44439"/>
                </a:lnTo>
                <a:lnTo>
                  <a:pt x="755660" y="19050"/>
                </a:lnTo>
                <a:lnTo>
                  <a:pt x="844555" y="12694"/>
                </a:lnTo>
                <a:lnTo>
                  <a:pt x="939805" y="6339"/>
                </a:lnTo>
                <a:lnTo>
                  <a:pt x="1041410" y="12694"/>
                </a:lnTo>
                <a:lnTo>
                  <a:pt x="1130305" y="19050"/>
                </a:lnTo>
                <a:lnTo>
                  <a:pt x="1308110" y="44439"/>
                </a:lnTo>
                <a:lnTo>
                  <a:pt x="1390650" y="69844"/>
                </a:lnTo>
                <a:lnTo>
                  <a:pt x="1466850" y="95250"/>
                </a:lnTo>
                <a:lnTo>
                  <a:pt x="1536710" y="120639"/>
                </a:lnTo>
                <a:lnTo>
                  <a:pt x="1606555" y="152400"/>
                </a:lnTo>
                <a:close/>
              </a:path>
              <a:path w="1880234" h="1016000">
                <a:moveTo>
                  <a:pt x="1860551" y="406375"/>
                </a:moveTo>
                <a:lnTo>
                  <a:pt x="1841510" y="355594"/>
                </a:lnTo>
                <a:lnTo>
                  <a:pt x="1809750" y="311139"/>
                </a:lnTo>
                <a:lnTo>
                  <a:pt x="1720855" y="222244"/>
                </a:lnTo>
                <a:lnTo>
                  <a:pt x="1670060" y="184144"/>
                </a:lnTo>
                <a:lnTo>
                  <a:pt x="1606555" y="152400"/>
                </a:lnTo>
                <a:lnTo>
                  <a:pt x="1663705" y="190500"/>
                </a:lnTo>
                <a:lnTo>
                  <a:pt x="1714500" y="228600"/>
                </a:lnTo>
                <a:lnTo>
                  <a:pt x="1765310" y="273039"/>
                </a:lnTo>
                <a:lnTo>
                  <a:pt x="1803410" y="317494"/>
                </a:lnTo>
                <a:lnTo>
                  <a:pt x="1835155" y="361950"/>
                </a:lnTo>
                <a:lnTo>
                  <a:pt x="1860551" y="406375"/>
                </a:lnTo>
                <a:close/>
              </a:path>
              <a:path w="1880234" h="1016000">
                <a:moveTo>
                  <a:pt x="1879610" y="558789"/>
                </a:moveTo>
                <a:lnTo>
                  <a:pt x="1879610" y="457200"/>
                </a:lnTo>
                <a:lnTo>
                  <a:pt x="1860560" y="406397"/>
                </a:lnTo>
                <a:lnTo>
                  <a:pt x="1854205" y="406389"/>
                </a:lnTo>
                <a:lnTo>
                  <a:pt x="1873255" y="457200"/>
                </a:lnTo>
                <a:lnTo>
                  <a:pt x="1873255" y="575737"/>
                </a:lnTo>
                <a:lnTo>
                  <a:pt x="1879610" y="558789"/>
                </a:lnTo>
                <a:close/>
              </a:path>
              <a:path w="1880234" h="1016000">
                <a:moveTo>
                  <a:pt x="1873255" y="575737"/>
                </a:moveTo>
                <a:lnTo>
                  <a:pt x="1873255" y="558789"/>
                </a:lnTo>
                <a:lnTo>
                  <a:pt x="1854205" y="609600"/>
                </a:lnTo>
                <a:lnTo>
                  <a:pt x="1860560" y="609592"/>
                </a:lnTo>
                <a:lnTo>
                  <a:pt x="1873255" y="575737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5653" y="2200911"/>
            <a:ext cx="1542415" cy="800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0" algn="ctr">
              <a:lnSpc>
                <a:spcPct val="120500"/>
              </a:lnSpc>
              <a:spcBef>
                <a:spcPts val="12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le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bon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intervenant,  fortement</a:t>
            </a:r>
            <a:r>
              <a:rPr sz="1400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Arial"/>
                <a:cs typeface="Arial"/>
              </a:rPr>
              <a:t>impliqué, 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au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bon</a:t>
            </a:r>
            <a:r>
              <a:rPr sz="1400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moment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57747" y="3060694"/>
            <a:ext cx="1873250" cy="1009650"/>
          </a:xfrm>
          <a:custGeom>
            <a:avLst/>
            <a:gdLst/>
            <a:ahLst/>
            <a:cxnLst/>
            <a:rect l="l" t="t" r="r" b="b"/>
            <a:pathLst>
              <a:path w="1873250" h="1009650">
                <a:moveTo>
                  <a:pt x="1873255" y="501655"/>
                </a:moveTo>
                <a:lnTo>
                  <a:pt x="1865374" y="437069"/>
                </a:lnTo>
                <a:lnTo>
                  <a:pt x="1842394" y="374757"/>
                </a:lnTo>
                <a:lnTo>
                  <a:pt x="1805311" y="315282"/>
                </a:lnTo>
                <a:lnTo>
                  <a:pt x="1755119" y="259212"/>
                </a:lnTo>
                <a:lnTo>
                  <a:pt x="1725418" y="232631"/>
                </a:lnTo>
                <a:lnTo>
                  <a:pt x="1692813" y="207112"/>
                </a:lnTo>
                <a:lnTo>
                  <a:pt x="1657428" y="182728"/>
                </a:lnTo>
                <a:lnTo>
                  <a:pt x="1619388" y="159548"/>
                </a:lnTo>
                <a:lnTo>
                  <a:pt x="1578817" y="137643"/>
                </a:lnTo>
                <a:lnTo>
                  <a:pt x="1535839" y="117084"/>
                </a:lnTo>
                <a:lnTo>
                  <a:pt x="1490578" y="97942"/>
                </a:lnTo>
                <a:lnTo>
                  <a:pt x="1443160" y="80288"/>
                </a:lnTo>
                <a:lnTo>
                  <a:pt x="1393708" y="64191"/>
                </a:lnTo>
                <a:lnTo>
                  <a:pt x="1342347" y="49724"/>
                </a:lnTo>
                <a:lnTo>
                  <a:pt x="1289201" y="36956"/>
                </a:lnTo>
                <a:lnTo>
                  <a:pt x="1234394" y="25958"/>
                </a:lnTo>
                <a:lnTo>
                  <a:pt x="1178051" y="16802"/>
                </a:lnTo>
                <a:lnTo>
                  <a:pt x="1120296" y="9557"/>
                </a:lnTo>
                <a:lnTo>
                  <a:pt x="1061254" y="4294"/>
                </a:lnTo>
                <a:lnTo>
                  <a:pt x="1001049" y="1085"/>
                </a:lnTo>
                <a:lnTo>
                  <a:pt x="939805" y="0"/>
                </a:lnTo>
                <a:lnTo>
                  <a:pt x="877828" y="1085"/>
                </a:lnTo>
                <a:lnTo>
                  <a:pt x="816949" y="4294"/>
                </a:lnTo>
                <a:lnTo>
                  <a:pt x="757289" y="9557"/>
                </a:lnTo>
                <a:lnTo>
                  <a:pt x="698970" y="16802"/>
                </a:lnTo>
                <a:lnTo>
                  <a:pt x="642114" y="25958"/>
                </a:lnTo>
                <a:lnTo>
                  <a:pt x="586843" y="36956"/>
                </a:lnTo>
                <a:lnTo>
                  <a:pt x="533279" y="49724"/>
                </a:lnTo>
                <a:lnTo>
                  <a:pt x="481544" y="64191"/>
                </a:lnTo>
                <a:lnTo>
                  <a:pt x="431760" y="80288"/>
                </a:lnTo>
                <a:lnTo>
                  <a:pt x="384049" y="97942"/>
                </a:lnTo>
                <a:lnTo>
                  <a:pt x="338532" y="117084"/>
                </a:lnTo>
                <a:lnTo>
                  <a:pt x="295331" y="137643"/>
                </a:lnTo>
                <a:lnTo>
                  <a:pt x="254569" y="159548"/>
                </a:lnTo>
                <a:lnTo>
                  <a:pt x="216367" y="182728"/>
                </a:lnTo>
                <a:lnTo>
                  <a:pt x="180848" y="207112"/>
                </a:lnTo>
                <a:lnTo>
                  <a:pt x="148133" y="232631"/>
                </a:lnTo>
                <a:lnTo>
                  <a:pt x="118343" y="259212"/>
                </a:lnTo>
                <a:lnTo>
                  <a:pt x="91602" y="286787"/>
                </a:lnTo>
                <a:lnTo>
                  <a:pt x="47752" y="344629"/>
                </a:lnTo>
                <a:lnTo>
                  <a:pt x="17556" y="405593"/>
                </a:lnTo>
                <a:lnTo>
                  <a:pt x="1991" y="469113"/>
                </a:lnTo>
                <a:lnTo>
                  <a:pt x="0" y="501655"/>
                </a:lnTo>
                <a:lnTo>
                  <a:pt x="1991" y="534927"/>
                </a:lnTo>
                <a:lnTo>
                  <a:pt x="17556" y="599735"/>
                </a:lnTo>
                <a:lnTo>
                  <a:pt x="47752" y="661774"/>
                </a:lnTo>
                <a:lnTo>
                  <a:pt x="91602" y="720496"/>
                </a:lnTo>
                <a:lnTo>
                  <a:pt x="118343" y="748443"/>
                </a:lnTo>
                <a:lnTo>
                  <a:pt x="148133" y="775356"/>
                </a:lnTo>
                <a:lnTo>
                  <a:pt x="180848" y="801167"/>
                </a:lnTo>
                <a:lnTo>
                  <a:pt x="216367" y="825808"/>
                </a:lnTo>
                <a:lnTo>
                  <a:pt x="254569" y="849210"/>
                </a:lnTo>
                <a:lnTo>
                  <a:pt x="295331" y="871305"/>
                </a:lnTo>
                <a:lnTo>
                  <a:pt x="338532" y="892025"/>
                </a:lnTo>
                <a:lnTo>
                  <a:pt x="384049" y="911301"/>
                </a:lnTo>
                <a:lnTo>
                  <a:pt x="431760" y="929066"/>
                </a:lnTo>
                <a:lnTo>
                  <a:pt x="481544" y="945250"/>
                </a:lnTo>
                <a:lnTo>
                  <a:pt x="533279" y="959786"/>
                </a:lnTo>
                <a:lnTo>
                  <a:pt x="586843" y="972605"/>
                </a:lnTo>
                <a:lnTo>
                  <a:pt x="642114" y="983640"/>
                </a:lnTo>
                <a:lnTo>
                  <a:pt x="698970" y="992821"/>
                </a:lnTo>
                <a:lnTo>
                  <a:pt x="757289" y="1000081"/>
                </a:lnTo>
                <a:lnTo>
                  <a:pt x="816949" y="1005351"/>
                </a:lnTo>
                <a:lnTo>
                  <a:pt x="877828" y="1008564"/>
                </a:lnTo>
                <a:lnTo>
                  <a:pt x="939805" y="1009650"/>
                </a:lnTo>
                <a:lnTo>
                  <a:pt x="1001049" y="1008564"/>
                </a:lnTo>
                <a:lnTo>
                  <a:pt x="1061254" y="1005351"/>
                </a:lnTo>
                <a:lnTo>
                  <a:pt x="1120296" y="1000081"/>
                </a:lnTo>
                <a:lnTo>
                  <a:pt x="1178051" y="992821"/>
                </a:lnTo>
                <a:lnTo>
                  <a:pt x="1234394" y="983640"/>
                </a:lnTo>
                <a:lnTo>
                  <a:pt x="1289201" y="972605"/>
                </a:lnTo>
                <a:lnTo>
                  <a:pt x="1342347" y="959786"/>
                </a:lnTo>
                <a:lnTo>
                  <a:pt x="1393708" y="945250"/>
                </a:lnTo>
                <a:lnTo>
                  <a:pt x="1443160" y="929066"/>
                </a:lnTo>
                <a:lnTo>
                  <a:pt x="1490578" y="911301"/>
                </a:lnTo>
                <a:lnTo>
                  <a:pt x="1535839" y="892025"/>
                </a:lnTo>
                <a:lnTo>
                  <a:pt x="1578817" y="871305"/>
                </a:lnTo>
                <a:lnTo>
                  <a:pt x="1619388" y="849210"/>
                </a:lnTo>
                <a:lnTo>
                  <a:pt x="1657428" y="825808"/>
                </a:lnTo>
                <a:lnTo>
                  <a:pt x="1692813" y="801167"/>
                </a:lnTo>
                <a:lnTo>
                  <a:pt x="1725418" y="775356"/>
                </a:lnTo>
                <a:lnTo>
                  <a:pt x="1755119" y="748443"/>
                </a:lnTo>
                <a:lnTo>
                  <a:pt x="1781791" y="720496"/>
                </a:lnTo>
                <a:lnTo>
                  <a:pt x="1825553" y="661774"/>
                </a:lnTo>
                <a:lnTo>
                  <a:pt x="1855709" y="599735"/>
                </a:lnTo>
                <a:lnTo>
                  <a:pt x="1871264" y="534927"/>
                </a:lnTo>
                <a:lnTo>
                  <a:pt x="1873255" y="501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57747" y="3054355"/>
            <a:ext cx="1873250" cy="1016000"/>
          </a:xfrm>
          <a:custGeom>
            <a:avLst/>
            <a:gdLst/>
            <a:ahLst/>
            <a:cxnLst/>
            <a:rect l="l" t="t" r="r" b="b"/>
            <a:pathLst>
              <a:path w="1873250" h="1016000">
                <a:moveTo>
                  <a:pt x="1873255" y="565144"/>
                </a:moveTo>
                <a:lnTo>
                  <a:pt x="1873255" y="457200"/>
                </a:lnTo>
                <a:lnTo>
                  <a:pt x="1854205" y="406389"/>
                </a:lnTo>
                <a:lnTo>
                  <a:pt x="1835155" y="361950"/>
                </a:lnTo>
                <a:lnTo>
                  <a:pt x="1835155" y="355594"/>
                </a:lnTo>
                <a:lnTo>
                  <a:pt x="1803410" y="311139"/>
                </a:lnTo>
                <a:lnTo>
                  <a:pt x="1765310" y="266700"/>
                </a:lnTo>
                <a:lnTo>
                  <a:pt x="1714500" y="228600"/>
                </a:lnTo>
                <a:lnTo>
                  <a:pt x="1663705" y="184144"/>
                </a:lnTo>
                <a:lnTo>
                  <a:pt x="1536710" y="120639"/>
                </a:lnTo>
                <a:lnTo>
                  <a:pt x="1460510" y="88894"/>
                </a:lnTo>
                <a:lnTo>
                  <a:pt x="1384310" y="63489"/>
                </a:lnTo>
                <a:lnTo>
                  <a:pt x="1301755" y="44439"/>
                </a:lnTo>
                <a:lnTo>
                  <a:pt x="1212860" y="25389"/>
                </a:lnTo>
                <a:lnTo>
                  <a:pt x="1123950" y="12694"/>
                </a:lnTo>
                <a:lnTo>
                  <a:pt x="1035055" y="6339"/>
                </a:lnTo>
                <a:lnTo>
                  <a:pt x="939805" y="0"/>
                </a:lnTo>
                <a:lnTo>
                  <a:pt x="838200" y="6339"/>
                </a:lnTo>
                <a:lnTo>
                  <a:pt x="749305" y="12694"/>
                </a:lnTo>
                <a:lnTo>
                  <a:pt x="660410" y="25389"/>
                </a:lnTo>
                <a:lnTo>
                  <a:pt x="571500" y="44439"/>
                </a:lnTo>
                <a:lnTo>
                  <a:pt x="488960" y="63489"/>
                </a:lnTo>
                <a:lnTo>
                  <a:pt x="412760" y="88894"/>
                </a:lnTo>
                <a:lnTo>
                  <a:pt x="273055" y="152400"/>
                </a:lnTo>
                <a:lnTo>
                  <a:pt x="215905" y="184144"/>
                </a:lnTo>
                <a:lnTo>
                  <a:pt x="158755" y="228600"/>
                </a:lnTo>
                <a:lnTo>
                  <a:pt x="114300" y="266700"/>
                </a:lnTo>
                <a:lnTo>
                  <a:pt x="69860" y="311139"/>
                </a:lnTo>
                <a:lnTo>
                  <a:pt x="38100" y="355594"/>
                </a:lnTo>
                <a:lnTo>
                  <a:pt x="38100" y="361950"/>
                </a:lnTo>
                <a:lnTo>
                  <a:pt x="19050" y="406389"/>
                </a:lnTo>
                <a:lnTo>
                  <a:pt x="0" y="457200"/>
                </a:lnTo>
                <a:lnTo>
                  <a:pt x="0" y="565144"/>
                </a:lnTo>
                <a:lnTo>
                  <a:pt x="6355" y="579975"/>
                </a:lnTo>
                <a:lnTo>
                  <a:pt x="6355" y="457200"/>
                </a:lnTo>
                <a:lnTo>
                  <a:pt x="25405" y="406389"/>
                </a:lnTo>
                <a:lnTo>
                  <a:pt x="25405" y="412744"/>
                </a:lnTo>
                <a:lnTo>
                  <a:pt x="44455" y="361950"/>
                </a:lnTo>
                <a:lnTo>
                  <a:pt x="76200" y="317494"/>
                </a:lnTo>
                <a:lnTo>
                  <a:pt x="114300" y="273039"/>
                </a:lnTo>
                <a:lnTo>
                  <a:pt x="165110" y="228600"/>
                </a:lnTo>
                <a:lnTo>
                  <a:pt x="215905" y="190500"/>
                </a:lnTo>
                <a:lnTo>
                  <a:pt x="342900" y="126994"/>
                </a:lnTo>
                <a:lnTo>
                  <a:pt x="412760" y="95250"/>
                </a:lnTo>
                <a:lnTo>
                  <a:pt x="495300" y="69844"/>
                </a:lnTo>
                <a:lnTo>
                  <a:pt x="571500" y="50794"/>
                </a:lnTo>
                <a:lnTo>
                  <a:pt x="660410" y="31744"/>
                </a:lnTo>
                <a:lnTo>
                  <a:pt x="749305" y="19050"/>
                </a:lnTo>
                <a:lnTo>
                  <a:pt x="939805" y="6339"/>
                </a:lnTo>
                <a:lnTo>
                  <a:pt x="1035055" y="12694"/>
                </a:lnTo>
                <a:lnTo>
                  <a:pt x="1123950" y="19050"/>
                </a:lnTo>
                <a:lnTo>
                  <a:pt x="1212860" y="31744"/>
                </a:lnTo>
                <a:lnTo>
                  <a:pt x="1301755" y="50794"/>
                </a:lnTo>
                <a:lnTo>
                  <a:pt x="1384310" y="69844"/>
                </a:lnTo>
                <a:lnTo>
                  <a:pt x="1460510" y="95250"/>
                </a:lnTo>
                <a:lnTo>
                  <a:pt x="1600200" y="158739"/>
                </a:lnTo>
                <a:lnTo>
                  <a:pt x="1657350" y="190500"/>
                </a:lnTo>
                <a:lnTo>
                  <a:pt x="1708160" y="228600"/>
                </a:lnTo>
                <a:lnTo>
                  <a:pt x="1758955" y="273039"/>
                </a:lnTo>
                <a:lnTo>
                  <a:pt x="1797055" y="317494"/>
                </a:lnTo>
                <a:lnTo>
                  <a:pt x="1828800" y="361950"/>
                </a:lnTo>
                <a:lnTo>
                  <a:pt x="1854205" y="412744"/>
                </a:lnTo>
                <a:lnTo>
                  <a:pt x="1854205" y="423340"/>
                </a:lnTo>
                <a:lnTo>
                  <a:pt x="1866900" y="457200"/>
                </a:lnTo>
                <a:lnTo>
                  <a:pt x="1866900" y="579975"/>
                </a:lnTo>
                <a:lnTo>
                  <a:pt x="1873255" y="565144"/>
                </a:lnTo>
                <a:close/>
              </a:path>
              <a:path w="1873250" h="1016000">
                <a:moveTo>
                  <a:pt x="1854205" y="615939"/>
                </a:moveTo>
                <a:lnTo>
                  <a:pt x="1854205" y="609600"/>
                </a:lnTo>
                <a:lnTo>
                  <a:pt x="1828800" y="660394"/>
                </a:lnTo>
                <a:lnTo>
                  <a:pt x="1797055" y="704850"/>
                </a:lnTo>
                <a:lnTo>
                  <a:pt x="1758955" y="749289"/>
                </a:lnTo>
                <a:lnTo>
                  <a:pt x="1657350" y="825489"/>
                </a:lnTo>
                <a:lnTo>
                  <a:pt x="1600200" y="863589"/>
                </a:lnTo>
                <a:lnTo>
                  <a:pt x="1460510" y="927094"/>
                </a:lnTo>
                <a:lnTo>
                  <a:pt x="1384310" y="952500"/>
                </a:lnTo>
                <a:lnTo>
                  <a:pt x="1301755" y="971550"/>
                </a:lnTo>
                <a:lnTo>
                  <a:pt x="1212860" y="990600"/>
                </a:lnTo>
                <a:lnTo>
                  <a:pt x="1123950" y="1003294"/>
                </a:lnTo>
                <a:lnTo>
                  <a:pt x="1035055" y="1009650"/>
                </a:lnTo>
                <a:lnTo>
                  <a:pt x="844555" y="1009650"/>
                </a:lnTo>
                <a:lnTo>
                  <a:pt x="749305" y="1003294"/>
                </a:lnTo>
                <a:lnTo>
                  <a:pt x="660410" y="990600"/>
                </a:lnTo>
                <a:lnTo>
                  <a:pt x="571500" y="971550"/>
                </a:lnTo>
                <a:lnTo>
                  <a:pt x="488960" y="952500"/>
                </a:lnTo>
                <a:lnTo>
                  <a:pt x="412760" y="927094"/>
                </a:lnTo>
                <a:lnTo>
                  <a:pt x="342900" y="895350"/>
                </a:lnTo>
                <a:lnTo>
                  <a:pt x="279410" y="863589"/>
                </a:lnTo>
                <a:lnTo>
                  <a:pt x="215905" y="825489"/>
                </a:lnTo>
                <a:lnTo>
                  <a:pt x="114300" y="749289"/>
                </a:lnTo>
                <a:lnTo>
                  <a:pt x="76200" y="704850"/>
                </a:lnTo>
                <a:lnTo>
                  <a:pt x="44455" y="660394"/>
                </a:lnTo>
                <a:lnTo>
                  <a:pt x="6355" y="558789"/>
                </a:lnTo>
                <a:lnTo>
                  <a:pt x="6355" y="579975"/>
                </a:lnTo>
                <a:lnTo>
                  <a:pt x="19050" y="609600"/>
                </a:lnTo>
                <a:lnTo>
                  <a:pt x="19050" y="615939"/>
                </a:lnTo>
                <a:lnTo>
                  <a:pt x="38100" y="660394"/>
                </a:lnTo>
                <a:lnTo>
                  <a:pt x="69860" y="711189"/>
                </a:lnTo>
                <a:lnTo>
                  <a:pt x="114300" y="755644"/>
                </a:lnTo>
                <a:lnTo>
                  <a:pt x="158755" y="793744"/>
                </a:lnTo>
                <a:lnTo>
                  <a:pt x="273055" y="869944"/>
                </a:lnTo>
                <a:lnTo>
                  <a:pt x="412760" y="933450"/>
                </a:lnTo>
                <a:lnTo>
                  <a:pt x="488960" y="958839"/>
                </a:lnTo>
                <a:lnTo>
                  <a:pt x="571500" y="977889"/>
                </a:lnTo>
                <a:lnTo>
                  <a:pt x="660410" y="996939"/>
                </a:lnTo>
                <a:lnTo>
                  <a:pt x="749305" y="1009650"/>
                </a:lnTo>
                <a:lnTo>
                  <a:pt x="844555" y="1015989"/>
                </a:lnTo>
                <a:lnTo>
                  <a:pt x="1035055" y="1015989"/>
                </a:lnTo>
                <a:lnTo>
                  <a:pt x="1123950" y="1009650"/>
                </a:lnTo>
                <a:lnTo>
                  <a:pt x="1219200" y="996939"/>
                </a:lnTo>
                <a:lnTo>
                  <a:pt x="1384310" y="958839"/>
                </a:lnTo>
                <a:lnTo>
                  <a:pt x="1460510" y="933450"/>
                </a:lnTo>
                <a:lnTo>
                  <a:pt x="1536710" y="901689"/>
                </a:lnTo>
                <a:lnTo>
                  <a:pt x="1600200" y="869944"/>
                </a:lnTo>
                <a:lnTo>
                  <a:pt x="1663705" y="831844"/>
                </a:lnTo>
                <a:lnTo>
                  <a:pt x="1765310" y="755644"/>
                </a:lnTo>
                <a:lnTo>
                  <a:pt x="1803410" y="711189"/>
                </a:lnTo>
                <a:lnTo>
                  <a:pt x="1835155" y="660394"/>
                </a:lnTo>
                <a:lnTo>
                  <a:pt x="1854205" y="615939"/>
                </a:lnTo>
                <a:close/>
              </a:path>
              <a:path w="1873250" h="1016000">
                <a:moveTo>
                  <a:pt x="1854205" y="423340"/>
                </a:moveTo>
                <a:lnTo>
                  <a:pt x="1854205" y="412744"/>
                </a:lnTo>
                <a:lnTo>
                  <a:pt x="1847850" y="406389"/>
                </a:lnTo>
                <a:lnTo>
                  <a:pt x="1854205" y="423340"/>
                </a:lnTo>
                <a:close/>
              </a:path>
              <a:path w="1873250" h="1016000">
                <a:moveTo>
                  <a:pt x="1866900" y="579975"/>
                </a:moveTo>
                <a:lnTo>
                  <a:pt x="1866900" y="558789"/>
                </a:lnTo>
                <a:lnTo>
                  <a:pt x="1847850" y="609600"/>
                </a:lnTo>
                <a:lnTo>
                  <a:pt x="1854205" y="609600"/>
                </a:lnTo>
                <a:lnTo>
                  <a:pt x="1866900" y="579975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48256" y="3134361"/>
            <a:ext cx="2809875" cy="1167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1329690" indent="7620" algn="ctr">
              <a:lnSpc>
                <a:spcPct val="120500"/>
              </a:lnSpc>
              <a:spcBef>
                <a:spcPts val="12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des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intervenants 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motivés par</a:t>
            </a:r>
            <a:r>
              <a:rPr sz="1400" spc="-10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06FC0"/>
                </a:solidFill>
                <a:latin typeface="Arial"/>
                <a:cs typeface="Arial"/>
              </a:rPr>
              <a:t>l'effort, 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et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par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le</a:t>
            </a:r>
            <a:r>
              <a:rPr sz="1400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résultat</a:t>
            </a:r>
            <a:endParaRPr sz="1400">
              <a:latin typeface="Arial"/>
              <a:cs typeface="Arial"/>
            </a:endParaRPr>
          </a:p>
          <a:p>
            <a:pPr marL="1415415" algn="ctr">
              <a:lnSpc>
                <a:spcPct val="100000"/>
              </a:lnSpc>
              <a:spcBef>
                <a:spcPts val="969"/>
              </a:spcBef>
            </a:pPr>
            <a:r>
              <a:rPr sz="1600" spc="5" dirty="0">
                <a:latin typeface="Arial"/>
                <a:cs typeface="Arial"/>
              </a:rPr>
              <a:t>La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"désirabilité"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56107" y="4286250"/>
            <a:ext cx="1873250" cy="1009650"/>
          </a:xfrm>
          <a:custGeom>
            <a:avLst/>
            <a:gdLst/>
            <a:ahLst/>
            <a:cxnLst/>
            <a:rect l="l" t="t" r="r" b="b"/>
            <a:pathLst>
              <a:path w="1873250" h="1009650">
                <a:moveTo>
                  <a:pt x="1873239" y="501655"/>
                </a:moveTo>
                <a:lnTo>
                  <a:pt x="1871248" y="469113"/>
                </a:lnTo>
                <a:lnTo>
                  <a:pt x="1865355" y="437069"/>
                </a:lnTo>
                <a:lnTo>
                  <a:pt x="1842353" y="374757"/>
                </a:lnTo>
                <a:lnTo>
                  <a:pt x="1805208" y="315282"/>
                </a:lnTo>
                <a:lnTo>
                  <a:pt x="1754896" y="259212"/>
                </a:lnTo>
                <a:lnTo>
                  <a:pt x="1725107" y="232631"/>
                </a:lnTo>
                <a:lnTo>
                  <a:pt x="1692392" y="207112"/>
                </a:lnTo>
                <a:lnTo>
                  <a:pt x="1656873" y="182728"/>
                </a:lnTo>
                <a:lnTo>
                  <a:pt x="1618672" y="159548"/>
                </a:lnTo>
                <a:lnTo>
                  <a:pt x="1577910" y="137643"/>
                </a:lnTo>
                <a:lnTo>
                  <a:pt x="1534710" y="117084"/>
                </a:lnTo>
                <a:lnTo>
                  <a:pt x="1489194" y="97942"/>
                </a:lnTo>
                <a:lnTo>
                  <a:pt x="1441483" y="80288"/>
                </a:lnTo>
                <a:lnTo>
                  <a:pt x="1391699" y="64191"/>
                </a:lnTo>
                <a:lnTo>
                  <a:pt x="1339965" y="49724"/>
                </a:lnTo>
                <a:lnTo>
                  <a:pt x="1286402" y="36956"/>
                </a:lnTo>
                <a:lnTo>
                  <a:pt x="1231133" y="25958"/>
                </a:lnTo>
                <a:lnTo>
                  <a:pt x="1174278" y="16802"/>
                </a:lnTo>
                <a:lnTo>
                  <a:pt x="1115961" y="9557"/>
                </a:lnTo>
                <a:lnTo>
                  <a:pt x="1056302" y="4294"/>
                </a:lnTo>
                <a:lnTo>
                  <a:pt x="995424" y="1085"/>
                </a:lnTo>
                <a:lnTo>
                  <a:pt x="933450" y="0"/>
                </a:lnTo>
                <a:lnTo>
                  <a:pt x="872205" y="1085"/>
                </a:lnTo>
                <a:lnTo>
                  <a:pt x="812000" y="4294"/>
                </a:lnTo>
                <a:lnTo>
                  <a:pt x="752958" y="9557"/>
                </a:lnTo>
                <a:lnTo>
                  <a:pt x="695203" y="16802"/>
                </a:lnTo>
                <a:lnTo>
                  <a:pt x="638860" y="25958"/>
                </a:lnTo>
                <a:lnTo>
                  <a:pt x="584054" y="36956"/>
                </a:lnTo>
                <a:lnTo>
                  <a:pt x="530907" y="49724"/>
                </a:lnTo>
                <a:lnTo>
                  <a:pt x="479546" y="64191"/>
                </a:lnTo>
                <a:lnTo>
                  <a:pt x="430094" y="80288"/>
                </a:lnTo>
                <a:lnTo>
                  <a:pt x="382676" y="97942"/>
                </a:lnTo>
                <a:lnTo>
                  <a:pt x="337416" y="117084"/>
                </a:lnTo>
                <a:lnTo>
                  <a:pt x="294438" y="137643"/>
                </a:lnTo>
                <a:lnTo>
                  <a:pt x="253866" y="159548"/>
                </a:lnTo>
                <a:lnTo>
                  <a:pt x="215826" y="182728"/>
                </a:lnTo>
                <a:lnTo>
                  <a:pt x="180441" y="207112"/>
                </a:lnTo>
                <a:lnTo>
                  <a:pt x="147836" y="232631"/>
                </a:lnTo>
                <a:lnTo>
                  <a:pt x="118135" y="259212"/>
                </a:lnTo>
                <a:lnTo>
                  <a:pt x="91463" y="286787"/>
                </a:lnTo>
                <a:lnTo>
                  <a:pt x="47701" y="344629"/>
                </a:lnTo>
                <a:lnTo>
                  <a:pt x="17545" y="405593"/>
                </a:lnTo>
                <a:lnTo>
                  <a:pt x="1990" y="469113"/>
                </a:lnTo>
                <a:lnTo>
                  <a:pt x="0" y="501655"/>
                </a:lnTo>
                <a:lnTo>
                  <a:pt x="1990" y="534927"/>
                </a:lnTo>
                <a:lnTo>
                  <a:pt x="17545" y="599735"/>
                </a:lnTo>
                <a:lnTo>
                  <a:pt x="47701" y="661774"/>
                </a:lnTo>
                <a:lnTo>
                  <a:pt x="91463" y="720496"/>
                </a:lnTo>
                <a:lnTo>
                  <a:pt x="118135" y="748443"/>
                </a:lnTo>
                <a:lnTo>
                  <a:pt x="147836" y="775356"/>
                </a:lnTo>
                <a:lnTo>
                  <a:pt x="180441" y="801167"/>
                </a:lnTo>
                <a:lnTo>
                  <a:pt x="215826" y="825808"/>
                </a:lnTo>
                <a:lnTo>
                  <a:pt x="253866" y="849210"/>
                </a:lnTo>
                <a:lnTo>
                  <a:pt x="294438" y="871305"/>
                </a:lnTo>
                <a:lnTo>
                  <a:pt x="337416" y="892025"/>
                </a:lnTo>
                <a:lnTo>
                  <a:pt x="382676" y="911301"/>
                </a:lnTo>
                <a:lnTo>
                  <a:pt x="430094" y="929066"/>
                </a:lnTo>
                <a:lnTo>
                  <a:pt x="479546" y="945250"/>
                </a:lnTo>
                <a:lnTo>
                  <a:pt x="530907" y="959786"/>
                </a:lnTo>
                <a:lnTo>
                  <a:pt x="584054" y="972605"/>
                </a:lnTo>
                <a:lnTo>
                  <a:pt x="638860" y="983640"/>
                </a:lnTo>
                <a:lnTo>
                  <a:pt x="695203" y="992821"/>
                </a:lnTo>
                <a:lnTo>
                  <a:pt x="752958" y="1000081"/>
                </a:lnTo>
                <a:lnTo>
                  <a:pt x="812000" y="1005351"/>
                </a:lnTo>
                <a:lnTo>
                  <a:pt x="872205" y="1008564"/>
                </a:lnTo>
                <a:lnTo>
                  <a:pt x="933450" y="1009650"/>
                </a:lnTo>
                <a:lnTo>
                  <a:pt x="995424" y="1008564"/>
                </a:lnTo>
                <a:lnTo>
                  <a:pt x="1056302" y="1005351"/>
                </a:lnTo>
                <a:lnTo>
                  <a:pt x="1115961" y="1000081"/>
                </a:lnTo>
                <a:lnTo>
                  <a:pt x="1174278" y="992821"/>
                </a:lnTo>
                <a:lnTo>
                  <a:pt x="1231133" y="983640"/>
                </a:lnTo>
                <a:lnTo>
                  <a:pt x="1286402" y="972605"/>
                </a:lnTo>
                <a:lnTo>
                  <a:pt x="1339965" y="959786"/>
                </a:lnTo>
                <a:lnTo>
                  <a:pt x="1391699" y="945250"/>
                </a:lnTo>
                <a:lnTo>
                  <a:pt x="1441483" y="929066"/>
                </a:lnTo>
                <a:lnTo>
                  <a:pt x="1489194" y="911301"/>
                </a:lnTo>
                <a:lnTo>
                  <a:pt x="1534710" y="892025"/>
                </a:lnTo>
                <a:lnTo>
                  <a:pt x="1577910" y="871305"/>
                </a:lnTo>
                <a:lnTo>
                  <a:pt x="1618672" y="849210"/>
                </a:lnTo>
                <a:lnTo>
                  <a:pt x="1656873" y="825808"/>
                </a:lnTo>
                <a:lnTo>
                  <a:pt x="1692392" y="801167"/>
                </a:lnTo>
                <a:lnTo>
                  <a:pt x="1725107" y="775356"/>
                </a:lnTo>
                <a:lnTo>
                  <a:pt x="1754896" y="748443"/>
                </a:lnTo>
                <a:lnTo>
                  <a:pt x="1781637" y="720496"/>
                </a:lnTo>
                <a:lnTo>
                  <a:pt x="1825487" y="661774"/>
                </a:lnTo>
                <a:lnTo>
                  <a:pt x="1855683" y="599735"/>
                </a:lnTo>
                <a:lnTo>
                  <a:pt x="1871248" y="534927"/>
                </a:lnTo>
                <a:lnTo>
                  <a:pt x="1873239" y="501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9752" y="4279894"/>
            <a:ext cx="1879600" cy="1016000"/>
          </a:xfrm>
          <a:custGeom>
            <a:avLst/>
            <a:gdLst/>
            <a:ahLst/>
            <a:cxnLst/>
            <a:rect l="l" t="t" r="r" b="b"/>
            <a:pathLst>
              <a:path w="1879600" h="1016000">
                <a:moveTo>
                  <a:pt x="6355" y="533400"/>
                </a:moveTo>
                <a:lnTo>
                  <a:pt x="6355" y="482605"/>
                </a:lnTo>
                <a:lnTo>
                  <a:pt x="0" y="508010"/>
                </a:lnTo>
                <a:lnTo>
                  <a:pt x="6355" y="533400"/>
                </a:lnTo>
                <a:close/>
              </a:path>
              <a:path w="1879600" h="1016000">
                <a:moveTo>
                  <a:pt x="25405" y="406405"/>
                </a:moveTo>
                <a:lnTo>
                  <a:pt x="19050" y="406405"/>
                </a:lnTo>
                <a:lnTo>
                  <a:pt x="6355" y="457200"/>
                </a:lnTo>
                <a:lnTo>
                  <a:pt x="6355" y="508010"/>
                </a:lnTo>
                <a:lnTo>
                  <a:pt x="12694" y="482605"/>
                </a:lnTo>
                <a:lnTo>
                  <a:pt x="12694" y="457200"/>
                </a:lnTo>
                <a:lnTo>
                  <a:pt x="25405" y="406405"/>
                </a:lnTo>
                <a:close/>
              </a:path>
              <a:path w="1879600" h="1016000">
                <a:moveTo>
                  <a:pt x="1873255" y="565160"/>
                </a:moveTo>
                <a:lnTo>
                  <a:pt x="1873255" y="533400"/>
                </a:lnTo>
                <a:lnTo>
                  <a:pt x="1854205" y="609600"/>
                </a:lnTo>
                <a:lnTo>
                  <a:pt x="1835155" y="660410"/>
                </a:lnTo>
                <a:lnTo>
                  <a:pt x="1803394" y="704850"/>
                </a:lnTo>
                <a:lnTo>
                  <a:pt x="1765294" y="749305"/>
                </a:lnTo>
                <a:lnTo>
                  <a:pt x="1663705" y="825505"/>
                </a:lnTo>
                <a:lnTo>
                  <a:pt x="1600200" y="863605"/>
                </a:lnTo>
                <a:lnTo>
                  <a:pt x="1536694" y="895350"/>
                </a:lnTo>
                <a:lnTo>
                  <a:pt x="1466850" y="927110"/>
                </a:lnTo>
                <a:lnTo>
                  <a:pt x="1384294" y="952500"/>
                </a:lnTo>
                <a:lnTo>
                  <a:pt x="1308094" y="971550"/>
                </a:lnTo>
                <a:lnTo>
                  <a:pt x="1219200" y="990600"/>
                </a:lnTo>
                <a:lnTo>
                  <a:pt x="1130305" y="1003310"/>
                </a:lnTo>
                <a:lnTo>
                  <a:pt x="1035055" y="1009650"/>
                </a:lnTo>
                <a:lnTo>
                  <a:pt x="844555" y="1009650"/>
                </a:lnTo>
                <a:lnTo>
                  <a:pt x="755644" y="1003310"/>
                </a:lnTo>
                <a:lnTo>
                  <a:pt x="666750" y="990600"/>
                </a:lnTo>
                <a:lnTo>
                  <a:pt x="577855" y="971550"/>
                </a:lnTo>
                <a:lnTo>
                  <a:pt x="495300" y="952500"/>
                </a:lnTo>
                <a:lnTo>
                  <a:pt x="419100" y="927110"/>
                </a:lnTo>
                <a:lnTo>
                  <a:pt x="279394" y="863605"/>
                </a:lnTo>
                <a:lnTo>
                  <a:pt x="165094" y="787405"/>
                </a:lnTo>
                <a:lnTo>
                  <a:pt x="120655" y="749305"/>
                </a:lnTo>
                <a:lnTo>
                  <a:pt x="82555" y="704850"/>
                </a:lnTo>
                <a:lnTo>
                  <a:pt x="50794" y="660410"/>
                </a:lnTo>
                <a:lnTo>
                  <a:pt x="25405" y="609600"/>
                </a:lnTo>
                <a:lnTo>
                  <a:pt x="12694" y="558805"/>
                </a:lnTo>
                <a:lnTo>
                  <a:pt x="12694" y="533400"/>
                </a:lnTo>
                <a:lnTo>
                  <a:pt x="6355" y="508010"/>
                </a:lnTo>
                <a:lnTo>
                  <a:pt x="6355" y="565160"/>
                </a:lnTo>
                <a:lnTo>
                  <a:pt x="19050" y="609600"/>
                </a:lnTo>
                <a:lnTo>
                  <a:pt x="19050" y="615955"/>
                </a:lnTo>
                <a:lnTo>
                  <a:pt x="25405" y="615955"/>
                </a:lnTo>
                <a:lnTo>
                  <a:pt x="44455" y="660410"/>
                </a:lnTo>
                <a:lnTo>
                  <a:pt x="76200" y="711205"/>
                </a:lnTo>
                <a:lnTo>
                  <a:pt x="114300" y="755660"/>
                </a:lnTo>
                <a:lnTo>
                  <a:pt x="215905" y="831860"/>
                </a:lnTo>
                <a:lnTo>
                  <a:pt x="279394" y="869960"/>
                </a:lnTo>
                <a:lnTo>
                  <a:pt x="342900" y="901705"/>
                </a:lnTo>
                <a:lnTo>
                  <a:pt x="419100" y="933450"/>
                </a:lnTo>
                <a:lnTo>
                  <a:pt x="495300" y="958855"/>
                </a:lnTo>
                <a:lnTo>
                  <a:pt x="660394" y="996955"/>
                </a:lnTo>
                <a:lnTo>
                  <a:pt x="755644" y="1009650"/>
                </a:lnTo>
                <a:lnTo>
                  <a:pt x="844555" y="1016005"/>
                </a:lnTo>
                <a:lnTo>
                  <a:pt x="1035055" y="1016005"/>
                </a:lnTo>
                <a:lnTo>
                  <a:pt x="1130305" y="1009650"/>
                </a:lnTo>
                <a:lnTo>
                  <a:pt x="1219200" y="996955"/>
                </a:lnTo>
                <a:lnTo>
                  <a:pt x="1308094" y="977905"/>
                </a:lnTo>
                <a:lnTo>
                  <a:pt x="1390650" y="958855"/>
                </a:lnTo>
                <a:lnTo>
                  <a:pt x="1466850" y="933450"/>
                </a:lnTo>
                <a:lnTo>
                  <a:pt x="1606555" y="869960"/>
                </a:lnTo>
                <a:lnTo>
                  <a:pt x="1720855" y="793760"/>
                </a:lnTo>
                <a:lnTo>
                  <a:pt x="1765294" y="755660"/>
                </a:lnTo>
                <a:lnTo>
                  <a:pt x="1809750" y="711205"/>
                </a:lnTo>
                <a:lnTo>
                  <a:pt x="1841494" y="660410"/>
                </a:lnTo>
                <a:lnTo>
                  <a:pt x="1860544" y="615955"/>
                </a:lnTo>
                <a:lnTo>
                  <a:pt x="1860544" y="609600"/>
                </a:lnTo>
                <a:lnTo>
                  <a:pt x="1873255" y="565160"/>
                </a:lnTo>
                <a:close/>
              </a:path>
              <a:path w="1879600" h="1016000">
                <a:moveTo>
                  <a:pt x="165094" y="228600"/>
                </a:moveTo>
                <a:lnTo>
                  <a:pt x="114300" y="266700"/>
                </a:lnTo>
                <a:lnTo>
                  <a:pt x="76200" y="311155"/>
                </a:lnTo>
                <a:lnTo>
                  <a:pt x="44455" y="355610"/>
                </a:lnTo>
                <a:lnTo>
                  <a:pt x="44455" y="361950"/>
                </a:lnTo>
                <a:lnTo>
                  <a:pt x="25405" y="406405"/>
                </a:lnTo>
                <a:lnTo>
                  <a:pt x="25405" y="412760"/>
                </a:lnTo>
                <a:lnTo>
                  <a:pt x="50794" y="361950"/>
                </a:lnTo>
                <a:lnTo>
                  <a:pt x="82555" y="317510"/>
                </a:lnTo>
                <a:lnTo>
                  <a:pt x="120655" y="273055"/>
                </a:lnTo>
                <a:lnTo>
                  <a:pt x="165094" y="228600"/>
                </a:lnTo>
                <a:close/>
              </a:path>
              <a:path w="1879600" h="1016000">
                <a:moveTo>
                  <a:pt x="1879594" y="533400"/>
                </a:moveTo>
                <a:lnTo>
                  <a:pt x="1879594" y="482605"/>
                </a:lnTo>
                <a:lnTo>
                  <a:pt x="1860544" y="406405"/>
                </a:lnTo>
                <a:lnTo>
                  <a:pt x="1841494" y="361950"/>
                </a:lnTo>
                <a:lnTo>
                  <a:pt x="1841494" y="355610"/>
                </a:lnTo>
                <a:lnTo>
                  <a:pt x="1809750" y="311155"/>
                </a:lnTo>
                <a:lnTo>
                  <a:pt x="1765294" y="266700"/>
                </a:lnTo>
                <a:lnTo>
                  <a:pt x="1720855" y="228600"/>
                </a:lnTo>
                <a:lnTo>
                  <a:pt x="1663705" y="184160"/>
                </a:lnTo>
                <a:lnTo>
                  <a:pt x="1606555" y="152400"/>
                </a:lnTo>
                <a:lnTo>
                  <a:pt x="1466850" y="88910"/>
                </a:lnTo>
                <a:lnTo>
                  <a:pt x="1390650" y="63505"/>
                </a:lnTo>
                <a:lnTo>
                  <a:pt x="1308094" y="44455"/>
                </a:lnTo>
                <a:lnTo>
                  <a:pt x="1219200" y="25405"/>
                </a:lnTo>
                <a:lnTo>
                  <a:pt x="1130305" y="12710"/>
                </a:lnTo>
                <a:lnTo>
                  <a:pt x="939805" y="0"/>
                </a:lnTo>
                <a:lnTo>
                  <a:pt x="844555" y="6355"/>
                </a:lnTo>
                <a:lnTo>
                  <a:pt x="755644" y="12710"/>
                </a:lnTo>
                <a:lnTo>
                  <a:pt x="660394" y="25405"/>
                </a:lnTo>
                <a:lnTo>
                  <a:pt x="495300" y="63505"/>
                </a:lnTo>
                <a:lnTo>
                  <a:pt x="419100" y="88910"/>
                </a:lnTo>
                <a:lnTo>
                  <a:pt x="342900" y="120655"/>
                </a:lnTo>
                <a:lnTo>
                  <a:pt x="215905" y="184160"/>
                </a:lnTo>
                <a:lnTo>
                  <a:pt x="165094" y="228600"/>
                </a:lnTo>
                <a:lnTo>
                  <a:pt x="222244" y="190500"/>
                </a:lnTo>
                <a:lnTo>
                  <a:pt x="279394" y="158755"/>
                </a:lnTo>
                <a:lnTo>
                  <a:pt x="419100" y="95250"/>
                </a:lnTo>
                <a:lnTo>
                  <a:pt x="495300" y="69860"/>
                </a:lnTo>
                <a:lnTo>
                  <a:pt x="577855" y="50810"/>
                </a:lnTo>
                <a:lnTo>
                  <a:pt x="666750" y="31760"/>
                </a:lnTo>
                <a:lnTo>
                  <a:pt x="755644" y="19050"/>
                </a:lnTo>
                <a:lnTo>
                  <a:pt x="844555" y="12710"/>
                </a:lnTo>
                <a:lnTo>
                  <a:pt x="939805" y="6355"/>
                </a:lnTo>
                <a:lnTo>
                  <a:pt x="1130305" y="19050"/>
                </a:lnTo>
                <a:lnTo>
                  <a:pt x="1219200" y="31760"/>
                </a:lnTo>
                <a:lnTo>
                  <a:pt x="1308094" y="50810"/>
                </a:lnTo>
                <a:lnTo>
                  <a:pt x="1384294" y="69860"/>
                </a:lnTo>
                <a:lnTo>
                  <a:pt x="1466850" y="95250"/>
                </a:lnTo>
                <a:lnTo>
                  <a:pt x="1536694" y="127010"/>
                </a:lnTo>
                <a:lnTo>
                  <a:pt x="1663705" y="190500"/>
                </a:lnTo>
                <a:lnTo>
                  <a:pt x="1714500" y="228600"/>
                </a:lnTo>
                <a:lnTo>
                  <a:pt x="1765294" y="273055"/>
                </a:lnTo>
                <a:lnTo>
                  <a:pt x="1803394" y="317510"/>
                </a:lnTo>
                <a:lnTo>
                  <a:pt x="1835155" y="361950"/>
                </a:lnTo>
                <a:lnTo>
                  <a:pt x="1854205" y="412760"/>
                </a:lnTo>
                <a:lnTo>
                  <a:pt x="1854205" y="406405"/>
                </a:lnTo>
                <a:lnTo>
                  <a:pt x="1873255" y="482605"/>
                </a:lnTo>
                <a:lnTo>
                  <a:pt x="1873255" y="565160"/>
                </a:lnTo>
                <a:lnTo>
                  <a:pt x="1879594" y="53340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83096" y="4486910"/>
            <a:ext cx="161353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22000"/>
              </a:lnSpc>
              <a:spcBef>
                <a:spcPts val="10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des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objectifs 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à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vue  canalisant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les</a:t>
            </a:r>
            <a:r>
              <a:rPr sz="1400" spc="-30" dirty="0">
                <a:solidFill>
                  <a:srgbClr val="006FC0"/>
                </a:solidFill>
                <a:latin typeface="Arial"/>
                <a:cs typeface="Arial"/>
              </a:rPr>
              <a:t> efforts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28897" y="5219700"/>
            <a:ext cx="1866900" cy="1009650"/>
          </a:xfrm>
          <a:custGeom>
            <a:avLst/>
            <a:gdLst/>
            <a:ahLst/>
            <a:cxnLst/>
            <a:rect l="l" t="t" r="r" b="b"/>
            <a:pathLst>
              <a:path w="1866900" h="1009650">
                <a:moveTo>
                  <a:pt x="1866900" y="507994"/>
                </a:moveTo>
                <a:lnTo>
                  <a:pt x="1864909" y="474722"/>
                </a:lnTo>
                <a:lnTo>
                  <a:pt x="1859019" y="442006"/>
                </a:lnTo>
                <a:lnTo>
                  <a:pt x="1836039" y="378514"/>
                </a:lnTo>
                <a:lnTo>
                  <a:pt x="1798956" y="318065"/>
                </a:lnTo>
                <a:lnTo>
                  <a:pt x="1748764" y="261206"/>
                </a:lnTo>
                <a:lnTo>
                  <a:pt x="1719063" y="234293"/>
                </a:lnTo>
                <a:lnTo>
                  <a:pt x="1686458" y="208482"/>
                </a:lnTo>
                <a:lnTo>
                  <a:pt x="1651073" y="183841"/>
                </a:lnTo>
                <a:lnTo>
                  <a:pt x="1613033" y="160439"/>
                </a:lnTo>
                <a:lnTo>
                  <a:pt x="1572462" y="138344"/>
                </a:lnTo>
                <a:lnTo>
                  <a:pt x="1529484" y="117624"/>
                </a:lnTo>
                <a:lnTo>
                  <a:pt x="1484223" y="98348"/>
                </a:lnTo>
                <a:lnTo>
                  <a:pt x="1436805" y="80584"/>
                </a:lnTo>
                <a:lnTo>
                  <a:pt x="1387353" y="64399"/>
                </a:lnTo>
                <a:lnTo>
                  <a:pt x="1335992" y="49863"/>
                </a:lnTo>
                <a:lnTo>
                  <a:pt x="1282845" y="37044"/>
                </a:lnTo>
                <a:lnTo>
                  <a:pt x="1228039" y="26009"/>
                </a:lnTo>
                <a:lnTo>
                  <a:pt x="1171696" y="16828"/>
                </a:lnTo>
                <a:lnTo>
                  <a:pt x="1113941" y="9568"/>
                </a:lnTo>
                <a:lnTo>
                  <a:pt x="1054899" y="4298"/>
                </a:lnTo>
                <a:lnTo>
                  <a:pt x="994694" y="1085"/>
                </a:lnTo>
                <a:lnTo>
                  <a:pt x="933450" y="0"/>
                </a:lnTo>
                <a:lnTo>
                  <a:pt x="872205" y="1085"/>
                </a:lnTo>
                <a:lnTo>
                  <a:pt x="812000" y="4298"/>
                </a:lnTo>
                <a:lnTo>
                  <a:pt x="752958" y="9568"/>
                </a:lnTo>
                <a:lnTo>
                  <a:pt x="695203" y="16828"/>
                </a:lnTo>
                <a:lnTo>
                  <a:pt x="638860" y="26009"/>
                </a:lnTo>
                <a:lnTo>
                  <a:pt x="584054" y="37044"/>
                </a:lnTo>
                <a:lnTo>
                  <a:pt x="530907" y="49863"/>
                </a:lnTo>
                <a:lnTo>
                  <a:pt x="479546" y="64399"/>
                </a:lnTo>
                <a:lnTo>
                  <a:pt x="430094" y="80584"/>
                </a:lnTo>
                <a:lnTo>
                  <a:pt x="382676" y="98348"/>
                </a:lnTo>
                <a:lnTo>
                  <a:pt x="337416" y="117624"/>
                </a:lnTo>
                <a:lnTo>
                  <a:pt x="294438" y="138344"/>
                </a:lnTo>
                <a:lnTo>
                  <a:pt x="253866" y="160439"/>
                </a:lnTo>
                <a:lnTo>
                  <a:pt x="215826" y="183841"/>
                </a:lnTo>
                <a:lnTo>
                  <a:pt x="180441" y="208482"/>
                </a:lnTo>
                <a:lnTo>
                  <a:pt x="147836" y="234293"/>
                </a:lnTo>
                <a:lnTo>
                  <a:pt x="118135" y="261206"/>
                </a:lnTo>
                <a:lnTo>
                  <a:pt x="91463" y="289153"/>
                </a:lnTo>
                <a:lnTo>
                  <a:pt x="47701" y="347875"/>
                </a:lnTo>
                <a:lnTo>
                  <a:pt x="17545" y="409914"/>
                </a:lnTo>
                <a:lnTo>
                  <a:pt x="1990" y="474722"/>
                </a:lnTo>
                <a:lnTo>
                  <a:pt x="0" y="507994"/>
                </a:lnTo>
                <a:lnTo>
                  <a:pt x="1990" y="540536"/>
                </a:lnTo>
                <a:lnTo>
                  <a:pt x="17545" y="604056"/>
                </a:lnTo>
                <a:lnTo>
                  <a:pt x="47701" y="665020"/>
                </a:lnTo>
                <a:lnTo>
                  <a:pt x="91463" y="722863"/>
                </a:lnTo>
                <a:lnTo>
                  <a:pt x="118135" y="750437"/>
                </a:lnTo>
                <a:lnTo>
                  <a:pt x="147836" y="777018"/>
                </a:lnTo>
                <a:lnTo>
                  <a:pt x="180441" y="802537"/>
                </a:lnTo>
                <a:lnTo>
                  <a:pt x="215826" y="826921"/>
                </a:lnTo>
                <a:lnTo>
                  <a:pt x="253866" y="850101"/>
                </a:lnTo>
                <a:lnTo>
                  <a:pt x="294438" y="872006"/>
                </a:lnTo>
                <a:lnTo>
                  <a:pt x="337416" y="892565"/>
                </a:lnTo>
                <a:lnTo>
                  <a:pt x="382676" y="911707"/>
                </a:lnTo>
                <a:lnTo>
                  <a:pt x="430094" y="929361"/>
                </a:lnTo>
                <a:lnTo>
                  <a:pt x="479546" y="945458"/>
                </a:lnTo>
                <a:lnTo>
                  <a:pt x="530907" y="959925"/>
                </a:lnTo>
                <a:lnTo>
                  <a:pt x="584054" y="972693"/>
                </a:lnTo>
                <a:lnTo>
                  <a:pt x="638860" y="983691"/>
                </a:lnTo>
                <a:lnTo>
                  <a:pt x="695203" y="992847"/>
                </a:lnTo>
                <a:lnTo>
                  <a:pt x="752958" y="1000092"/>
                </a:lnTo>
                <a:lnTo>
                  <a:pt x="812000" y="1005355"/>
                </a:lnTo>
                <a:lnTo>
                  <a:pt x="872205" y="1008564"/>
                </a:lnTo>
                <a:lnTo>
                  <a:pt x="933450" y="1009650"/>
                </a:lnTo>
                <a:lnTo>
                  <a:pt x="994694" y="1008564"/>
                </a:lnTo>
                <a:lnTo>
                  <a:pt x="1054899" y="1005355"/>
                </a:lnTo>
                <a:lnTo>
                  <a:pt x="1113941" y="1000092"/>
                </a:lnTo>
                <a:lnTo>
                  <a:pt x="1171696" y="992847"/>
                </a:lnTo>
                <a:lnTo>
                  <a:pt x="1228039" y="983691"/>
                </a:lnTo>
                <a:lnTo>
                  <a:pt x="1282845" y="972693"/>
                </a:lnTo>
                <a:lnTo>
                  <a:pt x="1335992" y="959925"/>
                </a:lnTo>
                <a:lnTo>
                  <a:pt x="1387353" y="945458"/>
                </a:lnTo>
                <a:lnTo>
                  <a:pt x="1436805" y="929361"/>
                </a:lnTo>
                <a:lnTo>
                  <a:pt x="1484223" y="911707"/>
                </a:lnTo>
                <a:lnTo>
                  <a:pt x="1529484" y="892565"/>
                </a:lnTo>
                <a:lnTo>
                  <a:pt x="1572462" y="872006"/>
                </a:lnTo>
                <a:lnTo>
                  <a:pt x="1613033" y="850101"/>
                </a:lnTo>
                <a:lnTo>
                  <a:pt x="1651073" y="826921"/>
                </a:lnTo>
                <a:lnTo>
                  <a:pt x="1686458" y="802537"/>
                </a:lnTo>
                <a:lnTo>
                  <a:pt x="1719063" y="777018"/>
                </a:lnTo>
                <a:lnTo>
                  <a:pt x="1748764" y="750437"/>
                </a:lnTo>
                <a:lnTo>
                  <a:pt x="1775436" y="722863"/>
                </a:lnTo>
                <a:lnTo>
                  <a:pt x="1819198" y="665020"/>
                </a:lnTo>
                <a:lnTo>
                  <a:pt x="1849354" y="604056"/>
                </a:lnTo>
                <a:lnTo>
                  <a:pt x="1864909" y="540536"/>
                </a:lnTo>
                <a:lnTo>
                  <a:pt x="1866900" y="507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2557" y="5219700"/>
            <a:ext cx="1879600" cy="1009650"/>
          </a:xfrm>
          <a:custGeom>
            <a:avLst/>
            <a:gdLst/>
            <a:ahLst/>
            <a:cxnLst/>
            <a:rect l="l" t="t" r="r" b="b"/>
            <a:pathLst>
              <a:path w="1879600" h="1009650">
                <a:moveTo>
                  <a:pt x="1879594" y="533400"/>
                </a:moveTo>
                <a:lnTo>
                  <a:pt x="1879594" y="476250"/>
                </a:lnTo>
                <a:lnTo>
                  <a:pt x="1860544" y="400050"/>
                </a:lnTo>
                <a:lnTo>
                  <a:pt x="1835139" y="355594"/>
                </a:lnTo>
                <a:lnTo>
                  <a:pt x="1803394" y="304800"/>
                </a:lnTo>
                <a:lnTo>
                  <a:pt x="1765294" y="260344"/>
                </a:lnTo>
                <a:lnTo>
                  <a:pt x="1720839" y="222244"/>
                </a:lnTo>
                <a:lnTo>
                  <a:pt x="1606539" y="146044"/>
                </a:lnTo>
                <a:lnTo>
                  <a:pt x="1466850" y="82555"/>
                </a:lnTo>
                <a:lnTo>
                  <a:pt x="1384294" y="57150"/>
                </a:lnTo>
                <a:lnTo>
                  <a:pt x="1308094" y="38100"/>
                </a:lnTo>
                <a:lnTo>
                  <a:pt x="1219200" y="19050"/>
                </a:lnTo>
                <a:lnTo>
                  <a:pt x="1130289" y="6355"/>
                </a:lnTo>
                <a:lnTo>
                  <a:pt x="1035039" y="0"/>
                </a:lnTo>
                <a:lnTo>
                  <a:pt x="844539" y="0"/>
                </a:lnTo>
                <a:lnTo>
                  <a:pt x="749289" y="6355"/>
                </a:lnTo>
                <a:lnTo>
                  <a:pt x="660394" y="19050"/>
                </a:lnTo>
                <a:lnTo>
                  <a:pt x="495300" y="57150"/>
                </a:lnTo>
                <a:lnTo>
                  <a:pt x="419100" y="82555"/>
                </a:lnTo>
                <a:lnTo>
                  <a:pt x="342900" y="114300"/>
                </a:lnTo>
                <a:lnTo>
                  <a:pt x="279394" y="146044"/>
                </a:lnTo>
                <a:lnTo>
                  <a:pt x="215889" y="184144"/>
                </a:lnTo>
                <a:lnTo>
                  <a:pt x="114300" y="260344"/>
                </a:lnTo>
                <a:lnTo>
                  <a:pt x="76200" y="304800"/>
                </a:lnTo>
                <a:lnTo>
                  <a:pt x="44439" y="355594"/>
                </a:lnTo>
                <a:lnTo>
                  <a:pt x="19050" y="400050"/>
                </a:lnTo>
                <a:lnTo>
                  <a:pt x="6339" y="450844"/>
                </a:lnTo>
                <a:lnTo>
                  <a:pt x="0" y="482605"/>
                </a:lnTo>
                <a:lnTo>
                  <a:pt x="0" y="533400"/>
                </a:lnTo>
                <a:lnTo>
                  <a:pt x="6339" y="558759"/>
                </a:lnTo>
                <a:lnTo>
                  <a:pt x="6339" y="482605"/>
                </a:lnTo>
                <a:lnTo>
                  <a:pt x="25389" y="406405"/>
                </a:lnTo>
                <a:lnTo>
                  <a:pt x="50794" y="355594"/>
                </a:lnTo>
                <a:lnTo>
                  <a:pt x="82539" y="311155"/>
                </a:lnTo>
                <a:lnTo>
                  <a:pt x="120639" y="266700"/>
                </a:lnTo>
                <a:lnTo>
                  <a:pt x="165094" y="228600"/>
                </a:lnTo>
                <a:lnTo>
                  <a:pt x="222244" y="184144"/>
                </a:lnTo>
                <a:lnTo>
                  <a:pt x="279394" y="152400"/>
                </a:lnTo>
                <a:lnTo>
                  <a:pt x="419100" y="88894"/>
                </a:lnTo>
                <a:lnTo>
                  <a:pt x="495300" y="63505"/>
                </a:lnTo>
                <a:lnTo>
                  <a:pt x="660394" y="25405"/>
                </a:lnTo>
                <a:lnTo>
                  <a:pt x="749289" y="12694"/>
                </a:lnTo>
                <a:lnTo>
                  <a:pt x="844539" y="6355"/>
                </a:lnTo>
                <a:lnTo>
                  <a:pt x="1035039" y="6355"/>
                </a:lnTo>
                <a:lnTo>
                  <a:pt x="1130289" y="12694"/>
                </a:lnTo>
                <a:lnTo>
                  <a:pt x="1219200" y="25405"/>
                </a:lnTo>
                <a:lnTo>
                  <a:pt x="1384294" y="63505"/>
                </a:lnTo>
                <a:lnTo>
                  <a:pt x="1460494" y="88894"/>
                </a:lnTo>
                <a:lnTo>
                  <a:pt x="1536694" y="120655"/>
                </a:lnTo>
                <a:lnTo>
                  <a:pt x="1600200" y="152400"/>
                </a:lnTo>
                <a:lnTo>
                  <a:pt x="1663689" y="190500"/>
                </a:lnTo>
                <a:lnTo>
                  <a:pt x="1714500" y="228600"/>
                </a:lnTo>
                <a:lnTo>
                  <a:pt x="1758939" y="266700"/>
                </a:lnTo>
                <a:lnTo>
                  <a:pt x="1803394" y="311155"/>
                </a:lnTo>
                <a:lnTo>
                  <a:pt x="1828800" y="355594"/>
                </a:lnTo>
                <a:lnTo>
                  <a:pt x="1854189" y="406405"/>
                </a:lnTo>
                <a:lnTo>
                  <a:pt x="1873239" y="482605"/>
                </a:lnTo>
                <a:lnTo>
                  <a:pt x="1873239" y="558820"/>
                </a:lnTo>
                <a:lnTo>
                  <a:pt x="1879594" y="533400"/>
                </a:lnTo>
                <a:close/>
              </a:path>
              <a:path w="1879600" h="1009650">
                <a:moveTo>
                  <a:pt x="165094" y="787405"/>
                </a:moveTo>
                <a:lnTo>
                  <a:pt x="120639" y="742950"/>
                </a:lnTo>
                <a:lnTo>
                  <a:pt x="82539" y="698494"/>
                </a:lnTo>
                <a:lnTo>
                  <a:pt x="50794" y="654055"/>
                </a:lnTo>
                <a:lnTo>
                  <a:pt x="25389" y="603244"/>
                </a:lnTo>
                <a:lnTo>
                  <a:pt x="12694" y="558805"/>
                </a:lnTo>
                <a:lnTo>
                  <a:pt x="6339" y="533400"/>
                </a:lnTo>
                <a:lnTo>
                  <a:pt x="6339" y="558759"/>
                </a:lnTo>
                <a:lnTo>
                  <a:pt x="19050" y="609600"/>
                </a:lnTo>
                <a:lnTo>
                  <a:pt x="44439" y="654055"/>
                </a:lnTo>
                <a:lnTo>
                  <a:pt x="76200" y="704850"/>
                </a:lnTo>
                <a:lnTo>
                  <a:pt x="114300" y="749305"/>
                </a:lnTo>
                <a:lnTo>
                  <a:pt x="165094" y="787405"/>
                </a:lnTo>
                <a:close/>
              </a:path>
              <a:path w="1879600" h="1009650">
                <a:moveTo>
                  <a:pt x="1663689" y="825505"/>
                </a:moveTo>
                <a:lnTo>
                  <a:pt x="1536694" y="888994"/>
                </a:lnTo>
                <a:lnTo>
                  <a:pt x="1460494" y="920755"/>
                </a:lnTo>
                <a:lnTo>
                  <a:pt x="1384294" y="946144"/>
                </a:lnTo>
                <a:lnTo>
                  <a:pt x="1219200" y="984244"/>
                </a:lnTo>
                <a:lnTo>
                  <a:pt x="1130289" y="996955"/>
                </a:lnTo>
                <a:lnTo>
                  <a:pt x="1035039" y="1003294"/>
                </a:lnTo>
                <a:lnTo>
                  <a:pt x="844539" y="1003294"/>
                </a:lnTo>
                <a:lnTo>
                  <a:pt x="749289" y="996955"/>
                </a:lnTo>
                <a:lnTo>
                  <a:pt x="660394" y="984244"/>
                </a:lnTo>
                <a:lnTo>
                  <a:pt x="495300" y="946144"/>
                </a:lnTo>
                <a:lnTo>
                  <a:pt x="419100" y="920755"/>
                </a:lnTo>
                <a:lnTo>
                  <a:pt x="279394" y="857250"/>
                </a:lnTo>
                <a:lnTo>
                  <a:pt x="222244" y="825505"/>
                </a:lnTo>
                <a:lnTo>
                  <a:pt x="165094" y="787405"/>
                </a:lnTo>
                <a:lnTo>
                  <a:pt x="215889" y="831844"/>
                </a:lnTo>
                <a:lnTo>
                  <a:pt x="342900" y="895350"/>
                </a:lnTo>
                <a:lnTo>
                  <a:pt x="419100" y="927094"/>
                </a:lnTo>
                <a:lnTo>
                  <a:pt x="495300" y="952500"/>
                </a:lnTo>
                <a:lnTo>
                  <a:pt x="660394" y="990600"/>
                </a:lnTo>
                <a:lnTo>
                  <a:pt x="749289" y="1003294"/>
                </a:lnTo>
                <a:lnTo>
                  <a:pt x="844539" y="1009650"/>
                </a:lnTo>
                <a:lnTo>
                  <a:pt x="1035039" y="1009650"/>
                </a:lnTo>
                <a:lnTo>
                  <a:pt x="1130289" y="1003294"/>
                </a:lnTo>
                <a:lnTo>
                  <a:pt x="1219200" y="990600"/>
                </a:lnTo>
                <a:lnTo>
                  <a:pt x="1308094" y="971550"/>
                </a:lnTo>
                <a:lnTo>
                  <a:pt x="1384294" y="952500"/>
                </a:lnTo>
                <a:lnTo>
                  <a:pt x="1466850" y="927094"/>
                </a:lnTo>
                <a:lnTo>
                  <a:pt x="1606539" y="863605"/>
                </a:lnTo>
                <a:lnTo>
                  <a:pt x="1663689" y="825505"/>
                </a:lnTo>
                <a:close/>
              </a:path>
              <a:path w="1879600" h="1009650">
                <a:moveTo>
                  <a:pt x="1873239" y="558820"/>
                </a:moveTo>
                <a:lnTo>
                  <a:pt x="1873239" y="533400"/>
                </a:lnTo>
                <a:lnTo>
                  <a:pt x="1866900" y="558805"/>
                </a:lnTo>
                <a:lnTo>
                  <a:pt x="1854189" y="603244"/>
                </a:lnTo>
                <a:lnTo>
                  <a:pt x="1828800" y="654055"/>
                </a:lnTo>
                <a:lnTo>
                  <a:pt x="1797039" y="698494"/>
                </a:lnTo>
                <a:lnTo>
                  <a:pt x="1758939" y="742950"/>
                </a:lnTo>
                <a:lnTo>
                  <a:pt x="1714500" y="787405"/>
                </a:lnTo>
                <a:lnTo>
                  <a:pt x="1663689" y="825505"/>
                </a:lnTo>
                <a:lnTo>
                  <a:pt x="1720839" y="787405"/>
                </a:lnTo>
                <a:lnTo>
                  <a:pt x="1765294" y="749305"/>
                </a:lnTo>
                <a:lnTo>
                  <a:pt x="1803394" y="704850"/>
                </a:lnTo>
                <a:lnTo>
                  <a:pt x="1835139" y="654055"/>
                </a:lnTo>
                <a:lnTo>
                  <a:pt x="1860544" y="609600"/>
                </a:lnTo>
                <a:lnTo>
                  <a:pt x="1873239" y="55882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319395" y="5293360"/>
            <a:ext cx="1816100" cy="163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330835" algn="ctr">
              <a:lnSpc>
                <a:spcPct val="122000"/>
              </a:lnSpc>
              <a:spcBef>
                <a:spcPts val="100"/>
              </a:spcBef>
            </a:pPr>
            <a:r>
              <a:rPr sz="1400" spc="10" dirty="0">
                <a:solidFill>
                  <a:srgbClr val="006FC0"/>
                </a:solidFill>
                <a:latin typeface="Arial"/>
                <a:cs typeface="Arial"/>
              </a:rPr>
              <a:t>une 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présence</a:t>
            </a:r>
            <a:r>
              <a:rPr sz="1400" spc="-2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Arial"/>
                <a:cs typeface="Arial"/>
              </a:rPr>
              <a:t>forte  </a:t>
            </a:r>
            <a:r>
              <a:rPr sz="1400" spc="10" dirty="0">
                <a:solidFill>
                  <a:srgbClr val="006FC0"/>
                </a:solidFill>
                <a:latin typeface="Arial"/>
                <a:cs typeface="Arial"/>
              </a:rPr>
              <a:t>de</a:t>
            </a:r>
            <a:r>
              <a:rPr sz="1400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toutes</a:t>
            </a:r>
            <a:endParaRPr sz="1400">
              <a:latin typeface="Arial"/>
              <a:cs typeface="Arial"/>
            </a:endParaRPr>
          </a:p>
          <a:p>
            <a:pPr marR="315595" algn="ctr">
              <a:lnSpc>
                <a:spcPct val="100000"/>
              </a:lnSpc>
              <a:spcBef>
                <a:spcPts val="32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les</a:t>
            </a:r>
            <a:r>
              <a:rPr sz="1400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"contraintes"</a:t>
            </a:r>
            <a:endParaRPr sz="1400">
              <a:latin typeface="Arial"/>
              <a:cs typeface="Arial"/>
            </a:endParaRPr>
          </a:p>
          <a:p>
            <a:pPr marL="240665" marR="5080" algn="ctr">
              <a:lnSpc>
                <a:spcPct val="100299"/>
              </a:lnSpc>
              <a:spcBef>
                <a:spcPts val="765"/>
              </a:spcBef>
            </a:pPr>
            <a:r>
              <a:rPr sz="1600" spc="-20" dirty="0">
                <a:latin typeface="Arial"/>
                <a:cs typeface="Arial"/>
              </a:rPr>
              <a:t>Équipes de projet  intégrées </a:t>
            </a:r>
            <a:r>
              <a:rPr sz="1600" dirty="0">
                <a:latin typeface="Arial"/>
                <a:cs typeface="Arial"/>
              </a:rPr>
              <a:t>/  </a:t>
            </a:r>
            <a:r>
              <a:rPr sz="1600" spc="-20" dirty="0">
                <a:latin typeface="Arial"/>
                <a:cs typeface="Arial"/>
              </a:rPr>
              <a:t>étendues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71547" y="4140205"/>
            <a:ext cx="1873250" cy="1009650"/>
          </a:xfrm>
          <a:custGeom>
            <a:avLst/>
            <a:gdLst/>
            <a:ahLst/>
            <a:cxnLst/>
            <a:rect l="l" t="t" r="r" b="b"/>
            <a:pathLst>
              <a:path w="1873250" h="1009650">
                <a:moveTo>
                  <a:pt x="1873255" y="507994"/>
                </a:moveTo>
                <a:lnTo>
                  <a:pt x="1865370" y="442006"/>
                </a:lnTo>
                <a:lnTo>
                  <a:pt x="1842368" y="378514"/>
                </a:lnTo>
                <a:lnTo>
                  <a:pt x="1805223" y="318065"/>
                </a:lnTo>
                <a:lnTo>
                  <a:pt x="1754911" y="261206"/>
                </a:lnTo>
                <a:lnTo>
                  <a:pt x="1725122" y="234293"/>
                </a:lnTo>
                <a:lnTo>
                  <a:pt x="1692406" y="208482"/>
                </a:lnTo>
                <a:lnTo>
                  <a:pt x="1656887" y="183841"/>
                </a:lnTo>
                <a:lnTo>
                  <a:pt x="1618685" y="160439"/>
                </a:lnTo>
                <a:lnTo>
                  <a:pt x="1577923" y="138344"/>
                </a:lnTo>
                <a:lnTo>
                  <a:pt x="1534723" y="117624"/>
                </a:lnTo>
                <a:lnTo>
                  <a:pt x="1489206" y="98348"/>
                </a:lnTo>
                <a:lnTo>
                  <a:pt x="1441494" y="80584"/>
                </a:lnTo>
                <a:lnTo>
                  <a:pt x="1391710" y="64399"/>
                </a:lnTo>
                <a:lnTo>
                  <a:pt x="1339975" y="49863"/>
                </a:lnTo>
                <a:lnTo>
                  <a:pt x="1286411" y="37044"/>
                </a:lnTo>
                <a:lnTo>
                  <a:pt x="1231140" y="26009"/>
                </a:lnTo>
                <a:lnTo>
                  <a:pt x="1174284" y="16828"/>
                </a:lnTo>
                <a:lnTo>
                  <a:pt x="1115965" y="9568"/>
                </a:lnTo>
                <a:lnTo>
                  <a:pt x="1056305" y="4298"/>
                </a:lnTo>
                <a:lnTo>
                  <a:pt x="995426" y="1085"/>
                </a:lnTo>
                <a:lnTo>
                  <a:pt x="933450" y="0"/>
                </a:lnTo>
                <a:lnTo>
                  <a:pt x="872205" y="1085"/>
                </a:lnTo>
                <a:lnTo>
                  <a:pt x="812000" y="4298"/>
                </a:lnTo>
                <a:lnTo>
                  <a:pt x="752958" y="9568"/>
                </a:lnTo>
                <a:lnTo>
                  <a:pt x="695203" y="16828"/>
                </a:lnTo>
                <a:lnTo>
                  <a:pt x="638860" y="26009"/>
                </a:lnTo>
                <a:lnTo>
                  <a:pt x="584054" y="37044"/>
                </a:lnTo>
                <a:lnTo>
                  <a:pt x="530907" y="49863"/>
                </a:lnTo>
                <a:lnTo>
                  <a:pt x="479546" y="64399"/>
                </a:lnTo>
                <a:lnTo>
                  <a:pt x="430094" y="80584"/>
                </a:lnTo>
                <a:lnTo>
                  <a:pt x="382676" y="98348"/>
                </a:lnTo>
                <a:lnTo>
                  <a:pt x="337416" y="117624"/>
                </a:lnTo>
                <a:lnTo>
                  <a:pt x="294438" y="138344"/>
                </a:lnTo>
                <a:lnTo>
                  <a:pt x="253866" y="160439"/>
                </a:lnTo>
                <a:lnTo>
                  <a:pt x="215826" y="183841"/>
                </a:lnTo>
                <a:lnTo>
                  <a:pt x="180441" y="208482"/>
                </a:lnTo>
                <a:lnTo>
                  <a:pt x="147836" y="234293"/>
                </a:lnTo>
                <a:lnTo>
                  <a:pt x="118135" y="261206"/>
                </a:lnTo>
                <a:lnTo>
                  <a:pt x="91463" y="289153"/>
                </a:lnTo>
                <a:lnTo>
                  <a:pt x="47701" y="347875"/>
                </a:lnTo>
                <a:lnTo>
                  <a:pt x="17545" y="409914"/>
                </a:lnTo>
                <a:lnTo>
                  <a:pt x="1990" y="474722"/>
                </a:lnTo>
                <a:lnTo>
                  <a:pt x="0" y="507994"/>
                </a:lnTo>
                <a:lnTo>
                  <a:pt x="1990" y="540536"/>
                </a:lnTo>
                <a:lnTo>
                  <a:pt x="17545" y="604056"/>
                </a:lnTo>
                <a:lnTo>
                  <a:pt x="47701" y="665020"/>
                </a:lnTo>
                <a:lnTo>
                  <a:pt x="91463" y="722863"/>
                </a:lnTo>
                <a:lnTo>
                  <a:pt x="118135" y="750437"/>
                </a:lnTo>
                <a:lnTo>
                  <a:pt x="147836" y="777018"/>
                </a:lnTo>
                <a:lnTo>
                  <a:pt x="180441" y="802537"/>
                </a:lnTo>
                <a:lnTo>
                  <a:pt x="215826" y="826921"/>
                </a:lnTo>
                <a:lnTo>
                  <a:pt x="253866" y="850101"/>
                </a:lnTo>
                <a:lnTo>
                  <a:pt x="294438" y="872006"/>
                </a:lnTo>
                <a:lnTo>
                  <a:pt x="337416" y="892565"/>
                </a:lnTo>
                <a:lnTo>
                  <a:pt x="382676" y="911707"/>
                </a:lnTo>
                <a:lnTo>
                  <a:pt x="430094" y="929361"/>
                </a:lnTo>
                <a:lnTo>
                  <a:pt x="479546" y="945458"/>
                </a:lnTo>
                <a:lnTo>
                  <a:pt x="530907" y="959925"/>
                </a:lnTo>
                <a:lnTo>
                  <a:pt x="584054" y="972693"/>
                </a:lnTo>
                <a:lnTo>
                  <a:pt x="638860" y="983691"/>
                </a:lnTo>
                <a:lnTo>
                  <a:pt x="695203" y="992847"/>
                </a:lnTo>
                <a:lnTo>
                  <a:pt x="752958" y="1000092"/>
                </a:lnTo>
                <a:lnTo>
                  <a:pt x="812000" y="1005355"/>
                </a:lnTo>
                <a:lnTo>
                  <a:pt x="872205" y="1008564"/>
                </a:lnTo>
                <a:lnTo>
                  <a:pt x="933450" y="1009650"/>
                </a:lnTo>
                <a:lnTo>
                  <a:pt x="995426" y="1008564"/>
                </a:lnTo>
                <a:lnTo>
                  <a:pt x="1056305" y="1005355"/>
                </a:lnTo>
                <a:lnTo>
                  <a:pt x="1115965" y="1000092"/>
                </a:lnTo>
                <a:lnTo>
                  <a:pt x="1174284" y="992847"/>
                </a:lnTo>
                <a:lnTo>
                  <a:pt x="1231140" y="983691"/>
                </a:lnTo>
                <a:lnTo>
                  <a:pt x="1286411" y="972693"/>
                </a:lnTo>
                <a:lnTo>
                  <a:pt x="1339975" y="959925"/>
                </a:lnTo>
                <a:lnTo>
                  <a:pt x="1391710" y="945458"/>
                </a:lnTo>
                <a:lnTo>
                  <a:pt x="1441494" y="929361"/>
                </a:lnTo>
                <a:lnTo>
                  <a:pt x="1489206" y="911707"/>
                </a:lnTo>
                <a:lnTo>
                  <a:pt x="1534723" y="892565"/>
                </a:lnTo>
                <a:lnTo>
                  <a:pt x="1577923" y="872006"/>
                </a:lnTo>
                <a:lnTo>
                  <a:pt x="1618685" y="850101"/>
                </a:lnTo>
                <a:lnTo>
                  <a:pt x="1656887" y="826921"/>
                </a:lnTo>
                <a:lnTo>
                  <a:pt x="1692406" y="802537"/>
                </a:lnTo>
                <a:lnTo>
                  <a:pt x="1725122" y="777018"/>
                </a:lnTo>
                <a:lnTo>
                  <a:pt x="1754911" y="750437"/>
                </a:lnTo>
                <a:lnTo>
                  <a:pt x="1781652" y="722863"/>
                </a:lnTo>
                <a:lnTo>
                  <a:pt x="1825503" y="665020"/>
                </a:lnTo>
                <a:lnTo>
                  <a:pt x="1855698" y="604056"/>
                </a:lnTo>
                <a:lnTo>
                  <a:pt x="1871263" y="540536"/>
                </a:lnTo>
                <a:lnTo>
                  <a:pt x="1873255" y="507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65207" y="4140205"/>
            <a:ext cx="1879600" cy="1009650"/>
          </a:xfrm>
          <a:custGeom>
            <a:avLst/>
            <a:gdLst/>
            <a:ahLst/>
            <a:cxnLst/>
            <a:rect l="l" t="t" r="r" b="b"/>
            <a:pathLst>
              <a:path w="1879600" h="1009650">
                <a:moveTo>
                  <a:pt x="6339" y="533400"/>
                </a:moveTo>
                <a:lnTo>
                  <a:pt x="6339" y="482589"/>
                </a:lnTo>
                <a:lnTo>
                  <a:pt x="0" y="507994"/>
                </a:lnTo>
                <a:lnTo>
                  <a:pt x="6339" y="533400"/>
                </a:lnTo>
                <a:close/>
              </a:path>
              <a:path w="1879600" h="1009650">
                <a:moveTo>
                  <a:pt x="1879594" y="533400"/>
                </a:moveTo>
                <a:lnTo>
                  <a:pt x="1879594" y="476250"/>
                </a:lnTo>
                <a:lnTo>
                  <a:pt x="1860544" y="400050"/>
                </a:lnTo>
                <a:lnTo>
                  <a:pt x="1841494" y="355594"/>
                </a:lnTo>
                <a:lnTo>
                  <a:pt x="1809750" y="304800"/>
                </a:lnTo>
                <a:lnTo>
                  <a:pt x="1765294" y="260344"/>
                </a:lnTo>
                <a:lnTo>
                  <a:pt x="1720839" y="222244"/>
                </a:lnTo>
                <a:lnTo>
                  <a:pt x="1606539" y="146044"/>
                </a:lnTo>
                <a:lnTo>
                  <a:pt x="1466850" y="82539"/>
                </a:lnTo>
                <a:lnTo>
                  <a:pt x="1390650" y="57150"/>
                </a:lnTo>
                <a:lnTo>
                  <a:pt x="1308094" y="38100"/>
                </a:lnTo>
                <a:lnTo>
                  <a:pt x="1219200" y="19050"/>
                </a:lnTo>
                <a:lnTo>
                  <a:pt x="1130289" y="6339"/>
                </a:lnTo>
                <a:lnTo>
                  <a:pt x="1035039" y="0"/>
                </a:lnTo>
                <a:lnTo>
                  <a:pt x="844539" y="0"/>
                </a:lnTo>
                <a:lnTo>
                  <a:pt x="755644" y="6339"/>
                </a:lnTo>
                <a:lnTo>
                  <a:pt x="660394" y="19050"/>
                </a:lnTo>
                <a:lnTo>
                  <a:pt x="495300" y="57150"/>
                </a:lnTo>
                <a:lnTo>
                  <a:pt x="419100" y="82539"/>
                </a:lnTo>
                <a:lnTo>
                  <a:pt x="342900" y="114300"/>
                </a:lnTo>
                <a:lnTo>
                  <a:pt x="279394" y="146044"/>
                </a:lnTo>
                <a:lnTo>
                  <a:pt x="215889" y="184144"/>
                </a:lnTo>
                <a:lnTo>
                  <a:pt x="114300" y="260344"/>
                </a:lnTo>
                <a:lnTo>
                  <a:pt x="76200" y="304800"/>
                </a:lnTo>
                <a:lnTo>
                  <a:pt x="44439" y="355594"/>
                </a:lnTo>
                <a:lnTo>
                  <a:pt x="25389" y="400050"/>
                </a:lnTo>
                <a:lnTo>
                  <a:pt x="19050" y="400050"/>
                </a:lnTo>
                <a:lnTo>
                  <a:pt x="6339" y="450844"/>
                </a:lnTo>
                <a:lnTo>
                  <a:pt x="6339" y="507994"/>
                </a:lnTo>
                <a:lnTo>
                  <a:pt x="12694" y="482589"/>
                </a:lnTo>
                <a:lnTo>
                  <a:pt x="12694" y="457200"/>
                </a:lnTo>
                <a:lnTo>
                  <a:pt x="25389" y="406389"/>
                </a:lnTo>
                <a:lnTo>
                  <a:pt x="50794" y="355594"/>
                </a:lnTo>
                <a:lnTo>
                  <a:pt x="82539" y="311139"/>
                </a:lnTo>
                <a:lnTo>
                  <a:pt x="120639" y="266700"/>
                </a:lnTo>
                <a:lnTo>
                  <a:pt x="165094" y="228600"/>
                </a:lnTo>
                <a:lnTo>
                  <a:pt x="222244" y="184144"/>
                </a:lnTo>
                <a:lnTo>
                  <a:pt x="279394" y="152400"/>
                </a:lnTo>
                <a:lnTo>
                  <a:pt x="419100" y="88894"/>
                </a:lnTo>
                <a:lnTo>
                  <a:pt x="495300" y="63489"/>
                </a:lnTo>
                <a:lnTo>
                  <a:pt x="577839" y="44439"/>
                </a:lnTo>
                <a:lnTo>
                  <a:pt x="666750" y="25389"/>
                </a:lnTo>
                <a:lnTo>
                  <a:pt x="755644" y="12694"/>
                </a:lnTo>
                <a:lnTo>
                  <a:pt x="844539" y="6339"/>
                </a:lnTo>
                <a:lnTo>
                  <a:pt x="1035039" y="6339"/>
                </a:lnTo>
                <a:lnTo>
                  <a:pt x="1130289" y="12694"/>
                </a:lnTo>
                <a:lnTo>
                  <a:pt x="1219200" y="25389"/>
                </a:lnTo>
                <a:lnTo>
                  <a:pt x="1308094" y="44439"/>
                </a:lnTo>
                <a:lnTo>
                  <a:pt x="1384294" y="63489"/>
                </a:lnTo>
                <a:lnTo>
                  <a:pt x="1466850" y="88894"/>
                </a:lnTo>
                <a:lnTo>
                  <a:pt x="1536694" y="120639"/>
                </a:lnTo>
                <a:lnTo>
                  <a:pt x="1600200" y="152400"/>
                </a:lnTo>
                <a:lnTo>
                  <a:pt x="1663689" y="190500"/>
                </a:lnTo>
                <a:lnTo>
                  <a:pt x="1765294" y="266700"/>
                </a:lnTo>
                <a:lnTo>
                  <a:pt x="1803394" y="311139"/>
                </a:lnTo>
                <a:lnTo>
                  <a:pt x="1835139" y="355594"/>
                </a:lnTo>
                <a:lnTo>
                  <a:pt x="1854189" y="406389"/>
                </a:lnTo>
                <a:lnTo>
                  <a:pt x="1873239" y="482589"/>
                </a:lnTo>
                <a:lnTo>
                  <a:pt x="1873239" y="558820"/>
                </a:lnTo>
                <a:lnTo>
                  <a:pt x="1879594" y="533400"/>
                </a:lnTo>
                <a:close/>
              </a:path>
              <a:path w="1879600" h="1009650">
                <a:moveTo>
                  <a:pt x="165094" y="787389"/>
                </a:moveTo>
                <a:lnTo>
                  <a:pt x="120639" y="742950"/>
                </a:lnTo>
                <a:lnTo>
                  <a:pt x="82539" y="698494"/>
                </a:lnTo>
                <a:lnTo>
                  <a:pt x="50794" y="654039"/>
                </a:lnTo>
                <a:lnTo>
                  <a:pt x="25389" y="603244"/>
                </a:lnTo>
                <a:lnTo>
                  <a:pt x="12694" y="558789"/>
                </a:lnTo>
                <a:lnTo>
                  <a:pt x="12694" y="533400"/>
                </a:lnTo>
                <a:lnTo>
                  <a:pt x="6339" y="507994"/>
                </a:lnTo>
                <a:lnTo>
                  <a:pt x="6339" y="558789"/>
                </a:lnTo>
                <a:lnTo>
                  <a:pt x="19050" y="609600"/>
                </a:lnTo>
                <a:lnTo>
                  <a:pt x="25389" y="609600"/>
                </a:lnTo>
                <a:lnTo>
                  <a:pt x="44439" y="654039"/>
                </a:lnTo>
                <a:lnTo>
                  <a:pt x="76200" y="704850"/>
                </a:lnTo>
                <a:lnTo>
                  <a:pt x="114300" y="749289"/>
                </a:lnTo>
                <a:lnTo>
                  <a:pt x="165094" y="787389"/>
                </a:lnTo>
                <a:close/>
              </a:path>
              <a:path w="1879600" h="1009650">
                <a:moveTo>
                  <a:pt x="1663689" y="825489"/>
                </a:moveTo>
                <a:lnTo>
                  <a:pt x="1536694" y="888994"/>
                </a:lnTo>
                <a:lnTo>
                  <a:pt x="1466850" y="920739"/>
                </a:lnTo>
                <a:lnTo>
                  <a:pt x="1384294" y="946144"/>
                </a:lnTo>
                <a:lnTo>
                  <a:pt x="1308094" y="965194"/>
                </a:lnTo>
                <a:lnTo>
                  <a:pt x="1219200" y="984244"/>
                </a:lnTo>
                <a:lnTo>
                  <a:pt x="1130289" y="996939"/>
                </a:lnTo>
                <a:lnTo>
                  <a:pt x="1035039" y="1003294"/>
                </a:lnTo>
                <a:lnTo>
                  <a:pt x="844539" y="1003294"/>
                </a:lnTo>
                <a:lnTo>
                  <a:pt x="755644" y="996939"/>
                </a:lnTo>
                <a:lnTo>
                  <a:pt x="666750" y="984244"/>
                </a:lnTo>
                <a:lnTo>
                  <a:pt x="577839" y="965194"/>
                </a:lnTo>
                <a:lnTo>
                  <a:pt x="495300" y="946144"/>
                </a:lnTo>
                <a:lnTo>
                  <a:pt x="419100" y="920739"/>
                </a:lnTo>
                <a:lnTo>
                  <a:pt x="279394" y="857250"/>
                </a:lnTo>
                <a:lnTo>
                  <a:pt x="222244" y="825489"/>
                </a:lnTo>
                <a:lnTo>
                  <a:pt x="165094" y="787389"/>
                </a:lnTo>
                <a:lnTo>
                  <a:pt x="215889" y="831844"/>
                </a:lnTo>
                <a:lnTo>
                  <a:pt x="342900" y="895350"/>
                </a:lnTo>
                <a:lnTo>
                  <a:pt x="419100" y="927094"/>
                </a:lnTo>
                <a:lnTo>
                  <a:pt x="495300" y="952500"/>
                </a:lnTo>
                <a:lnTo>
                  <a:pt x="660394" y="990600"/>
                </a:lnTo>
                <a:lnTo>
                  <a:pt x="755644" y="1003294"/>
                </a:lnTo>
                <a:lnTo>
                  <a:pt x="844539" y="1009650"/>
                </a:lnTo>
                <a:lnTo>
                  <a:pt x="1035039" y="1009650"/>
                </a:lnTo>
                <a:lnTo>
                  <a:pt x="1130289" y="1003294"/>
                </a:lnTo>
                <a:lnTo>
                  <a:pt x="1219200" y="990600"/>
                </a:lnTo>
                <a:lnTo>
                  <a:pt x="1308094" y="971550"/>
                </a:lnTo>
                <a:lnTo>
                  <a:pt x="1390650" y="952500"/>
                </a:lnTo>
                <a:lnTo>
                  <a:pt x="1466850" y="927094"/>
                </a:lnTo>
                <a:lnTo>
                  <a:pt x="1606539" y="863589"/>
                </a:lnTo>
                <a:lnTo>
                  <a:pt x="1663689" y="825489"/>
                </a:lnTo>
                <a:close/>
              </a:path>
              <a:path w="1879600" h="1009650">
                <a:moveTo>
                  <a:pt x="1873239" y="558820"/>
                </a:moveTo>
                <a:lnTo>
                  <a:pt x="1873239" y="533400"/>
                </a:lnTo>
                <a:lnTo>
                  <a:pt x="1866900" y="558789"/>
                </a:lnTo>
                <a:lnTo>
                  <a:pt x="1854189" y="603244"/>
                </a:lnTo>
                <a:lnTo>
                  <a:pt x="1835139" y="654039"/>
                </a:lnTo>
                <a:lnTo>
                  <a:pt x="1803394" y="698494"/>
                </a:lnTo>
                <a:lnTo>
                  <a:pt x="1765294" y="742950"/>
                </a:lnTo>
                <a:lnTo>
                  <a:pt x="1714500" y="787389"/>
                </a:lnTo>
                <a:lnTo>
                  <a:pt x="1663689" y="825489"/>
                </a:lnTo>
                <a:lnTo>
                  <a:pt x="1720839" y="787389"/>
                </a:lnTo>
                <a:lnTo>
                  <a:pt x="1765294" y="749289"/>
                </a:lnTo>
                <a:lnTo>
                  <a:pt x="1809750" y="704850"/>
                </a:lnTo>
                <a:lnTo>
                  <a:pt x="1841494" y="654039"/>
                </a:lnTo>
                <a:lnTo>
                  <a:pt x="1860544" y="609600"/>
                </a:lnTo>
                <a:lnTo>
                  <a:pt x="1873239" y="55882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97008" y="4213854"/>
            <a:ext cx="101346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0">
              <a:lnSpc>
                <a:spcPct val="122000"/>
              </a:lnSpc>
              <a:spcBef>
                <a:spcPts val="10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réactivité 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et</a:t>
            </a:r>
            <a:r>
              <a:rPr sz="1400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proactivité</a:t>
            </a:r>
            <a:endParaRPr sz="14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accrues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73202" y="2990850"/>
            <a:ext cx="1873250" cy="1003300"/>
          </a:xfrm>
          <a:custGeom>
            <a:avLst/>
            <a:gdLst/>
            <a:ahLst/>
            <a:cxnLst/>
            <a:rect l="l" t="t" r="r" b="b"/>
            <a:pathLst>
              <a:path w="1873250" h="1003300">
                <a:moveTo>
                  <a:pt x="1873255" y="501655"/>
                </a:moveTo>
                <a:lnTo>
                  <a:pt x="1871264" y="468410"/>
                </a:lnTo>
                <a:lnTo>
                  <a:pt x="1865374" y="435778"/>
                </a:lnTo>
                <a:lnTo>
                  <a:pt x="1842394" y="372604"/>
                </a:lnTo>
                <a:lnTo>
                  <a:pt x="1805311" y="312639"/>
                </a:lnTo>
                <a:lnTo>
                  <a:pt x="1755119" y="256391"/>
                </a:lnTo>
                <a:lnTo>
                  <a:pt x="1725418" y="229819"/>
                </a:lnTo>
                <a:lnTo>
                  <a:pt x="1692813" y="204367"/>
                </a:lnTo>
                <a:lnTo>
                  <a:pt x="1657428" y="180097"/>
                </a:lnTo>
                <a:lnTo>
                  <a:pt x="1619388" y="157073"/>
                </a:lnTo>
                <a:lnTo>
                  <a:pt x="1578817" y="135359"/>
                </a:lnTo>
                <a:lnTo>
                  <a:pt x="1535839" y="115017"/>
                </a:lnTo>
                <a:lnTo>
                  <a:pt x="1490578" y="96112"/>
                </a:lnTo>
                <a:lnTo>
                  <a:pt x="1443160" y="78706"/>
                </a:lnTo>
                <a:lnTo>
                  <a:pt x="1393708" y="62864"/>
                </a:lnTo>
                <a:lnTo>
                  <a:pt x="1342347" y="48648"/>
                </a:lnTo>
                <a:lnTo>
                  <a:pt x="1289201" y="36121"/>
                </a:lnTo>
                <a:lnTo>
                  <a:pt x="1234394" y="25348"/>
                </a:lnTo>
                <a:lnTo>
                  <a:pt x="1178051" y="16392"/>
                </a:lnTo>
                <a:lnTo>
                  <a:pt x="1120296" y="9315"/>
                </a:lnTo>
                <a:lnTo>
                  <a:pt x="1061254" y="4182"/>
                </a:lnTo>
                <a:lnTo>
                  <a:pt x="1001049" y="1056"/>
                </a:lnTo>
                <a:lnTo>
                  <a:pt x="939805" y="0"/>
                </a:lnTo>
                <a:lnTo>
                  <a:pt x="877828" y="1056"/>
                </a:lnTo>
                <a:lnTo>
                  <a:pt x="816949" y="4182"/>
                </a:lnTo>
                <a:lnTo>
                  <a:pt x="757289" y="9315"/>
                </a:lnTo>
                <a:lnTo>
                  <a:pt x="698970" y="16392"/>
                </a:lnTo>
                <a:lnTo>
                  <a:pt x="642114" y="25348"/>
                </a:lnTo>
                <a:lnTo>
                  <a:pt x="586843" y="36121"/>
                </a:lnTo>
                <a:lnTo>
                  <a:pt x="533279" y="48648"/>
                </a:lnTo>
                <a:lnTo>
                  <a:pt x="481544" y="62864"/>
                </a:lnTo>
                <a:lnTo>
                  <a:pt x="431760" y="78706"/>
                </a:lnTo>
                <a:lnTo>
                  <a:pt x="384049" y="96112"/>
                </a:lnTo>
                <a:lnTo>
                  <a:pt x="338532" y="115017"/>
                </a:lnTo>
                <a:lnTo>
                  <a:pt x="295331" y="135359"/>
                </a:lnTo>
                <a:lnTo>
                  <a:pt x="254569" y="157073"/>
                </a:lnTo>
                <a:lnTo>
                  <a:pt x="216367" y="180097"/>
                </a:lnTo>
                <a:lnTo>
                  <a:pt x="180848" y="204367"/>
                </a:lnTo>
                <a:lnTo>
                  <a:pt x="148133" y="229819"/>
                </a:lnTo>
                <a:lnTo>
                  <a:pt x="118343" y="256391"/>
                </a:lnTo>
                <a:lnTo>
                  <a:pt x="91602" y="284019"/>
                </a:lnTo>
                <a:lnTo>
                  <a:pt x="47752" y="342189"/>
                </a:lnTo>
                <a:lnTo>
                  <a:pt x="17556" y="403822"/>
                </a:lnTo>
                <a:lnTo>
                  <a:pt x="1991" y="468410"/>
                </a:lnTo>
                <a:lnTo>
                  <a:pt x="0" y="501655"/>
                </a:lnTo>
                <a:lnTo>
                  <a:pt x="1991" y="534897"/>
                </a:lnTo>
                <a:lnTo>
                  <a:pt x="17556" y="599483"/>
                </a:lnTo>
                <a:lnTo>
                  <a:pt x="47752" y="661113"/>
                </a:lnTo>
                <a:lnTo>
                  <a:pt x="91602" y="719280"/>
                </a:lnTo>
                <a:lnTo>
                  <a:pt x="118343" y="746907"/>
                </a:lnTo>
                <a:lnTo>
                  <a:pt x="148133" y="773479"/>
                </a:lnTo>
                <a:lnTo>
                  <a:pt x="180848" y="798930"/>
                </a:lnTo>
                <a:lnTo>
                  <a:pt x="216367" y="823200"/>
                </a:lnTo>
                <a:lnTo>
                  <a:pt x="254569" y="846223"/>
                </a:lnTo>
                <a:lnTo>
                  <a:pt x="295331" y="867937"/>
                </a:lnTo>
                <a:lnTo>
                  <a:pt x="338532" y="888278"/>
                </a:lnTo>
                <a:lnTo>
                  <a:pt x="384049" y="907183"/>
                </a:lnTo>
                <a:lnTo>
                  <a:pt x="431760" y="924588"/>
                </a:lnTo>
                <a:lnTo>
                  <a:pt x="481544" y="940431"/>
                </a:lnTo>
                <a:lnTo>
                  <a:pt x="533279" y="954647"/>
                </a:lnTo>
                <a:lnTo>
                  <a:pt x="586843" y="967173"/>
                </a:lnTo>
                <a:lnTo>
                  <a:pt x="642114" y="977946"/>
                </a:lnTo>
                <a:lnTo>
                  <a:pt x="698970" y="986902"/>
                </a:lnTo>
                <a:lnTo>
                  <a:pt x="757289" y="993979"/>
                </a:lnTo>
                <a:lnTo>
                  <a:pt x="816949" y="999112"/>
                </a:lnTo>
                <a:lnTo>
                  <a:pt x="877828" y="1002238"/>
                </a:lnTo>
                <a:lnTo>
                  <a:pt x="939805" y="1003294"/>
                </a:lnTo>
                <a:lnTo>
                  <a:pt x="1001049" y="1002238"/>
                </a:lnTo>
                <a:lnTo>
                  <a:pt x="1061254" y="999112"/>
                </a:lnTo>
                <a:lnTo>
                  <a:pt x="1120296" y="993979"/>
                </a:lnTo>
                <a:lnTo>
                  <a:pt x="1178051" y="986902"/>
                </a:lnTo>
                <a:lnTo>
                  <a:pt x="1234394" y="977946"/>
                </a:lnTo>
                <a:lnTo>
                  <a:pt x="1289201" y="967173"/>
                </a:lnTo>
                <a:lnTo>
                  <a:pt x="1342347" y="954647"/>
                </a:lnTo>
                <a:lnTo>
                  <a:pt x="1393708" y="940431"/>
                </a:lnTo>
                <a:lnTo>
                  <a:pt x="1443160" y="924588"/>
                </a:lnTo>
                <a:lnTo>
                  <a:pt x="1490578" y="907183"/>
                </a:lnTo>
                <a:lnTo>
                  <a:pt x="1535839" y="888278"/>
                </a:lnTo>
                <a:lnTo>
                  <a:pt x="1578817" y="867937"/>
                </a:lnTo>
                <a:lnTo>
                  <a:pt x="1619388" y="846223"/>
                </a:lnTo>
                <a:lnTo>
                  <a:pt x="1657428" y="823200"/>
                </a:lnTo>
                <a:lnTo>
                  <a:pt x="1692813" y="798930"/>
                </a:lnTo>
                <a:lnTo>
                  <a:pt x="1725418" y="773479"/>
                </a:lnTo>
                <a:lnTo>
                  <a:pt x="1755119" y="746907"/>
                </a:lnTo>
                <a:lnTo>
                  <a:pt x="1781791" y="719280"/>
                </a:lnTo>
                <a:lnTo>
                  <a:pt x="1825553" y="661113"/>
                </a:lnTo>
                <a:lnTo>
                  <a:pt x="1855709" y="599483"/>
                </a:lnTo>
                <a:lnTo>
                  <a:pt x="1871264" y="534897"/>
                </a:lnTo>
                <a:lnTo>
                  <a:pt x="1873255" y="501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3202" y="2984494"/>
            <a:ext cx="1873250" cy="1016000"/>
          </a:xfrm>
          <a:custGeom>
            <a:avLst/>
            <a:gdLst/>
            <a:ahLst/>
            <a:cxnLst/>
            <a:rect l="l" t="t" r="r" b="b"/>
            <a:pathLst>
              <a:path w="1873250" h="1016000">
                <a:moveTo>
                  <a:pt x="1600200" y="152400"/>
                </a:moveTo>
                <a:lnTo>
                  <a:pt x="1536694" y="114300"/>
                </a:lnTo>
                <a:lnTo>
                  <a:pt x="1384294" y="63505"/>
                </a:lnTo>
                <a:lnTo>
                  <a:pt x="1301755" y="38100"/>
                </a:lnTo>
                <a:lnTo>
                  <a:pt x="1123950" y="12710"/>
                </a:lnTo>
                <a:lnTo>
                  <a:pt x="1035055" y="6355"/>
                </a:lnTo>
                <a:lnTo>
                  <a:pt x="939805" y="0"/>
                </a:lnTo>
                <a:lnTo>
                  <a:pt x="838200" y="6355"/>
                </a:lnTo>
                <a:lnTo>
                  <a:pt x="749305" y="12710"/>
                </a:lnTo>
                <a:lnTo>
                  <a:pt x="571500" y="38100"/>
                </a:lnTo>
                <a:lnTo>
                  <a:pt x="488944" y="63505"/>
                </a:lnTo>
                <a:lnTo>
                  <a:pt x="412744" y="88910"/>
                </a:lnTo>
                <a:lnTo>
                  <a:pt x="342900" y="114300"/>
                </a:lnTo>
                <a:lnTo>
                  <a:pt x="273055" y="152400"/>
                </a:lnTo>
                <a:lnTo>
                  <a:pt x="215905" y="184160"/>
                </a:lnTo>
                <a:lnTo>
                  <a:pt x="158755" y="222260"/>
                </a:lnTo>
                <a:lnTo>
                  <a:pt x="69844" y="311155"/>
                </a:lnTo>
                <a:lnTo>
                  <a:pt x="38100" y="355610"/>
                </a:lnTo>
                <a:lnTo>
                  <a:pt x="0" y="457200"/>
                </a:lnTo>
                <a:lnTo>
                  <a:pt x="0" y="558805"/>
                </a:lnTo>
                <a:lnTo>
                  <a:pt x="6355" y="575752"/>
                </a:lnTo>
                <a:lnTo>
                  <a:pt x="6355" y="457200"/>
                </a:lnTo>
                <a:lnTo>
                  <a:pt x="25405" y="406405"/>
                </a:lnTo>
                <a:lnTo>
                  <a:pt x="44455" y="361950"/>
                </a:lnTo>
                <a:lnTo>
                  <a:pt x="76200" y="317510"/>
                </a:lnTo>
                <a:lnTo>
                  <a:pt x="114300" y="273055"/>
                </a:lnTo>
                <a:lnTo>
                  <a:pt x="165094" y="228600"/>
                </a:lnTo>
                <a:lnTo>
                  <a:pt x="215905" y="190500"/>
                </a:lnTo>
                <a:lnTo>
                  <a:pt x="279394" y="152400"/>
                </a:lnTo>
                <a:lnTo>
                  <a:pt x="342900" y="120655"/>
                </a:lnTo>
                <a:lnTo>
                  <a:pt x="412744" y="95250"/>
                </a:lnTo>
                <a:lnTo>
                  <a:pt x="495300" y="69860"/>
                </a:lnTo>
                <a:lnTo>
                  <a:pt x="571500" y="44455"/>
                </a:lnTo>
                <a:lnTo>
                  <a:pt x="749305" y="19050"/>
                </a:lnTo>
                <a:lnTo>
                  <a:pt x="939805" y="6355"/>
                </a:lnTo>
                <a:lnTo>
                  <a:pt x="1035055" y="12710"/>
                </a:lnTo>
                <a:lnTo>
                  <a:pt x="1123950" y="19050"/>
                </a:lnTo>
                <a:lnTo>
                  <a:pt x="1301755" y="44455"/>
                </a:lnTo>
                <a:lnTo>
                  <a:pt x="1384294" y="69860"/>
                </a:lnTo>
                <a:lnTo>
                  <a:pt x="1460494" y="95250"/>
                </a:lnTo>
                <a:lnTo>
                  <a:pt x="1530355" y="120655"/>
                </a:lnTo>
                <a:lnTo>
                  <a:pt x="1600200" y="152400"/>
                </a:lnTo>
                <a:close/>
              </a:path>
              <a:path w="1873250" h="1016000">
                <a:moveTo>
                  <a:pt x="114300" y="749305"/>
                </a:moveTo>
                <a:lnTo>
                  <a:pt x="76200" y="704850"/>
                </a:lnTo>
                <a:lnTo>
                  <a:pt x="44455" y="654055"/>
                </a:lnTo>
                <a:lnTo>
                  <a:pt x="44455" y="660410"/>
                </a:lnTo>
                <a:lnTo>
                  <a:pt x="6355" y="558805"/>
                </a:lnTo>
                <a:lnTo>
                  <a:pt x="6355" y="575752"/>
                </a:lnTo>
                <a:lnTo>
                  <a:pt x="38100" y="660410"/>
                </a:lnTo>
                <a:lnTo>
                  <a:pt x="69844" y="704850"/>
                </a:lnTo>
                <a:lnTo>
                  <a:pt x="114300" y="749305"/>
                </a:lnTo>
                <a:close/>
              </a:path>
              <a:path w="1873250" h="1016000">
                <a:moveTo>
                  <a:pt x="1854205" y="609607"/>
                </a:moveTo>
                <a:lnTo>
                  <a:pt x="1828800" y="660410"/>
                </a:lnTo>
                <a:lnTo>
                  <a:pt x="1828800" y="654055"/>
                </a:lnTo>
                <a:lnTo>
                  <a:pt x="1797055" y="704850"/>
                </a:lnTo>
                <a:lnTo>
                  <a:pt x="1758955" y="749305"/>
                </a:lnTo>
                <a:lnTo>
                  <a:pt x="1657350" y="825505"/>
                </a:lnTo>
                <a:lnTo>
                  <a:pt x="1600200" y="863605"/>
                </a:lnTo>
                <a:lnTo>
                  <a:pt x="1530355" y="895350"/>
                </a:lnTo>
                <a:lnTo>
                  <a:pt x="1460494" y="920755"/>
                </a:lnTo>
                <a:lnTo>
                  <a:pt x="1384294" y="946160"/>
                </a:lnTo>
                <a:lnTo>
                  <a:pt x="1301755" y="971550"/>
                </a:lnTo>
                <a:lnTo>
                  <a:pt x="1035055" y="1009650"/>
                </a:lnTo>
                <a:lnTo>
                  <a:pt x="844555" y="1009650"/>
                </a:lnTo>
                <a:lnTo>
                  <a:pt x="749305" y="996955"/>
                </a:lnTo>
                <a:lnTo>
                  <a:pt x="571500" y="971550"/>
                </a:lnTo>
                <a:lnTo>
                  <a:pt x="488944" y="946160"/>
                </a:lnTo>
                <a:lnTo>
                  <a:pt x="412744" y="920755"/>
                </a:lnTo>
                <a:lnTo>
                  <a:pt x="342900" y="895350"/>
                </a:lnTo>
                <a:lnTo>
                  <a:pt x="279394" y="863605"/>
                </a:lnTo>
                <a:lnTo>
                  <a:pt x="215905" y="825505"/>
                </a:lnTo>
                <a:lnTo>
                  <a:pt x="114300" y="749305"/>
                </a:lnTo>
                <a:lnTo>
                  <a:pt x="158755" y="793760"/>
                </a:lnTo>
                <a:lnTo>
                  <a:pt x="273055" y="869960"/>
                </a:lnTo>
                <a:lnTo>
                  <a:pt x="342900" y="901705"/>
                </a:lnTo>
                <a:lnTo>
                  <a:pt x="412744" y="927110"/>
                </a:lnTo>
                <a:lnTo>
                  <a:pt x="488944" y="952500"/>
                </a:lnTo>
                <a:lnTo>
                  <a:pt x="571500" y="977905"/>
                </a:lnTo>
                <a:lnTo>
                  <a:pt x="749305" y="1003310"/>
                </a:lnTo>
                <a:lnTo>
                  <a:pt x="844555" y="1016005"/>
                </a:lnTo>
                <a:lnTo>
                  <a:pt x="1035055" y="1016005"/>
                </a:lnTo>
                <a:lnTo>
                  <a:pt x="1123950" y="1003310"/>
                </a:lnTo>
                <a:lnTo>
                  <a:pt x="1219200" y="990600"/>
                </a:lnTo>
                <a:lnTo>
                  <a:pt x="1301755" y="977905"/>
                </a:lnTo>
                <a:lnTo>
                  <a:pt x="1384294" y="952500"/>
                </a:lnTo>
                <a:lnTo>
                  <a:pt x="1536694" y="901705"/>
                </a:lnTo>
                <a:lnTo>
                  <a:pt x="1600200" y="869960"/>
                </a:lnTo>
                <a:lnTo>
                  <a:pt x="1663705" y="831860"/>
                </a:lnTo>
                <a:lnTo>
                  <a:pt x="1714500" y="793760"/>
                </a:lnTo>
                <a:lnTo>
                  <a:pt x="1765294" y="749305"/>
                </a:lnTo>
                <a:lnTo>
                  <a:pt x="1803394" y="704850"/>
                </a:lnTo>
                <a:lnTo>
                  <a:pt x="1835155" y="660410"/>
                </a:lnTo>
                <a:lnTo>
                  <a:pt x="1854205" y="609607"/>
                </a:lnTo>
                <a:close/>
              </a:path>
              <a:path w="1873250" h="1016000">
                <a:moveTo>
                  <a:pt x="1854205" y="406405"/>
                </a:moveTo>
                <a:lnTo>
                  <a:pt x="1835155" y="355610"/>
                </a:lnTo>
                <a:lnTo>
                  <a:pt x="1803394" y="311155"/>
                </a:lnTo>
                <a:lnTo>
                  <a:pt x="1765294" y="266700"/>
                </a:lnTo>
                <a:lnTo>
                  <a:pt x="1714500" y="222260"/>
                </a:lnTo>
                <a:lnTo>
                  <a:pt x="1663705" y="184160"/>
                </a:lnTo>
                <a:lnTo>
                  <a:pt x="1600200" y="152400"/>
                </a:lnTo>
                <a:lnTo>
                  <a:pt x="1657350" y="190500"/>
                </a:lnTo>
                <a:lnTo>
                  <a:pt x="1708144" y="228600"/>
                </a:lnTo>
                <a:lnTo>
                  <a:pt x="1758955" y="273055"/>
                </a:lnTo>
                <a:lnTo>
                  <a:pt x="1797055" y="317510"/>
                </a:lnTo>
                <a:lnTo>
                  <a:pt x="1828800" y="361950"/>
                </a:lnTo>
                <a:lnTo>
                  <a:pt x="1854205" y="406405"/>
                </a:lnTo>
                <a:close/>
              </a:path>
              <a:path w="1873250" h="1016000">
                <a:moveTo>
                  <a:pt x="1873255" y="558805"/>
                </a:moveTo>
                <a:lnTo>
                  <a:pt x="1873255" y="457200"/>
                </a:lnTo>
                <a:lnTo>
                  <a:pt x="1854205" y="406405"/>
                </a:lnTo>
                <a:lnTo>
                  <a:pt x="1847850" y="406405"/>
                </a:lnTo>
                <a:lnTo>
                  <a:pt x="1866900" y="457200"/>
                </a:lnTo>
                <a:lnTo>
                  <a:pt x="1866900" y="575752"/>
                </a:lnTo>
                <a:lnTo>
                  <a:pt x="1873255" y="558805"/>
                </a:lnTo>
                <a:close/>
              </a:path>
              <a:path w="1873250" h="1016000">
                <a:moveTo>
                  <a:pt x="1866900" y="575752"/>
                </a:moveTo>
                <a:lnTo>
                  <a:pt x="1866900" y="558805"/>
                </a:lnTo>
                <a:lnTo>
                  <a:pt x="1847850" y="609600"/>
                </a:lnTo>
                <a:lnTo>
                  <a:pt x="1854205" y="609607"/>
                </a:lnTo>
                <a:lnTo>
                  <a:pt x="1866900" y="575752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290446" y="2419348"/>
            <a:ext cx="3433445" cy="1761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6165" marR="841375" algn="ctr">
              <a:lnSpc>
                <a:spcPct val="100299"/>
              </a:lnSpc>
              <a:spcBef>
                <a:spcPts val="95"/>
              </a:spcBef>
            </a:pPr>
            <a:r>
              <a:rPr sz="1600" spc="-15" dirty="0">
                <a:latin typeface="Arial"/>
                <a:cs typeface="Arial"/>
              </a:rPr>
              <a:t>L'accélération </a:t>
            </a:r>
            <a:r>
              <a:rPr sz="1600" spc="-20" dirty="0">
                <a:latin typeface="Arial"/>
                <a:cs typeface="Arial"/>
              </a:rPr>
              <a:t>de  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matérialisation  </a:t>
            </a:r>
            <a:r>
              <a:rPr sz="1600" spc="-30" dirty="0">
                <a:latin typeface="Arial"/>
                <a:cs typeface="Arial"/>
              </a:rPr>
              <a:t>des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bénéfices</a:t>
            </a:r>
            <a:endParaRPr sz="1600">
              <a:latin typeface="Arial"/>
              <a:cs typeface="Arial"/>
            </a:endParaRPr>
          </a:p>
          <a:p>
            <a:pPr marL="1804035" algn="ctr">
              <a:lnSpc>
                <a:spcPts val="1360"/>
              </a:lnSpc>
            </a:pPr>
            <a:r>
              <a:rPr sz="1400" spc="10" dirty="0">
                <a:solidFill>
                  <a:srgbClr val="006FC0"/>
                </a:solidFill>
                <a:latin typeface="Arial"/>
                <a:cs typeface="Arial"/>
              </a:rPr>
              <a:t>un</a:t>
            </a:r>
            <a:r>
              <a:rPr sz="1400" spc="-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avancement</a:t>
            </a:r>
            <a:endParaRPr sz="1400">
              <a:latin typeface="Arial"/>
              <a:cs typeface="Arial"/>
            </a:endParaRPr>
          </a:p>
          <a:p>
            <a:pPr marL="1821814" marR="5080" algn="ctr">
              <a:lnSpc>
                <a:spcPct val="119000"/>
              </a:lnSpc>
              <a:spcBef>
                <a:spcPts val="5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palpable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et</a:t>
            </a:r>
            <a:r>
              <a:rPr sz="1400" spc="-1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utilisable  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au </a:t>
            </a:r>
            <a:r>
              <a:rPr sz="1400" spc="5" dirty="0">
                <a:solidFill>
                  <a:srgbClr val="006FC0"/>
                </a:solidFill>
                <a:latin typeface="Arial"/>
                <a:cs typeface="Arial"/>
              </a:rPr>
              <a:t>plus</a:t>
            </a:r>
            <a:r>
              <a:rPr sz="1400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Arial"/>
                <a:cs typeface="Arial"/>
              </a:rPr>
              <a:t>tôt</a:t>
            </a:r>
            <a:endParaRPr sz="1400">
              <a:latin typeface="Arial"/>
              <a:cs typeface="Arial"/>
            </a:endParaRPr>
          </a:p>
          <a:p>
            <a:pPr marR="1945005" algn="ctr">
              <a:lnSpc>
                <a:spcPct val="100000"/>
              </a:lnSpc>
              <a:spcBef>
                <a:spcPts val="570"/>
              </a:spcBef>
            </a:pPr>
            <a:r>
              <a:rPr sz="1600" spc="-10" dirty="0">
                <a:latin typeface="Arial"/>
                <a:cs typeface="Arial"/>
              </a:rPr>
              <a:t>Principe </a:t>
            </a:r>
            <a:r>
              <a:rPr sz="1600" spc="-20" dirty="0">
                <a:latin typeface="Arial"/>
                <a:cs typeface="Arial"/>
              </a:rPr>
              <a:t>du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"pas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332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Débriefing </a:t>
            </a:r>
            <a:r>
              <a:rPr dirty="0"/>
              <a:t>2 : </a:t>
            </a:r>
            <a:r>
              <a:rPr spc="-5" dirty="0"/>
              <a:t>les </a:t>
            </a:r>
            <a:r>
              <a:rPr spc="-10" dirty="0"/>
              <a:t>objectifs de la</a:t>
            </a:r>
            <a:r>
              <a:rPr spc="-15" dirty="0"/>
              <a:t> </a:t>
            </a:r>
            <a:r>
              <a:rPr spc="-10" dirty="0"/>
              <a:t>GPA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446052"/>
            <a:ext cx="8354695" cy="491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Atteindre les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objectifs du</a:t>
            </a:r>
            <a:r>
              <a:rPr sz="1800" spc="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1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délais,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coûts,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performances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du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produit 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/</a:t>
            </a:r>
            <a:r>
              <a:rPr sz="1600" spc="4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9900"/>
              </a:buClr>
              <a:buFont typeface="Wingdings"/>
              <a:buChar char="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Atteindre les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objectifs des </a:t>
            </a:r>
            <a:r>
              <a:rPr sz="1800" spc="10" dirty="0">
                <a:solidFill>
                  <a:srgbClr val="323299"/>
                </a:solidFill>
                <a:latin typeface="Arial"/>
                <a:cs typeface="Arial"/>
              </a:rPr>
              <a:t>membres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l'équipe</a:t>
            </a:r>
            <a:r>
              <a:rPr sz="1800" spc="-2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"intégrée"</a:t>
            </a:r>
            <a:endParaRPr sz="1800">
              <a:latin typeface="Arial"/>
              <a:cs typeface="Arial"/>
            </a:endParaRPr>
          </a:p>
          <a:p>
            <a:pPr marL="755650" marR="2593340" lvl="1" indent="-285750">
              <a:lnSpc>
                <a:spcPts val="1700"/>
              </a:lnSpc>
              <a:spcBef>
                <a:spcPts val="43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satisfaction 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des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attentes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toutes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les parties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prenantes 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(contributeurs)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9900"/>
              </a:buClr>
              <a:buFont typeface="Wingdings"/>
              <a:buChar char="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Anticiper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et s'adapter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aller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au-delà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objectifs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1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prendre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compte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l'environnement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en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changement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perpétuel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(impactant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1600" spc="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projets)</a:t>
            </a:r>
            <a:endParaRPr sz="16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22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identifier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rapidement les</a:t>
            </a:r>
            <a:r>
              <a:rPr sz="1600" spc="-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changements</a:t>
            </a:r>
            <a:endParaRPr sz="16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18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30" dirty="0">
                <a:solidFill>
                  <a:srgbClr val="323299"/>
                </a:solidFill>
                <a:latin typeface="Arial"/>
                <a:cs typeface="Arial"/>
              </a:rPr>
              <a:t>adapter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l'évolution et les cibles du projet en</a:t>
            </a:r>
            <a:r>
              <a:rPr sz="1600" spc="38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conséquence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9900"/>
              </a:buClr>
              <a:buFont typeface="Wingdings"/>
              <a:buChar char="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Intégrer 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TOUS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les contributeurs</a:t>
            </a:r>
            <a:r>
              <a:rPr sz="1800" spc="3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nécessaires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9900"/>
              </a:buClr>
              <a:buFont typeface="Wingdings"/>
              <a:buChar char="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Impliquer les</a:t>
            </a:r>
            <a:r>
              <a:rPr sz="1800" spc="1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contributeurs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2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30" dirty="0">
                <a:solidFill>
                  <a:srgbClr val="323299"/>
                </a:solidFill>
                <a:latin typeface="Arial"/>
                <a:cs typeface="Arial"/>
              </a:rPr>
              <a:t>par </a:t>
            </a:r>
            <a:r>
              <a:rPr sz="1600" spc="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management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collaboratif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permettant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leur</a:t>
            </a:r>
            <a:r>
              <a:rPr sz="1600" spc="-254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alignement</a:t>
            </a:r>
            <a:endParaRPr sz="1600">
              <a:latin typeface="Arial"/>
              <a:cs typeface="Arial"/>
            </a:endParaRPr>
          </a:p>
          <a:p>
            <a:pPr marL="755015" marR="48260" lvl="1" indent="-285750">
              <a:lnSpc>
                <a:spcPts val="1700"/>
              </a:lnSpc>
              <a:spcBef>
                <a:spcPts val="42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permettant 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chacun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 s'épanouir dans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projet, et de </a:t>
            </a:r>
            <a:r>
              <a:rPr sz="1600" spc="-5" dirty="0">
                <a:solidFill>
                  <a:srgbClr val="323299"/>
                </a:solidFill>
                <a:latin typeface="Arial"/>
                <a:cs typeface="Arial"/>
              </a:rPr>
              <a:t>satisfaire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ses attentes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 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reconnaissance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et de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croissance</a:t>
            </a:r>
            <a:r>
              <a:rPr sz="1600" spc="2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personnelle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6003" y="1311773"/>
            <a:ext cx="2827291" cy="2153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758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Débriefing </a:t>
            </a:r>
            <a:r>
              <a:rPr dirty="0"/>
              <a:t>3 : </a:t>
            </a:r>
            <a:r>
              <a:rPr spc="-10" dirty="0"/>
              <a:t>le lien </a:t>
            </a:r>
            <a:r>
              <a:rPr spc="10" dirty="0"/>
              <a:t>avec </a:t>
            </a:r>
            <a:r>
              <a:rPr spc="-10" dirty="0"/>
              <a:t>le </a:t>
            </a:r>
            <a:r>
              <a:rPr dirty="0"/>
              <a:t>Développement</a:t>
            </a:r>
            <a:r>
              <a:rPr spc="-130" dirty="0"/>
              <a:t> </a:t>
            </a:r>
            <a:r>
              <a:rPr spc="-5" dirty="0"/>
              <a:t>Durable</a:t>
            </a:r>
          </a:p>
        </p:txBody>
      </p:sp>
      <p:sp>
        <p:nvSpPr>
          <p:cNvPr id="3" name="object 3"/>
          <p:cNvSpPr/>
          <p:nvPr/>
        </p:nvSpPr>
        <p:spPr>
          <a:xfrm>
            <a:off x="6503806" y="3657600"/>
            <a:ext cx="2152649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7452" y="3638550"/>
            <a:ext cx="2159000" cy="2159000"/>
          </a:xfrm>
          <a:custGeom>
            <a:avLst/>
            <a:gdLst/>
            <a:ahLst/>
            <a:cxnLst/>
            <a:rect l="l" t="t" r="r" b="b"/>
            <a:pathLst>
              <a:path w="2159000" h="2159000">
                <a:moveTo>
                  <a:pt x="2159005" y="1187455"/>
                </a:moveTo>
                <a:lnTo>
                  <a:pt x="2159005" y="971550"/>
                </a:lnTo>
                <a:lnTo>
                  <a:pt x="2152650" y="914400"/>
                </a:lnTo>
                <a:lnTo>
                  <a:pt x="2127244" y="812794"/>
                </a:lnTo>
                <a:lnTo>
                  <a:pt x="2114550" y="755644"/>
                </a:lnTo>
                <a:lnTo>
                  <a:pt x="2095500" y="711205"/>
                </a:lnTo>
                <a:lnTo>
                  <a:pt x="2076450" y="660394"/>
                </a:lnTo>
                <a:lnTo>
                  <a:pt x="2031994" y="565144"/>
                </a:lnTo>
                <a:lnTo>
                  <a:pt x="1974844" y="476250"/>
                </a:lnTo>
                <a:lnTo>
                  <a:pt x="1917694" y="393694"/>
                </a:lnTo>
                <a:lnTo>
                  <a:pt x="1847850" y="317494"/>
                </a:lnTo>
                <a:lnTo>
                  <a:pt x="1771650" y="247650"/>
                </a:lnTo>
                <a:lnTo>
                  <a:pt x="1682755" y="184144"/>
                </a:lnTo>
                <a:lnTo>
                  <a:pt x="1593844" y="126994"/>
                </a:lnTo>
                <a:lnTo>
                  <a:pt x="1504950" y="82555"/>
                </a:lnTo>
                <a:lnTo>
                  <a:pt x="1454155" y="63505"/>
                </a:lnTo>
                <a:lnTo>
                  <a:pt x="1403344" y="50794"/>
                </a:lnTo>
                <a:lnTo>
                  <a:pt x="1352550" y="31744"/>
                </a:lnTo>
                <a:lnTo>
                  <a:pt x="1301755" y="19050"/>
                </a:lnTo>
                <a:lnTo>
                  <a:pt x="1244605" y="12694"/>
                </a:lnTo>
                <a:lnTo>
                  <a:pt x="1193794" y="6355"/>
                </a:lnTo>
                <a:lnTo>
                  <a:pt x="1136644" y="0"/>
                </a:lnTo>
                <a:lnTo>
                  <a:pt x="1028700" y="0"/>
                </a:lnTo>
                <a:lnTo>
                  <a:pt x="914400" y="12694"/>
                </a:lnTo>
                <a:lnTo>
                  <a:pt x="863605" y="19050"/>
                </a:lnTo>
                <a:lnTo>
                  <a:pt x="812794" y="31744"/>
                </a:lnTo>
                <a:lnTo>
                  <a:pt x="762000" y="50794"/>
                </a:lnTo>
                <a:lnTo>
                  <a:pt x="711205" y="63505"/>
                </a:lnTo>
                <a:lnTo>
                  <a:pt x="660394" y="82555"/>
                </a:lnTo>
                <a:lnTo>
                  <a:pt x="565144" y="133350"/>
                </a:lnTo>
                <a:lnTo>
                  <a:pt x="476250" y="184144"/>
                </a:lnTo>
                <a:lnTo>
                  <a:pt x="393694" y="247650"/>
                </a:lnTo>
                <a:lnTo>
                  <a:pt x="317494" y="317494"/>
                </a:lnTo>
                <a:lnTo>
                  <a:pt x="247650" y="393694"/>
                </a:lnTo>
                <a:lnTo>
                  <a:pt x="184144" y="476250"/>
                </a:lnTo>
                <a:lnTo>
                  <a:pt x="133350" y="565144"/>
                </a:lnTo>
                <a:lnTo>
                  <a:pt x="88894" y="660394"/>
                </a:lnTo>
                <a:lnTo>
                  <a:pt x="50794" y="762000"/>
                </a:lnTo>
                <a:lnTo>
                  <a:pt x="12694" y="914400"/>
                </a:lnTo>
                <a:lnTo>
                  <a:pt x="6355" y="971550"/>
                </a:lnTo>
                <a:lnTo>
                  <a:pt x="0" y="1022344"/>
                </a:lnTo>
                <a:lnTo>
                  <a:pt x="0" y="1136644"/>
                </a:lnTo>
                <a:lnTo>
                  <a:pt x="6355" y="1187455"/>
                </a:lnTo>
                <a:lnTo>
                  <a:pt x="12694" y="1244605"/>
                </a:lnTo>
                <a:lnTo>
                  <a:pt x="12694" y="1022344"/>
                </a:lnTo>
                <a:lnTo>
                  <a:pt x="19050" y="971550"/>
                </a:lnTo>
                <a:lnTo>
                  <a:pt x="25405" y="914400"/>
                </a:lnTo>
                <a:lnTo>
                  <a:pt x="31744" y="863605"/>
                </a:lnTo>
                <a:lnTo>
                  <a:pt x="57150" y="762000"/>
                </a:lnTo>
                <a:lnTo>
                  <a:pt x="95250" y="660394"/>
                </a:lnTo>
                <a:lnTo>
                  <a:pt x="139705" y="571500"/>
                </a:lnTo>
                <a:lnTo>
                  <a:pt x="196855" y="482605"/>
                </a:lnTo>
                <a:lnTo>
                  <a:pt x="254005" y="400050"/>
                </a:lnTo>
                <a:lnTo>
                  <a:pt x="323850" y="323850"/>
                </a:lnTo>
                <a:lnTo>
                  <a:pt x="400050" y="254005"/>
                </a:lnTo>
                <a:lnTo>
                  <a:pt x="482605" y="190500"/>
                </a:lnTo>
                <a:lnTo>
                  <a:pt x="571500" y="139705"/>
                </a:lnTo>
                <a:lnTo>
                  <a:pt x="666750" y="95250"/>
                </a:lnTo>
                <a:lnTo>
                  <a:pt x="711205" y="76200"/>
                </a:lnTo>
                <a:lnTo>
                  <a:pt x="762000" y="57150"/>
                </a:lnTo>
                <a:lnTo>
                  <a:pt x="863605" y="31744"/>
                </a:lnTo>
                <a:lnTo>
                  <a:pt x="920755" y="19050"/>
                </a:lnTo>
                <a:lnTo>
                  <a:pt x="971550" y="12694"/>
                </a:lnTo>
                <a:lnTo>
                  <a:pt x="1028700" y="12694"/>
                </a:lnTo>
                <a:lnTo>
                  <a:pt x="1079494" y="6355"/>
                </a:lnTo>
                <a:lnTo>
                  <a:pt x="1136644" y="12694"/>
                </a:lnTo>
                <a:lnTo>
                  <a:pt x="1193794" y="12694"/>
                </a:lnTo>
                <a:lnTo>
                  <a:pt x="1244605" y="19050"/>
                </a:lnTo>
                <a:lnTo>
                  <a:pt x="1346194" y="44455"/>
                </a:lnTo>
                <a:lnTo>
                  <a:pt x="1403344" y="57150"/>
                </a:lnTo>
                <a:lnTo>
                  <a:pt x="1447800" y="76200"/>
                </a:lnTo>
                <a:lnTo>
                  <a:pt x="1498594" y="95250"/>
                </a:lnTo>
                <a:lnTo>
                  <a:pt x="1593844" y="139705"/>
                </a:lnTo>
                <a:lnTo>
                  <a:pt x="1682755" y="190500"/>
                </a:lnTo>
                <a:lnTo>
                  <a:pt x="1765294" y="254005"/>
                </a:lnTo>
                <a:lnTo>
                  <a:pt x="1841494" y="323850"/>
                </a:lnTo>
                <a:lnTo>
                  <a:pt x="1905000" y="400050"/>
                </a:lnTo>
                <a:lnTo>
                  <a:pt x="1968505" y="482605"/>
                </a:lnTo>
                <a:lnTo>
                  <a:pt x="2025655" y="571500"/>
                </a:lnTo>
                <a:lnTo>
                  <a:pt x="2070094" y="660394"/>
                </a:lnTo>
                <a:lnTo>
                  <a:pt x="2089144" y="711205"/>
                </a:lnTo>
                <a:lnTo>
                  <a:pt x="2101855" y="762000"/>
                </a:lnTo>
                <a:lnTo>
                  <a:pt x="2120905" y="812794"/>
                </a:lnTo>
                <a:lnTo>
                  <a:pt x="2133600" y="863605"/>
                </a:lnTo>
                <a:lnTo>
                  <a:pt x="2139955" y="914400"/>
                </a:lnTo>
                <a:lnTo>
                  <a:pt x="2146294" y="971550"/>
                </a:lnTo>
                <a:lnTo>
                  <a:pt x="2152650" y="1022344"/>
                </a:lnTo>
                <a:lnTo>
                  <a:pt x="2152650" y="1244605"/>
                </a:lnTo>
                <a:lnTo>
                  <a:pt x="2159005" y="1187455"/>
                </a:lnTo>
                <a:close/>
              </a:path>
              <a:path w="2159000" h="2159000">
                <a:moveTo>
                  <a:pt x="2152650" y="1244605"/>
                </a:moveTo>
                <a:lnTo>
                  <a:pt x="2152650" y="1136644"/>
                </a:lnTo>
                <a:lnTo>
                  <a:pt x="2146294" y="1187455"/>
                </a:lnTo>
                <a:lnTo>
                  <a:pt x="2139955" y="1244605"/>
                </a:lnTo>
                <a:lnTo>
                  <a:pt x="2133600" y="1295400"/>
                </a:lnTo>
                <a:lnTo>
                  <a:pt x="2120905" y="1346194"/>
                </a:lnTo>
                <a:lnTo>
                  <a:pt x="2101855" y="1397005"/>
                </a:lnTo>
                <a:lnTo>
                  <a:pt x="2089144" y="1447800"/>
                </a:lnTo>
                <a:lnTo>
                  <a:pt x="2070094" y="1498594"/>
                </a:lnTo>
                <a:lnTo>
                  <a:pt x="2025655" y="1593844"/>
                </a:lnTo>
                <a:lnTo>
                  <a:pt x="1968505" y="1676400"/>
                </a:lnTo>
                <a:lnTo>
                  <a:pt x="1905000" y="1758955"/>
                </a:lnTo>
                <a:lnTo>
                  <a:pt x="1841494" y="1835155"/>
                </a:lnTo>
                <a:lnTo>
                  <a:pt x="1765294" y="1905000"/>
                </a:lnTo>
                <a:lnTo>
                  <a:pt x="1682755" y="1968505"/>
                </a:lnTo>
                <a:lnTo>
                  <a:pt x="1593844" y="2019300"/>
                </a:lnTo>
                <a:lnTo>
                  <a:pt x="1498594" y="2063755"/>
                </a:lnTo>
                <a:lnTo>
                  <a:pt x="1397005" y="2101855"/>
                </a:lnTo>
                <a:lnTo>
                  <a:pt x="1244605" y="2139955"/>
                </a:lnTo>
                <a:lnTo>
                  <a:pt x="1193794" y="2146294"/>
                </a:lnTo>
                <a:lnTo>
                  <a:pt x="1136644" y="2146294"/>
                </a:lnTo>
                <a:lnTo>
                  <a:pt x="1079494" y="2152650"/>
                </a:lnTo>
                <a:lnTo>
                  <a:pt x="1028700" y="2146294"/>
                </a:lnTo>
                <a:lnTo>
                  <a:pt x="971550" y="2146294"/>
                </a:lnTo>
                <a:lnTo>
                  <a:pt x="920755" y="2139955"/>
                </a:lnTo>
                <a:lnTo>
                  <a:pt x="863605" y="2127244"/>
                </a:lnTo>
                <a:lnTo>
                  <a:pt x="711205" y="2089144"/>
                </a:lnTo>
                <a:lnTo>
                  <a:pt x="666750" y="2063755"/>
                </a:lnTo>
                <a:lnTo>
                  <a:pt x="571500" y="2019300"/>
                </a:lnTo>
                <a:lnTo>
                  <a:pt x="482605" y="1968505"/>
                </a:lnTo>
                <a:lnTo>
                  <a:pt x="400050" y="1905000"/>
                </a:lnTo>
                <a:lnTo>
                  <a:pt x="323850" y="1835155"/>
                </a:lnTo>
                <a:lnTo>
                  <a:pt x="254005" y="1758955"/>
                </a:lnTo>
                <a:lnTo>
                  <a:pt x="196855" y="1676400"/>
                </a:lnTo>
                <a:lnTo>
                  <a:pt x="139705" y="1587505"/>
                </a:lnTo>
                <a:lnTo>
                  <a:pt x="95250" y="1498594"/>
                </a:lnTo>
                <a:lnTo>
                  <a:pt x="57150" y="1397005"/>
                </a:lnTo>
                <a:lnTo>
                  <a:pt x="31744" y="1295400"/>
                </a:lnTo>
                <a:lnTo>
                  <a:pt x="25405" y="1244605"/>
                </a:lnTo>
                <a:lnTo>
                  <a:pt x="19050" y="1187455"/>
                </a:lnTo>
                <a:lnTo>
                  <a:pt x="12694" y="1136644"/>
                </a:lnTo>
                <a:lnTo>
                  <a:pt x="12694" y="1244605"/>
                </a:lnTo>
                <a:lnTo>
                  <a:pt x="25405" y="1295400"/>
                </a:lnTo>
                <a:lnTo>
                  <a:pt x="38100" y="1352550"/>
                </a:lnTo>
                <a:lnTo>
                  <a:pt x="50794" y="1403344"/>
                </a:lnTo>
                <a:lnTo>
                  <a:pt x="69844" y="1454155"/>
                </a:lnTo>
                <a:lnTo>
                  <a:pt x="88894" y="1498594"/>
                </a:lnTo>
                <a:lnTo>
                  <a:pt x="133350" y="1593844"/>
                </a:lnTo>
                <a:lnTo>
                  <a:pt x="184144" y="1682755"/>
                </a:lnTo>
                <a:lnTo>
                  <a:pt x="247650" y="1765294"/>
                </a:lnTo>
                <a:lnTo>
                  <a:pt x="317494" y="1841494"/>
                </a:lnTo>
                <a:lnTo>
                  <a:pt x="393694" y="1911355"/>
                </a:lnTo>
                <a:lnTo>
                  <a:pt x="476250" y="1974844"/>
                </a:lnTo>
                <a:lnTo>
                  <a:pt x="565144" y="2031994"/>
                </a:lnTo>
                <a:lnTo>
                  <a:pt x="660394" y="2076450"/>
                </a:lnTo>
                <a:lnTo>
                  <a:pt x="762000" y="2114550"/>
                </a:lnTo>
                <a:lnTo>
                  <a:pt x="863605" y="2139955"/>
                </a:lnTo>
                <a:lnTo>
                  <a:pt x="914400" y="2146294"/>
                </a:lnTo>
                <a:lnTo>
                  <a:pt x="1028700" y="2159005"/>
                </a:lnTo>
                <a:lnTo>
                  <a:pt x="1136644" y="2159005"/>
                </a:lnTo>
                <a:lnTo>
                  <a:pt x="1193794" y="2152650"/>
                </a:lnTo>
                <a:lnTo>
                  <a:pt x="1244605" y="2146294"/>
                </a:lnTo>
                <a:lnTo>
                  <a:pt x="1301755" y="2139955"/>
                </a:lnTo>
                <a:lnTo>
                  <a:pt x="1403344" y="2114550"/>
                </a:lnTo>
                <a:lnTo>
                  <a:pt x="1504950" y="2076450"/>
                </a:lnTo>
                <a:lnTo>
                  <a:pt x="1593844" y="2031994"/>
                </a:lnTo>
                <a:lnTo>
                  <a:pt x="1682755" y="1974844"/>
                </a:lnTo>
                <a:lnTo>
                  <a:pt x="1771650" y="1911355"/>
                </a:lnTo>
                <a:lnTo>
                  <a:pt x="1847850" y="1841494"/>
                </a:lnTo>
                <a:lnTo>
                  <a:pt x="1917694" y="1765294"/>
                </a:lnTo>
                <a:lnTo>
                  <a:pt x="1974844" y="1682755"/>
                </a:lnTo>
                <a:lnTo>
                  <a:pt x="2031994" y="1593844"/>
                </a:lnTo>
                <a:lnTo>
                  <a:pt x="2076450" y="1498594"/>
                </a:lnTo>
                <a:lnTo>
                  <a:pt x="2095500" y="1454155"/>
                </a:lnTo>
                <a:lnTo>
                  <a:pt x="2114550" y="1403344"/>
                </a:lnTo>
                <a:lnTo>
                  <a:pt x="2127244" y="1352550"/>
                </a:lnTo>
                <a:lnTo>
                  <a:pt x="2139955" y="1295400"/>
                </a:lnTo>
                <a:lnTo>
                  <a:pt x="2152650" y="12446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62544" y="4298948"/>
            <a:ext cx="1185545" cy="5816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7965" marR="5080" indent="-215900">
              <a:lnSpc>
                <a:spcPts val="2100"/>
              </a:lnSpc>
              <a:spcBef>
                <a:spcPts val="320"/>
              </a:spcBef>
            </a:pPr>
            <a:r>
              <a:rPr sz="1900" spc="-20" dirty="0">
                <a:solidFill>
                  <a:srgbClr val="00007E"/>
                </a:solidFill>
                <a:latin typeface="Arial"/>
                <a:cs typeface="Arial"/>
              </a:rPr>
              <a:t>E</a:t>
            </a:r>
            <a:r>
              <a:rPr sz="1900" spc="-10" dirty="0">
                <a:solidFill>
                  <a:srgbClr val="00007E"/>
                </a:solidFill>
                <a:latin typeface="Arial"/>
                <a:cs typeface="Arial"/>
              </a:rPr>
              <a:t>n</a:t>
            </a:r>
            <a:r>
              <a:rPr sz="1900" dirty="0">
                <a:solidFill>
                  <a:srgbClr val="00007E"/>
                </a:solidFill>
                <a:latin typeface="Arial"/>
                <a:cs typeface="Arial"/>
              </a:rPr>
              <a:t>v</a:t>
            </a:r>
            <a:r>
              <a:rPr sz="1900" spc="25" dirty="0">
                <a:solidFill>
                  <a:srgbClr val="00007E"/>
                </a:solidFill>
                <a:latin typeface="Arial"/>
                <a:cs typeface="Arial"/>
              </a:rPr>
              <a:t>i</a:t>
            </a:r>
            <a:r>
              <a:rPr sz="1900" spc="15" dirty="0">
                <a:solidFill>
                  <a:srgbClr val="00007E"/>
                </a:solidFill>
                <a:latin typeface="Arial"/>
                <a:cs typeface="Arial"/>
              </a:rPr>
              <a:t>r</a:t>
            </a:r>
            <a:r>
              <a:rPr sz="1900" spc="-10" dirty="0">
                <a:solidFill>
                  <a:srgbClr val="00007E"/>
                </a:solidFill>
                <a:latin typeface="Arial"/>
                <a:cs typeface="Arial"/>
              </a:rPr>
              <a:t>onn</a:t>
            </a:r>
            <a:r>
              <a:rPr sz="1900" spc="-60" dirty="0">
                <a:solidFill>
                  <a:srgbClr val="00007E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rgbClr val="00007E"/>
                </a:solidFill>
                <a:latin typeface="Arial"/>
                <a:cs typeface="Arial"/>
              </a:rPr>
              <a:t>-  mental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24696" y="3632194"/>
            <a:ext cx="1016000" cy="9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21502" y="3727444"/>
            <a:ext cx="1320800" cy="10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9896" y="3829050"/>
            <a:ext cx="1524010" cy="10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8306" y="3930655"/>
            <a:ext cx="1727189" cy="10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702" y="4032244"/>
            <a:ext cx="1930400" cy="10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702" y="4133850"/>
            <a:ext cx="2032005" cy="10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1452" y="4235455"/>
            <a:ext cx="2127255" cy="101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1452" y="4337044"/>
            <a:ext cx="2127255" cy="101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1452" y="4438650"/>
            <a:ext cx="2152649" cy="101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1452" y="4540255"/>
            <a:ext cx="2152649" cy="101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21452" y="4641844"/>
            <a:ext cx="2152649" cy="101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1452" y="4743450"/>
            <a:ext cx="2152649" cy="101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1452" y="4845055"/>
            <a:ext cx="2152649" cy="101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21452" y="4946644"/>
            <a:ext cx="2127255" cy="101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1452" y="5048250"/>
            <a:ext cx="2127255" cy="101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16702" y="5149855"/>
            <a:ext cx="2032005" cy="101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16702" y="5251444"/>
            <a:ext cx="1930400" cy="101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18306" y="5353050"/>
            <a:ext cx="1828794" cy="101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19896" y="5454655"/>
            <a:ext cx="1625600" cy="10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21502" y="5556244"/>
            <a:ext cx="1422405" cy="101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23106" y="5657850"/>
            <a:ext cx="1117589" cy="1269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1452" y="3625855"/>
            <a:ext cx="2159000" cy="2159000"/>
          </a:xfrm>
          <a:custGeom>
            <a:avLst/>
            <a:gdLst/>
            <a:ahLst/>
            <a:cxnLst/>
            <a:rect l="l" t="t" r="r" b="b"/>
            <a:pathLst>
              <a:path w="2159000" h="2159000">
                <a:moveTo>
                  <a:pt x="2159005" y="1136644"/>
                </a:moveTo>
                <a:lnTo>
                  <a:pt x="2159005" y="1028700"/>
                </a:lnTo>
                <a:lnTo>
                  <a:pt x="2146294" y="914400"/>
                </a:lnTo>
                <a:lnTo>
                  <a:pt x="2139955" y="863589"/>
                </a:lnTo>
                <a:lnTo>
                  <a:pt x="2127244" y="812794"/>
                </a:lnTo>
                <a:lnTo>
                  <a:pt x="2108194" y="762000"/>
                </a:lnTo>
                <a:lnTo>
                  <a:pt x="2095500" y="711189"/>
                </a:lnTo>
                <a:lnTo>
                  <a:pt x="2076450" y="660394"/>
                </a:lnTo>
                <a:lnTo>
                  <a:pt x="2025655" y="565144"/>
                </a:lnTo>
                <a:lnTo>
                  <a:pt x="1974844" y="476250"/>
                </a:lnTo>
                <a:lnTo>
                  <a:pt x="1911355" y="393694"/>
                </a:lnTo>
                <a:lnTo>
                  <a:pt x="1841494" y="317494"/>
                </a:lnTo>
                <a:lnTo>
                  <a:pt x="1765294" y="247650"/>
                </a:lnTo>
                <a:lnTo>
                  <a:pt x="1682755" y="184144"/>
                </a:lnTo>
                <a:lnTo>
                  <a:pt x="1593844" y="133350"/>
                </a:lnTo>
                <a:lnTo>
                  <a:pt x="1498594" y="88894"/>
                </a:lnTo>
                <a:lnTo>
                  <a:pt x="1397005" y="50794"/>
                </a:lnTo>
                <a:lnTo>
                  <a:pt x="1244605" y="12694"/>
                </a:lnTo>
                <a:lnTo>
                  <a:pt x="1187455" y="6339"/>
                </a:lnTo>
                <a:lnTo>
                  <a:pt x="1136644" y="0"/>
                </a:lnTo>
                <a:lnTo>
                  <a:pt x="1022344" y="0"/>
                </a:lnTo>
                <a:lnTo>
                  <a:pt x="965194" y="6339"/>
                </a:lnTo>
                <a:lnTo>
                  <a:pt x="914400" y="12694"/>
                </a:lnTo>
                <a:lnTo>
                  <a:pt x="863605" y="25389"/>
                </a:lnTo>
                <a:lnTo>
                  <a:pt x="806455" y="38100"/>
                </a:lnTo>
                <a:lnTo>
                  <a:pt x="755644" y="50794"/>
                </a:lnTo>
                <a:lnTo>
                  <a:pt x="704850" y="69844"/>
                </a:lnTo>
                <a:lnTo>
                  <a:pt x="660394" y="88894"/>
                </a:lnTo>
                <a:lnTo>
                  <a:pt x="565144" y="133350"/>
                </a:lnTo>
                <a:lnTo>
                  <a:pt x="476250" y="184144"/>
                </a:lnTo>
                <a:lnTo>
                  <a:pt x="393694" y="247650"/>
                </a:lnTo>
                <a:lnTo>
                  <a:pt x="317494" y="317494"/>
                </a:lnTo>
                <a:lnTo>
                  <a:pt x="247650" y="393694"/>
                </a:lnTo>
                <a:lnTo>
                  <a:pt x="184144" y="476250"/>
                </a:lnTo>
                <a:lnTo>
                  <a:pt x="126994" y="565144"/>
                </a:lnTo>
                <a:lnTo>
                  <a:pt x="82555" y="660394"/>
                </a:lnTo>
                <a:lnTo>
                  <a:pt x="44455" y="762000"/>
                </a:lnTo>
                <a:lnTo>
                  <a:pt x="19050" y="863589"/>
                </a:lnTo>
                <a:lnTo>
                  <a:pt x="12694" y="914400"/>
                </a:lnTo>
                <a:lnTo>
                  <a:pt x="0" y="1028700"/>
                </a:lnTo>
                <a:lnTo>
                  <a:pt x="0" y="1136644"/>
                </a:lnTo>
                <a:lnTo>
                  <a:pt x="6355" y="1193794"/>
                </a:lnTo>
                <a:lnTo>
                  <a:pt x="6355" y="1028700"/>
                </a:lnTo>
                <a:lnTo>
                  <a:pt x="12694" y="971550"/>
                </a:lnTo>
                <a:lnTo>
                  <a:pt x="19050" y="920739"/>
                </a:lnTo>
                <a:lnTo>
                  <a:pt x="31744" y="863589"/>
                </a:lnTo>
                <a:lnTo>
                  <a:pt x="69844" y="711189"/>
                </a:lnTo>
                <a:lnTo>
                  <a:pt x="88894" y="666750"/>
                </a:lnTo>
                <a:lnTo>
                  <a:pt x="139705" y="571500"/>
                </a:lnTo>
                <a:lnTo>
                  <a:pt x="190500" y="482589"/>
                </a:lnTo>
                <a:lnTo>
                  <a:pt x="254005" y="400050"/>
                </a:lnTo>
                <a:lnTo>
                  <a:pt x="323850" y="323850"/>
                </a:lnTo>
                <a:lnTo>
                  <a:pt x="400050" y="253989"/>
                </a:lnTo>
                <a:lnTo>
                  <a:pt x="482605" y="196839"/>
                </a:lnTo>
                <a:lnTo>
                  <a:pt x="571500" y="139689"/>
                </a:lnTo>
                <a:lnTo>
                  <a:pt x="660394" y="95250"/>
                </a:lnTo>
                <a:lnTo>
                  <a:pt x="762000" y="57150"/>
                </a:lnTo>
                <a:lnTo>
                  <a:pt x="863605" y="31744"/>
                </a:lnTo>
                <a:lnTo>
                  <a:pt x="914400" y="25389"/>
                </a:lnTo>
                <a:lnTo>
                  <a:pt x="971550" y="19050"/>
                </a:lnTo>
                <a:lnTo>
                  <a:pt x="1022344" y="12694"/>
                </a:lnTo>
                <a:lnTo>
                  <a:pt x="1136644" y="12694"/>
                </a:lnTo>
                <a:lnTo>
                  <a:pt x="1187455" y="19050"/>
                </a:lnTo>
                <a:lnTo>
                  <a:pt x="1244605" y="25389"/>
                </a:lnTo>
                <a:lnTo>
                  <a:pt x="1295400" y="31744"/>
                </a:lnTo>
                <a:lnTo>
                  <a:pt x="1397005" y="57150"/>
                </a:lnTo>
                <a:lnTo>
                  <a:pt x="1498594" y="95250"/>
                </a:lnTo>
                <a:lnTo>
                  <a:pt x="1587505" y="139689"/>
                </a:lnTo>
                <a:lnTo>
                  <a:pt x="1676400" y="196839"/>
                </a:lnTo>
                <a:lnTo>
                  <a:pt x="1758955" y="253989"/>
                </a:lnTo>
                <a:lnTo>
                  <a:pt x="1835155" y="323850"/>
                </a:lnTo>
                <a:lnTo>
                  <a:pt x="1905000" y="400050"/>
                </a:lnTo>
                <a:lnTo>
                  <a:pt x="1968505" y="482589"/>
                </a:lnTo>
                <a:lnTo>
                  <a:pt x="2019300" y="571500"/>
                </a:lnTo>
                <a:lnTo>
                  <a:pt x="2063755" y="666750"/>
                </a:lnTo>
                <a:lnTo>
                  <a:pt x="2082805" y="711189"/>
                </a:lnTo>
                <a:lnTo>
                  <a:pt x="2101855" y="762000"/>
                </a:lnTo>
                <a:lnTo>
                  <a:pt x="2127244" y="863589"/>
                </a:lnTo>
                <a:lnTo>
                  <a:pt x="2139955" y="920739"/>
                </a:lnTo>
                <a:lnTo>
                  <a:pt x="2146294" y="971550"/>
                </a:lnTo>
                <a:lnTo>
                  <a:pt x="2146294" y="1244589"/>
                </a:lnTo>
                <a:lnTo>
                  <a:pt x="2152650" y="1193794"/>
                </a:lnTo>
                <a:lnTo>
                  <a:pt x="2159005" y="1136644"/>
                </a:lnTo>
                <a:close/>
              </a:path>
              <a:path w="2159000" h="2159000">
                <a:moveTo>
                  <a:pt x="2146294" y="1244589"/>
                </a:moveTo>
                <a:lnTo>
                  <a:pt x="2146294" y="1193794"/>
                </a:lnTo>
                <a:lnTo>
                  <a:pt x="2139955" y="1244589"/>
                </a:lnTo>
                <a:lnTo>
                  <a:pt x="2114550" y="1346194"/>
                </a:lnTo>
                <a:lnTo>
                  <a:pt x="2101855" y="1403344"/>
                </a:lnTo>
                <a:lnTo>
                  <a:pt x="2082805" y="1447800"/>
                </a:lnTo>
                <a:lnTo>
                  <a:pt x="2063755" y="1498594"/>
                </a:lnTo>
                <a:lnTo>
                  <a:pt x="2019300" y="1593844"/>
                </a:lnTo>
                <a:lnTo>
                  <a:pt x="1968505" y="1682739"/>
                </a:lnTo>
                <a:lnTo>
                  <a:pt x="1905000" y="1765294"/>
                </a:lnTo>
                <a:lnTo>
                  <a:pt x="1835155" y="1841494"/>
                </a:lnTo>
                <a:lnTo>
                  <a:pt x="1758955" y="1905000"/>
                </a:lnTo>
                <a:lnTo>
                  <a:pt x="1676400" y="1968489"/>
                </a:lnTo>
                <a:lnTo>
                  <a:pt x="1587505" y="2025639"/>
                </a:lnTo>
                <a:lnTo>
                  <a:pt x="1492255" y="2070094"/>
                </a:lnTo>
                <a:lnTo>
                  <a:pt x="1447800" y="2089144"/>
                </a:lnTo>
                <a:lnTo>
                  <a:pt x="1397005" y="2101839"/>
                </a:lnTo>
                <a:lnTo>
                  <a:pt x="1346194" y="2120889"/>
                </a:lnTo>
                <a:lnTo>
                  <a:pt x="1295400" y="2133600"/>
                </a:lnTo>
                <a:lnTo>
                  <a:pt x="1244605" y="2139939"/>
                </a:lnTo>
                <a:lnTo>
                  <a:pt x="1130305" y="2152650"/>
                </a:lnTo>
                <a:lnTo>
                  <a:pt x="1022344" y="2152650"/>
                </a:lnTo>
                <a:lnTo>
                  <a:pt x="971550" y="2146294"/>
                </a:lnTo>
                <a:lnTo>
                  <a:pt x="914400" y="2139939"/>
                </a:lnTo>
                <a:lnTo>
                  <a:pt x="863605" y="2133600"/>
                </a:lnTo>
                <a:lnTo>
                  <a:pt x="812794" y="2120889"/>
                </a:lnTo>
                <a:lnTo>
                  <a:pt x="762000" y="2101839"/>
                </a:lnTo>
                <a:lnTo>
                  <a:pt x="711205" y="2089144"/>
                </a:lnTo>
                <a:lnTo>
                  <a:pt x="660394" y="2070094"/>
                </a:lnTo>
                <a:lnTo>
                  <a:pt x="565144" y="2025639"/>
                </a:lnTo>
                <a:lnTo>
                  <a:pt x="482605" y="1968489"/>
                </a:lnTo>
                <a:lnTo>
                  <a:pt x="400050" y="1905000"/>
                </a:lnTo>
                <a:lnTo>
                  <a:pt x="323850" y="1841494"/>
                </a:lnTo>
                <a:lnTo>
                  <a:pt x="254005" y="1765294"/>
                </a:lnTo>
                <a:lnTo>
                  <a:pt x="190500" y="1682739"/>
                </a:lnTo>
                <a:lnTo>
                  <a:pt x="139705" y="1593844"/>
                </a:lnTo>
                <a:lnTo>
                  <a:pt x="88894" y="1498594"/>
                </a:lnTo>
                <a:lnTo>
                  <a:pt x="69844" y="1447800"/>
                </a:lnTo>
                <a:lnTo>
                  <a:pt x="19050" y="1244589"/>
                </a:lnTo>
                <a:lnTo>
                  <a:pt x="12694" y="1193794"/>
                </a:lnTo>
                <a:lnTo>
                  <a:pt x="6355" y="1136644"/>
                </a:lnTo>
                <a:lnTo>
                  <a:pt x="6355" y="1193794"/>
                </a:lnTo>
                <a:lnTo>
                  <a:pt x="12694" y="1244589"/>
                </a:lnTo>
                <a:lnTo>
                  <a:pt x="19050" y="1301739"/>
                </a:lnTo>
                <a:lnTo>
                  <a:pt x="44455" y="1403344"/>
                </a:lnTo>
                <a:lnTo>
                  <a:pt x="82555" y="1504950"/>
                </a:lnTo>
                <a:lnTo>
                  <a:pt x="126994" y="1593844"/>
                </a:lnTo>
                <a:lnTo>
                  <a:pt x="184144" y="1682739"/>
                </a:lnTo>
                <a:lnTo>
                  <a:pt x="247650" y="1771650"/>
                </a:lnTo>
                <a:lnTo>
                  <a:pt x="317494" y="1847850"/>
                </a:lnTo>
                <a:lnTo>
                  <a:pt x="393694" y="1917694"/>
                </a:lnTo>
                <a:lnTo>
                  <a:pt x="476250" y="1974844"/>
                </a:lnTo>
                <a:lnTo>
                  <a:pt x="565144" y="2031994"/>
                </a:lnTo>
                <a:lnTo>
                  <a:pt x="660394" y="2076450"/>
                </a:lnTo>
                <a:lnTo>
                  <a:pt x="704850" y="2095500"/>
                </a:lnTo>
                <a:lnTo>
                  <a:pt x="755644" y="2114550"/>
                </a:lnTo>
                <a:lnTo>
                  <a:pt x="806455" y="2127244"/>
                </a:lnTo>
                <a:lnTo>
                  <a:pt x="863605" y="2139939"/>
                </a:lnTo>
                <a:lnTo>
                  <a:pt x="914400" y="2152650"/>
                </a:lnTo>
                <a:lnTo>
                  <a:pt x="965194" y="2158989"/>
                </a:lnTo>
                <a:lnTo>
                  <a:pt x="1187455" y="2158989"/>
                </a:lnTo>
                <a:lnTo>
                  <a:pt x="1244605" y="2152650"/>
                </a:lnTo>
                <a:lnTo>
                  <a:pt x="1397005" y="2114550"/>
                </a:lnTo>
                <a:lnTo>
                  <a:pt x="1498594" y="2076450"/>
                </a:lnTo>
                <a:lnTo>
                  <a:pt x="1593844" y="2031994"/>
                </a:lnTo>
                <a:lnTo>
                  <a:pt x="1682755" y="1974844"/>
                </a:lnTo>
                <a:lnTo>
                  <a:pt x="1765294" y="1917694"/>
                </a:lnTo>
                <a:lnTo>
                  <a:pt x="1841494" y="1847850"/>
                </a:lnTo>
                <a:lnTo>
                  <a:pt x="1911355" y="1771650"/>
                </a:lnTo>
                <a:lnTo>
                  <a:pt x="1974844" y="1682739"/>
                </a:lnTo>
                <a:lnTo>
                  <a:pt x="2076450" y="1504950"/>
                </a:lnTo>
                <a:lnTo>
                  <a:pt x="2095500" y="1454139"/>
                </a:lnTo>
                <a:lnTo>
                  <a:pt x="2108194" y="1403344"/>
                </a:lnTo>
                <a:lnTo>
                  <a:pt x="2127244" y="1352550"/>
                </a:lnTo>
                <a:lnTo>
                  <a:pt x="2139955" y="1301739"/>
                </a:lnTo>
                <a:lnTo>
                  <a:pt x="2146294" y="124458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45343" y="4337048"/>
            <a:ext cx="1417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7E"/>
                </a:solidFill>
                <a:latin typeface="Arial"/>
                <a:cs typeface="Arial"/>
              </a:rPr>
              <a:t>Économique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91196" y="2489205"/>
            <a:ext cx="2146310" cy="21463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84857" y="2482855"/>
            <a:ext cx="2159000" cy="2159000"/>
          </a:xfrm>
          <a:custGeom>
            <a:avLst/>
            <a:gdLst/>
            <a:ahLst/>
            <a:cxnLst/>
            <a:rect l="l" t="t" r="r" b="b"/>
            <a:pathLst>
              <a:path w="2159000" h="2159000">
                <a:moveTo>
                  <a:pt x="2158989" y="1136644"/>
                </a:moveTo>
                <a:lnTo>
                  <a:pt x="2158989" y="1022344"/>
                </a:lnTo>
                <a:lnTo>
                  <a:pt x="2152650" y="965194"/>
                </a:lnTo>
                <a:lnTo>
                  <a:pt x="2139939" y="863589"/>
                </a:lnTo>
                <a:lnTo>
                  <a:pt x="2127244" y="806439"/>
                </a:lnTo>
                <a:lnTo>
                  <a:pt x="2108194" y="755644"/>
                </a:lnTo>
                <a:lnTo>
                  <a:pt x="2095500" y="704850"/>
                </a:lnTo>
                <a:lnTo>
                  <a:pt x="2076450" y="660394"/>
                </a:lnTo>
                <a:lnTo>
                  <a:pt x="2025639" y="565144"/>
                </a:lnTo>
                <a:lnTo>
                  <a:pt x="1974844" y="476250"/>
                </a:lnTo>
                <a:lnTo>
                  <a:pt x="1911339" y="393694"/>
                </a:lnTo>
                <a:lnTo>
                  <a:pt x="1841494" y="317494"/>
                </a:lnTo>
                <a:lnTo>
                  <a:pt x="1765294" y="247650"/>
                </a:lnTo>
                <a:lnTo>
                  <a:pt x="1682739" y="184144"/>
                </a:lnTo>
                <a:lnTo>
                  <a:pt x="1593844" y="126994"/>
                </a:lnTo>
                <a:lnTo>
                  <a:pt x="1498594" y="82539"/>
                </a:lnTo>
                <a:lnTo>
                  <a:pt x="1396989" y="44439"/>
                </a:lnTo>
                <a:lnTo>
                  <a:pt x="1295400" y="19050"/>
                </a:lnTo>
                <a:lnTo>
                  <a:pt x="1244589" y="12694"/>
                </a:lnTo>
                <a:lnTo>
                  <a:pt x="1187439" y="6339"/>
                </a:lnTo>
                <a:lnTo>
                  <a:pt x="1136644" y="0"/>
                </a:lnTo>
                <a:lnTo>
                  <a:pt x="1022344" y="0"/>
                </a:lnTo>
                <a:lnTo>
                  <a:pt x="971550" y="6339"/>
                </a:lnTo>
                <a:lnTo>
                  <a:pt x="914400" y="12694"/>
                </a:lnTo>
                <a:lnTo>
                  <a:pt x="863589" y="19050"/>
                </a:lnTo>
                <a:lnTo>
                  <a:pt x="806439" y="31744"/>
                </a:lnTo>
                <a:lnTo>
                  <a:pt x="755644" y="44439"/>
                </a:lnTo>
                <a:lnTo>
                  <a:pt x="711189" y="63489"/>
                </a:lnTo>
                <a:lnTo>
                  <a:pt x="660394" y="82539"/>
                </a:lnTo>
                <a:lnTo>
                  <a:pt x="565144" y="126994"/>
                </a:lnTo>
                <a:lnTo>
                  <a:pt x="476250" y="184144"/>
                </a:lnTo>
                <a:lnTo>
                  <a:pt x="393694" y="247650"/>
                </a:lnTo>
                <a:lnTo>
                  <a:pt x="317494" y="317494"/>
                </a:lnTo>
                <a:lnTo>
                  <a:pt x="247650" y="393694"/>
                </a:lnTo>
                <a:lnTo>
                  <a:pt x="184144" y="476250"/>
                </a:lnTo>
                <a:lnTo>
                  <a:pt x="126994" y="565144"/>
                </a:lnTo>
                <a:lnTo>
                  <a:pt x="82539" y="660394"/>
                </a:lnTo>
                <a:lnTo>
                  <a:pt x="63489" y="704850"/>
                </a:lnTo>
                <a:lnTo>
                  <a:pt x="50794" y="755644"/>
                </a:lnTo>
                <a:lnTo>
                  <a:pt x="31744" y="806439"/>
                </a:lnTo>
                <a:lnTo>
                  <a:pt x="19050" y="863589"/>
                </a:lnTo>
                <a:lnTo>
                  <a:pt x="6339" y="965194"/>
                </a:lnTo>
                <a:lnTo>
                  <a:pt x="0" y="1022344"/>
                </a:lnTo>
                <a:lnTo>
                  <a:pt x="0" y="1136644"/>
                </a:lnTo>
                <a:lnTo>
                  <a:pt x="6339" y="1187439"/>
                </a:lnTo>
                <a:lnTo>
                  <a:pt x="6339" y="1079494"/>
                </a:lnTo>
                <a:lnTo>
                  <a:pt x="12694" y="1022344"/>
                </a:lnTo>
                <a:lnTo>
                  <a:pt x="12694" y="971550"/>
                </a:lnTo>
                <a:lnTo>
                  <a:pt x="19050" y="914400"/>
                </a:lnTo>
                <a:lnTo>
                  <a:pt x="57150" y="762000"/>
                </a:lnTo>
                <a:lnTo>
                  <a:pt x="95250" y="660394"/>
                </a:lnTo>
                <a:lnTo>
                  <a:pt x="139689" y="565144"/>
                </a:lnTo>
                <a:lnTo>
                  <a:pt x="190500" y="482589"/>
                </a:lnTo>
                <a:lnTo>
                  <a:pt x="253989" y="400050"/>
                </a:lnTo>
                <a:lnTo>
                  <a:pt x="323850" y="323850"/>
                </a:lnTo>
                <a:lnTo>
                  <a:pt x="400050" y="253989"/>
                </a:lnTo>
                <a:lnTo>
                  <a:pt x="482589" y="190500"/>
                </a:lnTo>
                <a:lnTo>
                  <a:pt x="660394" y="88894"/>
                </a:lnTo>
                <a:lnTo>
                  <a:pt x="711189" y="69844"/>
                </a:lnTo>
                <a:lnTo>
                  <a:pt x="914400" y="19050"/>
                </a:lnTo>
                <a:lnTo>
                  <a:pt x="971550" y="12694"/>
                </a:lnTo>
                <a:lnTo>
                  <a:pt x="1022344" y="6339"/>
                </a:lnTo>
                <a:lnTo>
                  <a:pt x="1136644" y="6339"/>
                </a:lnTo>
                <a:lnTo>
                  <a:pt x="1187439" y="12694"/>
                </a:lnTo>
                <a:lnTo>
                  <a:pt x="1244589" y="19050"/>
                </a:lnTo>
                <a:lnTo>
                  <a:pt x="1447800" y="69844"/>
                </a:lnTo>
                <a:lnTo>
                  <a:pt x="1498594" y="88894"/>
                </a:lnTo>
                <a:lnTo>
                  <a:pt x="1676400" y="190500"/>
                </a:lnTo>
                <a:lnTo>
                  <a:pt x="1758939" y="253989"/>
                </a:lnTo>
                <a:lnTo>
                  <a:pt x="1835139" y="323850"/>
                </a:lnTo>
                <a:lnTo>
                  <a:pt x="1905000" y="400050"/>
                </a:lnTo>
                <a:lnTo>
                  <a:pt x="1968489" y="482589"/>
                </a:lnTo>
                <a:lnTo>
                  <a:pt x="2019300" y="571500"/>
                </a:lnTo>
                <a:lnTo>
                  <a:pt x="2063739" y="660394"/>
                </a:lnTo>
                <a:lnTo>
                  <a:pt x="2101839" y="762000"/>
                </a:lnTo>
                <a:lnTo>
                  <a:pt x="2139939" y="914400"/>
                </a:lnTo>
                <a:lnTo>
                  <a:pt x="2146294" y="971550"/>
                </a:lnTo>
                <a:lnTo>
                  <a:pt x="2146294" y="1244589"/>
                </a:lnTo>
                <a:lnTo>
                  <a:pt x="2152650" y="1187439"/>
                </a:lnTo>
                <a:lnTo>
                  <a:pt x="2158989" y="1136644"/>
                </a:lnTo>
                <a:close/>
              </a:path>
              <a:path w="2159000" h="2159000">
                <a:moveTo>
                  <a:pt x="2146294" y="1244589"/>
                </a:moveTo>
                <a:lnTo>
                  <a:pt x="2146294" y="1187439"/>
                </a:lnTo>
                <a:lnTo>
                  <a:pt x="2139939" y="1244589"/>
                </a:lnTo>
                <a:lnTo>
                  <a:pt x="2101839" y="1396989"/>
                </a:lnTo>
                <a:lnTo>
                  <a:pt x="2063739" y="1498594"/>
                </a:lnTo>
                <a:lnTo>
                  <a:pt x="2019300" y="1587489"/>
                </a:lnTo>
                <a:lnTo>
                  <a:pt x="1968489" y="1676400"/>
                </a:lnTo>
                <a:lnTo>
                  <a:pt x="1905000" y="1758939"/>
                </a:lnTo>
                <a:lnTo>
                  <a:pt x="1835139" y="1835139"/>
                </a:lnTo>
                <a:lnTo>
                  <a:pt x="1758939" y="1905000"/>
                </a:lnTo>
                <a:lnTo>
                  <a:pt x="1676400" y="1968489"/>
                </a:lnTo>
                <a:lnTo>
                  <a:pt x="1587489" y="2019300"/>
                </a:lnTo>
                <a:lnTo>
                  <a:pt x="1498594" y="2063739"/>
                </a:lnTo>
                <a:lnTo>
                  <a:pt x="1396989" y="2101839"/>
                </a:lnTo>
                <a:lnTo>
                  <a:pt x="1244589" y="2139939"/>
                </a:lnTo>
                <a:lnTo>
                  <a:pt x="1187439" y="2146294"/>
                </a:lnTo>
                <a:lnTo>
                  <a:pt x="971550" y="2146294"/>
                </a:lnTo>
                <a:lnTo>
                  <a:pt x="914400" y="2139939"/>
                </a:lnTo>
                <a:lnTo>
                  <a:pt x="762000" y="2101839"/>
                </a:lnTo>
                <a:lnTo>
                  <a:pt x="660394" y="2063739"/>
                </a:lnTo>
                <a:lnTo>
                  <a:pt x="571500" y="2019300"/>
                </a:lnTo>
                <a:lnTo>
                  <a:pt x="482589" y="1968489"/>
                </a:lnTo>
                <a:lnTo>
                  <a:pt x="400050" y="1905000"/>
                </a:lnTo>
                <a:lnTo>
                  <a:pt x="323850" y="1835139"/>
                </a:lnTo>
                <a:lnTo>
                  <a:pt x="253989" y="1758939"/>
                </a:lnTo>
                <a:lnTo>
                  <a:pt x="190500" y="1676400"/>
                </a:lnTo>
                <a:lnTo>
                  <a:pt x="139689" y="1587489"/>
                </a:lnTo>
                <a:lnTo>
                  <a:pt x="95250" y="1492239"/>
                </a:lnTo>
                <a:lnTo>
                  <a:pt x="76200" y="1447800"/>
                </a:lnTo>
                <a:lnTo>
                  <a:pt x="57150" y="1396989"/>
                </a:lnTo>
                <a:lnTo>
                  <a:pt x="19050" y="1244589"/>
                </a:lnTo>
                <a:lnTo>
                  <a:pt x="12694" y="1187439"/>
                </a:lnTo>
                <a:lnTo>
                  <a:pt x="12694" y="1130289"/>
                </a:lnTo>
                <a:lnTo>
                  <a:pt x="6339" y="1079494"/>
                </a:lnTo>
                <a:lnTo>
                  <a:pt x="6339" y="1187439"/>
                </a:lnTo>
                <a:lnTo>
                  <a:pt x="12694" y="1244589"/>
                </a:lnTo>
                <a:lnTo>
                  <a:pt x="19050" y="1295400"/>
                </a:lnTo>
                <a:lnTo>
                  <a:pt x="31744" y="1346194"/>
                </a:lnTo>
                <a:lnTo>
                  <a:pt x="50794" y="1396989"/>
                </a:lnTo>
                <a:lnTo>
                  <a:pt x="63489" y="1447800"/>
                </a:lnTo>
                <a:lnTo>
                  <a:pt x="82539" y="1498594"/>
                </a:lnTo>
                <a:lnTo>
                  <a:pt x="133350" y="1593844"/>
                </a:lnTo>
                <a:lnTo>
                  <a:pt x="184144" y="1682739"/>
                </a:lnTo>
                <a:lnTo>
                  <a:pt x="247650" y="1765294"/>
                </a:lnTo>
                <a:lnTo>
                  <a:pt x="317494" y="1841494"/>
                </a:lnTo>
                <a:lnTo>
                  <a:pt x="393694" y="1911339"/>
                </a:lnTo>
                <a:lnTo>
                  <a:pt x="476250" y="1974844"/>
                </a:lnTo>
                <a:lnTo>
                  <a:pt x="565144" y="2025639"/>
                </a:lnTo>
                <a:lnTo>
                  <a:pt x="660394" y="2076450"/>
                </a:lnTo>
                <a:lnTo>
                  <a:pt x="711189" y="2095500"/>
                </a:lnTo>
                <a:lnTo>
                  <a:pt x="755644" y="2108194"/>
                </a:lnTo>
                <a:lnTo>
                  <a:pt x="806439" y="2127244"/>
                </a:lnTo>
                <a:lnTo>
                  <a:pt x="863589" y="2139939"/>
                </a:lnTo>
                <a:lnTo>
                  <a:pt x="914400" y="2146294"/>
                </a:lnTo>
                <a:lnTo>
                  <a:pt x="971550" y="2152650"/>
                </a:lnTo>
                <a:lnTo>
                  <a:pt x="1022344" y="2158989"/>
                </a:lnTo>
                <a:lnTo>
                  <a:pt x="1136644" y="2158989"/>
                </a:lnTo>
                <a:lnTo>
                  <a:pt x="1187439" y="2152650"/>
                </a:lnTo>
                <a:lnTo>
                  <a:pt x="1244589" y="2146294"/>
                </a:lnTo>
                <a:lnTo>
                  <a:pt x="1295400" y="2139939"/>
                </a:lnTo>
                <a:lnTo>
                  <a:pt x="1346194" y="2127244"/>
                </a:lnTo>
                <a:lnTo>
                  <a:pt x="1403344" y="2108194"/>
                </a:lnTo>
                <a:lnTo>
                  <a:pt x="1447800" y="2095500"/>
                </a:lnTo>
                <a:lnTo>
                  <a:pt x="1498594" y="2076450"/>
                </a:lnTo>
                <a:lnTo>
                  <a:pt x="1593844" y="2025639"/>
                </a:lnTo>
                <a:lnTo>
                  <a:pt x="1682739" y="1974844"/>
                </a:lnTo>
                <a:lnTo>
                  <a:pt x="1765294" y="1911339"/>
                </a:lnTo>
                <a:lnTo>
                  <a:pt x="1841494" y="1841494"/>
                </a:lnTo>
                <a:lnTo>
                  <a:pt x="1911339" y="1765294"/>
                </a:lnTo>
                <a:lnTo>
                  <a:pt x="1974844" y="1682739"/>
                </a:lnTo>
                <a:lnTo>
                  <a:pt x="2025639" y="1593844"/>
                </a:lnTo>
                <a:lnTo>
                  <a:pt x="2076450" y="1498594"/>
                </a:lnTo>
                <a:lnTo>
                  <a:pt x="2095500" y="1447800"/>
                </a:lnTo>
                <a:lnTo>
                  <a:pt x="2108194" y="1396989"/>
                </a:lnTo>
                <a:lnTo>
                  <a:pt x="2127244" y="1346194"/>
                </a:lnTo>
                <a:lnTo>
                  <a:pt x="2139939" y="1295400"/>
                </a:lnTo>
                <a:lnTo>
                  <a:pt x="2146294" y="124458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008756" y="3335864"/>
            <a:ext cx="1297940" cy="7334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spc="-10" dirty="0">
                <a:solidFill>
                  <a:srgbClr val="00007E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653415">
              <a:lnSpc>
                <a:spcPct val="100000"/>
              </a:lnSpc>
              <a:spcBef>
                <a:spcPts val="650"/>
              </a:spcBef>
            </a:pPr>
            <a:r>
              <a:rPr sz="1200" i="1" spc="-10" dirty="0">
                <a:solidFill>
                  <a:srgbClr val="00007E"/>
                </a:solidFill>
                <a:latin typeface="Arial"/>
                <a:cs typeface="Arial"/>
              </a:rPr>
              <a:t>Équitable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03993" y="4952998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00007E"/>
                </a:solidFill>
                <a:latin typeface="Arial"/>
                <a:cs typeface="Arial"/>
              </a:rPr>
              <a:t>V</a:t>
            </a:r>
            <a:r>
              <a:rPr sz="1200" i="1" spc="30" dirty="0">
                <a:solidFill>
                  <a:srgbClr val="00007E"/>
                </a:solidFill>
                <a:latin typeface="Arial"/>
                <a:cs typeface="Arial"/>
              </a:rPr>
              <a:t>i</a:t>
            </a:r>
            <a:r>
              <a:rPr sz="1200" i="1" spc="-20" dirty="0">
                <a:solidFill>
                  <a:srgbClr val="00007E"/>
                </a:solidFill>
                <a:latin typeface="Arial"/>
                <a:cs typeface="Arial"/>
              </a:rPr>
              <a:t>ab</a:t>
            </a:r>
            <a:r>
              <a:rPr sz="1200" i="1" spc="30" dirty="0">
                <a:solidFill>
                  <a:srgbClr val="00007E"/>
                </a:solidFill>
                <a:latin typeface="Arial"/>
                <a:cs typeface="Arial"/>
              </a:rPr>
              <a:t>l</a:t>
            </a:r>
            <a:r>
              <a:rPr sz="1200" i="1" dirty="0">
                <a:solidFill>
                  <a:srgbClr val="00007E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75343" y="3860798"/>
            <a:ext cx="529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00007E"/>
                </a:solidFill>
                <a:latin typeface="Arial"/>
                <a:cs typeface="Arial"/>
              </a:rPr>
              <a:t>V</a:t>
            </a:r>
            <a:r>
              <a:rPr sz="1200" i="1" spc="30" dirty="0">
                <a:solidFill>
                  <a:srgbClr val="00007E"/>
                </a:solidFill>
                <a:latin typeface="Arial"/>
                <a:cs typeface="Arial"/>
              </a:rPr>
              <a:t>i</a:t>
            </a:r>
            <a:r>
              <a:rPr sz="1200" i="1" dirty="0">
                <a:solidFill>
                  <a:srgbClr val="00007E"/>
                </a:solidFill>
                <a:latin typeface="Arial"/>
                <a:cs typeface="Arial"/>
              </a:rPr>
              <a:t>v</a:t>
            </a:r>
            <a:r>
              <a:rPr sz="1200" i="1" spc="-20" dirty="0">
                <a:solidFill>
                  <a:srgbClr val="00007E"/>
                </a:solidFill>
                <a:latin typeface="Arial"/>
                <a:cs typeface="Arial"/>
              </a:rPr>
              <a:t>ab</a:t>
            </a:r>
            <a:r>
              <a:rPr sz="1200" i="1" spc="30" dirty="0">
                <a:solidFill>
                  <a:srgbClr val="00007E"/>
                </a:solidFill>
                <a:latin typeface="Arial"/>
                <a:cs typeface="Arial"/>
              </a:rPr>
              <a:t>l</a:t>
            </a:r>
            <a:r>
              <a:rPr sz="1200" i="1" dirty="0">
                <a:solidFill>
                  <a:srgbClr val="00007E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59543" y="4381498"/>
            <a:ext cx="567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heavy" spc="-20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D</a:t>
            </a:r>
            <a:r>
              <a:rPr sz="1200" u="heavy" spc="30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u</a:t>
            </a:r>
            <a:r>
              <a:rPr sz="1200" u="heavy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r</a:t>
            </a:r>
            <a:r>
              <a:rPr sz="1200" u="heavy" spc="-20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a</a:t>
            </a:r>
            <a:r>
              <a:rPr sz="1200" u="heavy" spc="30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bl</a:t>
            </a:r>
            <a:r>
              <a:rPr sz="1200" u="heavy" dirty="0">
                <a:solidFill>
                  <a:srgbClr val="00007E"/>
                </a:solidFill>
                <a:uFill>
                  <a:solidFill>
                    <a:srgbClr val="00007F"/>
                  </a:solidFill>
                </a:u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4211" y="3705718"/>
            <a:ext cx="2827291" cy="21538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3057" y="3632194"/>
            <a:ext cx="2965450" cy="2261235"/>
          </a:xfrm>
          <a:custGeom>
            <a:avLst/>
            <a:gdLst/>
            <a:ahLst/>
            <a:cxnLst/>
            <a:rect l="l" t="t" r="r" b="b"/>
            <a:pathLst>
              <a:path w="2965450" h="2261235">
                <a:moveTo>
                  <a:pt x="6345" y="0"/>
                </a:moveTo>
                <a:lnTo>
                  <a:pt x="0" y="0"/>
                </a:lnTo>
                <a:lnTo>
                  <a:pt x="0" y="6355"/>
                </a:lnTo>
                <a:lnTo>
                  <a:pt x="6345" y="0"/>
                </a:lnTo>
                <a:close/>
              </a:path>
              <a:path w="2965450" h="2261235">
                <a:moveTo>
                  <a:pt x="2965445" y="2260610"/>
                </a:moveTo>
                <a:lnTo>
                  <a:pt x="2965445" y="0"/>
                </a:lnTo>
                <a:lnTo>
                  <a:pt x="6345" y="0"/>
                </a:lnTo>
                <a:lnTo>
                  <a:pt x="0" y="6355"/>
                </a:lnTo>
                <a:lnTo>
                  <a:pt x="2959089" y="6355"/>
                </a:lnTo>
                <a:lnTo>
                  <a:pt x="2959089" y="2260610"/>
                </a:lnTo>
                <a:lnTo>
                  <a:pt x="2965445" y="2260610"/>
                </a:lnTo>
                <a:close/>
              </a:path>
              <a:path w="2965450" h="2261235">
                <a:moveTo>
                  <a:pt x="6345" y="2254255"/>
                </a:moveTo>
                <a:lnTo>
                  <a:pt x="6345" y="6355"/>
                </a:lnTo>
                <a:lnTo>
                  <a:pt x="0" y="6355"/>
                </a:lnTo>
                <a:lnTo>
                  <a:pt x="0" y="2254255"/>
                </a:lnTo>
                <a:lnTo>
                  <a:pt x="6345" y="2254255"/>
                </a:lnTo>
                <a:close/>
              </a:path>
              <a:path w="2965450" h="2261235">
                <a:moveTo>
                  <a:pt x="2959089" y="2260610"/>
                </a:moveTo>
                <a:lnTo>
                  <a:pt x="2959089" y="2254255"/>
                </a:lnTo>
                <a:lnTo>
                  <a:pt x="0" y="2254255"/>
                </a:lnTo>
                <a:lnTo>
                  <a:pt x="0" y="2260610"/>
                </a:lnTo>
                <a:lnTo>
                  <a:pt x="2959089" y="226061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2903" y="6432547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Gestion de </a:t>
            </a:r>
            <a:r>
              <a:rPr sz="2000" b="1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r>
              <a:rPr sz="2000" b="1" spc="-1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23299"/>
                </a:solidFill>
                <a:latin typeface="Arial"/>
                <a:cs typeface="Arial"/>
              </a:rPr>
              <a:t>Agile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65484" y="6432547"/>
            <a:ext cx="2916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323299"/>
                </a:solidFill>
                <a:latin typeface="Arial"/>
                <a:cs typeface="Arial"/>
              </a:rPr>
              <a:t>Développement</a:t>
            </a:r>
            <a:r>
              <a:rPr sz="2000" b="1" spc="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Durable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92252" y="1943100"/>
            <a:ext cx="558800" cy="8953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43146" y="1873244"/>
            <a:ext cx="469910" cy="8763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30732" y="1708150"/>
            <a:ext cx="0" cy="1047750"/>
          </a:xfrm>
          <a:custGeom>
            <a:avLst/>
            <a:gdLst/>
            <a:ahLst/>
            <a:cxnLst/>
            <a:rect l="l" t="t" r="r" b="b"/>
            <a:pathLst>
              <a:path h="1047750">
                <a:moveTo>
                  <a:pt x="0" y="0"/>
                </a:moveTo>
                <a:lnTo>
                  <a:pt x="0" y="1047744"/>
                </a:lnTo>
              </a:path>
            </a:pathLst>
          </a:custGeom>
          <a:ln w="6350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09996" y="1720844"/>
            <a:ext cx="698510" cy="10731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94057" y="4825994"/>
            <a:ext cx="673100" cy="9017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09996" y="2838455"/>
            <a:ext cx="679455" cy="7048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0407" y="3536950"/>
            <a:ext cx="19050" cy="63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67146" y="3543305"/>
            <a:ext cx="622299" cy="1269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81296" y="3886200"/>
            <a:ext cx="514350" cy="8953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25952" y="3174999"/>
            <a:ext cx="647700" cy="8445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38477" y="1479550"/>
            <a:ext cx="0" cy="1149350"/>
          </a:xfrm>
          <a:custGeom>
            <a:avLst/>
            <a:gdLst/>
            <a:ahLst/>
            <a:cxnLst/>
            <a:rect l="l" t="t" r="r" b="b"/>
            <a:pathLst>
              <a:path h="1149350">
                <a:moveTo>
                  <a:pt x="0" y="0"/>
                </a:moveTo>
                <a:lnTo>
                  <a:pt x="0" y="1149350"/>
                </a:lnTo>
              </a:path>
            </a:pathLst>
          </a:custGeom>
          <a:ln w="6350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35302" y="1555750"/>
            <a:ext cx="698499" cy="12128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35302" y="27685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35302" y="27749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35302" y="27813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35302" y="27876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35302" y="27940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35302" y="28003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35302" y="28066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35302" y="28130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35302" y="28194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35302" y="28257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35302" y="28321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35302" y="28384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3402" y="2768594"/>
            <a:ext cx="558805" cy="20320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35302" y="28447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35302" y="28511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35302" y="28575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35302" y="28638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35302" y="28702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35302" y="28765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35302" y="28828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35302" y="28892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35302" y="28956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35302" y="29019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35302" y="29083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35302" y="29146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35302" y="29209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35302" y="29273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35302" y="29337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35302" y="29400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35302" y="29464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35302" y="29527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35302" y="29590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35302" y="29654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35302" y="29718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35302" y="29781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535302" y="29845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35302" y="29908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35302" y="29971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60607" y="2870194"/>
            <a:ext cx="552450" cy="8953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86096" y="2997205"/>
            <a:ext cx="539750" cy="8953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75057" y="3797294"/>
            <a:ext cx="609600" cy="9969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37107" y="2171704"/>
            <a:ext cx="768350" cy="90170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728847" y="5943600"/>
            <a:ext cx="2806700" cy="933450"/>
          </a:xfrm>
          <a:custGeom>
            <a:avLst/>
            <a:gdLst/>
            <a:ahLst/>
            <a:cxnLst/>
            <a:rect l="l" t="t" r="r" b="b"/>
            <a:pathLst>
              <a:path w="2806700" h="933450">
                <a:moveTo>
                  <a:pt x="558805" y="933450"/>
                </a:moveTo>
                <a:lnTo>
                  <a:pt x="558805" y="0"/>
                </a:lnTo>
                <a:lnTo>
                  <a:pt x="0" y="463555"/>
                </a:lnTo>
                <a:lnTo>
                  <a:pt x="558805" y="933450"/>
                </a:lnTo>
                <a:close/>
              </a:path>
              <a:path w="2806700" h="933450">
                <a:moveTo>
                  <a:pt x="2247900" y="698494"/>
                </a:moveTo>
                <a:lnTo>
                  <a:pt x="2247900" y="234955"/>
                </a:lnTo>
                <a:lnTo>
                  <a:pt x="558805" y="234955"/>
                </a:lnTo>
                <a:lnTo>
                  <a:pt x="558805" y="698494"/>
                </a:lnTo>
                <a:lnTo>
                  <a:pt x="2247900" y="698494"/>
                </a:lnTo>
                <a:close/>
              </a:path>
              <a:path w="2806700" h="933450">
                <a:moveTo>
                  <a:pt x="2806705" y="463555"/>
                </a:moveTo>
                <a:lnTo>
                  <a:pt x="2247900" y="0"/>
                </a:lnTo>
                <a:lnTo>
                  <a:pt x="2247900" y="933450"/>
                </a:lnTo>
                <a:lnTo>
                  <a:pt x="2806705" y="463555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22507" y="5930905"/>
            <a:ext cx="2819400" cy="958850"/>
          </a:xfrm>
          <a:custGeom>
            <a:avLst/>
            <a:gdLst/>
            <a:ahLst/>
            <a:cxnLst/>
            <a:rect l="l" t="t" r="r" b="b"/>
            <a:pathLst>
              <a:path w="2819400" h="958850">
                <a:moveTo>
                  <a:pt x="571500" y="12694"/>
                </a:moveTo>
                <a:lnTo>
                  <a:pt x="571500" y="0"/>
                </a:lnTo>
                <a:lnTo>
                  <a:pt x="0" y="476250"/>
                </a:lnTo>
                <a:lnTo>
                  <a:pt x="6339" y="481603"/>
                </a:lnTo>
                <a:lnTo>
                  <a:pt x="6339" y="476250"/>
                </a:lnTo>
                <a:lnTo>
                  <a:pt x="10178" y="479398"/>
                </a:lnTo>
                <a:lnTo>
                  <a:pt x="565144" y="17978"/>
                </a:lnTo>
                <a:lnTo>
                  <a:pt x="565144" y="12694"/>
                </a:lnTo>
                <a:lnTo>
                  <a:pt x="571500" y="12694"/>
                </a:lnTo>
                <a:close/>
              </a:path>
              <a:path w="2819400" h="958850">
                <a:moveTo>
                  <a:pt x="10178" y="479398"/>
                </a:moveTo>
                <a:lnTo>
                  <a:pt x="6339" y="476250"/>
                </a:lnTo>
                <a:lnTo>
                  <a:pt x="6339" y="481603"/>
                </a:lnTo>
                <a:lnTo>
                  <a:pt x="6928" y="482100"/>
                </a:lnTo>
                <a:lnTo>
                  <a:pt x="10178" y="479398"/>
                </a:lnTo>
                <a:close/>
              </a:path>
              <a:path w="2819400" h="958850">
                <a:moveTo>
                  <a:pt x="6928" y="482100"/>
                </a:moveTo>
                <a:lnTo>
                  <a:pt x="6339" y="481603"/>
                </a:lnTo>
                <a:lnTo>
                  <a:pt x="6339" y="482589"/>
                </a:lnTo>
                <a:lnTo>
                  <a:pt x="6928" y="482100"/>
                </a:lnTo>
                <a:close/>
              </a:path>
              <a:path w="2819400" h="958850">
                <a:moveTo>
                  <a:pt x="571500" y="939789"/>
                </a:moveTo>
                <a:lnTo>
                  <a:pt x="10178" y="479398"/>
                </a:lnTo>
                <a:lnTo>
                  <a:pt x="6928" y="482100"/>
                </a:lnTo>
                <a:lnTo>
                  <a:pt x="565144" y="953473"/>
                </a:lnTo>
                <a:lnTo>
                  <a:pt x="565144" y="946144"/>
                </a:lnTo>
                <a:lnTo>
                  <a:pt x="571500" y="939789"/>
                </a:lnTo>
                <a:close/>
              </a:path>
              <a:path w="2819400" h="958850">
                <a:moveTo>
                  <a:pt x="571500" y="12694"/>
                </a:moveTo>
                <a:lnTo>
                  <a:pt x="565144" y="12694"/>
                </a:lnTo>
                <a:lnTo>
                  <a:pt x="565144" y="17978"/>
                </a:lnTo>
                <a:lnTo>
                  <a:pt x="571500" y="12694"/>
                </a:lnTo>
                <a:close/>
              </a:path>
              <a:path w="2819400" h="958850">
                <a:moveTo>
                  <a:pt x="571500" y="241294"/>
                </a:moveTo>
                <a:lnTo>
                  <a:pt x="571500" y="12694"/>
                </a:lnTo>
                <a:lnTo>
                  <a:pt x="565144" y="17978"/>
                </a:lnTo>
                <a:lnTo>
                  <a:pt x="565144" y="241294"/>
                </a:lnTo>
                <a:lnTo>
                  <a:pt x="571500" y="241294"/>
                </a:lnTo>
                <a:close/>
              </a:path>
              <a:path w="2819400" h="958850">
                <a:moveTo>
                  <a:pt x="2254239" y="241294"/>
                </a:moveTo>
                <a:lnTo>
                  <a:pt x="565144" y="241294"/>
                </a:lnTo>
                <a:lnTo>
                  <a:pt x="571500" y="247650"/>
                </a:lnTo>
                <a:lnTo>
                  <a:pt x="2247900" y="247650"/>
                </a:lnTo>
                <a:lnTo>
                  <a:pt x="2254239" y="241294"/>
                </a:lnTo>
                <a:close/>
              </a:path>
              <a:path w="2819400" h="958850">
                <a:moveTo>
                  <a:pt x="571500" y="247650"/>
                </a:moveTo>
                <a:lnTo>
                  <a:pt x="565144" y="241294"/>
                </a:lnTo>
                <a:lnTo>
                  <a:pt x="565144" y="247650"/>
                </a:lnTo>
                <a:lnTo>
                  <a:pt x="571500" y="247650"/>
                </a:lnTo>
                <a:close/>
              </a:path>
              <a:path w="2819400" h="958850">
                <a:moveTo>
                  <a:pt x="2260594" y="929377"/>
                </a:moveTo>
                <a:lnTo>
                  <a:pt x="2260594" y="704850"/>
                </a:lnTo>
                <a:lnTo>
                  <a:pt x="565144" y="704850"/>
                </a:lnTo>
                <a:lnTo>
                  <a:pt x="565144" y="717544"/>
                </a:lnTo>
                <a:lnTo>
                  <a:pt x="571500" y="711189"/>
                </a:lnTo>
                <a:lnTo>
                  <a:pt x="571500" y="717544"/>
                </a:lnTo>
                <a:lnTo>
                  <a:pt x="2247900" y="717544"/>
                </a:lnTo>
                <a:lnTo>
                  <a:pt x="2247900" y="711189"/>
                </a:lnTo>
                <a:lnTo>
                  <a:pt x="2254239" y="717544"/>
                </a:lnTo>
                <a:lnTo>
                  <a:pt x="2254239" y="934589"/>
                </a:lnTo>
                <a:lnTo>
                  <a:pt x="2260594" y="929377"/>
                </a:lnTo>
                <a:close/>
              </a:path>
              <a:path w="2819400" h="958850">
                <a:moveTo>
                  <a:pt x="571500" y="717544"/>
                </a:moveTo>
                <a:lnTo>
                  <a:pt x="571500" y="711189"/>
                </a:lnTo>
                <a:lnTo>
                  <a:pt x="565144" y="717544"/>
                </a:lnTo>
                <a:lnTo>
                  <a:pt x="571500" y="717544"/>
                </a:lnTo>
                <a:close/>
              </a:path>
              <a:path w="2819400" h="958850">
                <a:moveTo>
                  <a:pt x="571500" y="939789"/>
                </a:moveTo>
                <a:lnTo>
                  <a:pt x="571500" y="717544"/>
                </a:lnTo>
                <a:lnTo>
                  <a:pt x="565144" y="717544"/>
                </a:lnTo>
                <a:lnTo>
                  <a:pt x="565144" y="934577"/>
                </a:lnTo>
                <a:lnTo>
                  <a:pt x="571500" y="939789"/>
                </a:lnTo>
                <a:close/>
              </a:path>
              <a:path w="2819400" h="958850">
                <a:moveTo>
                  <a:pt x="571500" y="958839"/>
                </a:moveTo>
                <a:lnTo>
                  <a:pt x="571500" y="939789"/>
                </a:lnTo>
                <a:lnTo>
                  <a:pt x="565144" y="946144"/>
                </a:lnTo>
                <a:lnTo>
                  <a:pt x="565144" y="953473"/>
                </a:lnTo>
                <a:lnTo>
                  <a:pt x="571500" y="958839"/>
                </a:lnTo>
                <a:close/>
              </a:path>
              <a:path w="2819400" h="958850">
                <a:moveTo>
                  <a:pt x="2819400" y="476250"/>
                </a:moveTo>
                <a:lnTo>
                  <a:pt x="2247900" y="0"/>
                </a:lnTo>
                <a:lnTo>
                  <a:pt x="2247900" y="12694"/>
                </a:lnTo>
                <a:lnTo>
                  <a:pt x="2260594" y="12694"/>
                </a:lnTo>
                <a:lnTo>
                  <a:pt x="2260594" y="23250"/>
                </a:lnTo>
                <a:lnTo>
                  <a:pt x="2809206" y="479398"/>
                </a:lnTo>
                <a:lnTo>
                  <a:pt x="2813045" y="476250"/>
                </a:lnTo>
                <a:lnTo>
                  <a:pt x="2813045" y="481616"/>
                </a:lnTo>
                <a:lnTo>
                  <a:pt x="2819400" y="476250"/>
                </a:lnTo>
                <a:close/>
              </a:path>
              <a:path w="2819400" h="958850">
                <a:moveTo>
                  <a:pt x="2260594" y="23250"/>
                </a:moveTo>
                <a:lnTo>
                  <a:pt x="2260594" y="12694"/>
                </a:lnTo>
                <a:lnTo>
                  <a:pt x="2247900" y="12694"/>
                </a:lnTo>
                <a:lnTo>
                  <a:pt x="2260594" y="23250"/>
                </a:lnTo>
                <a:close/>
              </a:path>
              <a:path w="2819400" h="958850">
                <a:moveTo>
                  <a:pt x="2260594" y="247650"/>
                </a:moveTo>
                <a:lnTo>
                  <a:pt x="2260594" y="23250"/>
                </a:lnTo>
                <a:lnTo>
                  <a:pt x="2247900" y="12694"/>
                </a:lnTo>
                <a:lnTo>
                  <a:pt x="2247900" y="241294"/>
                </a:lnTo>
                <a:lnTo>
                  <a:pt x="2254239" y="241294"/>
                </a:lnTo>
                <a:lnTo>
                  <a:pt x="2254239" y="247650"/>
                </a:lnTo>
                <a:lnTo>
                  <a:pt x="2260594" y="247650"/>
                </a:lnTo>
                <a:close/>
              </a:path>
              <a:path w="2819400" h="958850">
                <a:moveTo>
                  <a:pt x="2254239" y="247650"/>
                </a:moveTo>
                <a:lnTo>
                  <a:pt x="2254239" y="241294"/>
                </a:lnTo>
                <a:lnTo>
                  <a:pt x="2247900" y="247650"/>
                </a:lnTo>
                <a:lnTo>
                  <a:pt x="2254239" y="247650"/>
                </a:lnTo>
                <a:close/>
              </a:path>
              <a:path w="2819400" h="958850">
                <a:moveTo>
                  <a:pt x="2254239" y="717544"/>
                </a:moveTo>
                <a:lnTo>
                  <a:pt x="2247900" y="711189"/>
                </a:lnTo>
                <a:lnTo>
                  <a:pt x="2247900" y="717544"/>
                </a:lnTo>
                <a:lnTo>
                  <a:pt x="2254239" y="717544"/>
                </a:lnTo>
                <a:close/>
              </a:path>
              <a:path w="2819400" h="958850">
                <a:moveTo>
                  <a:pt x="2254239" y="934589"/>
                </a:moveTo>
                <a:lnTo>
                  <a:pt x="2254239" y="717544"/>
                </a:lnTo>
                <a:lnTo>
                  <a:pt x="2247900" y="717544"/>
                </a:lnTo>
                <a:lnTo>
                  <a:pt x="2247900" y="939789"/>
                </a:lnTo>
                <a:lnTo>
                  <a:pt x="2254239" y="934589"/>
                </a:lnTo>
                <a:close/>
              </a:path>
              <a:path w="2819400" h="958850">
                <a:moveTo>
                  <a:pt x="2812464" y="482106"/>
                </a:moveTo>
                <a:lnTo>
                  <a:pt x="2809206" y="479398"/>
                </a:lnTo>
                <a:lnTo>
                  <a:pt x="2247900" y="939789"/>
                </a:lnTo>
                <a:lnTo>
                  <a:pt x="2260594" y="946144"/>
                </a:lnTo>
                <a:lnTo>
                  <a:pt x="2260594" y="948119"/>
                </a:lnTo>
                <a:lnTo>
                  <a:pt x="2812464" y="482106"/>
                </a:lnTo>
                <a:close/>
              </a:path>
              <a:path w="2819400" h="958850">
                <a:moveTo>
                  <a:pt x="2260594" y="948119"/>
                </a:moveTo>
                <a:lnTo>
                  <a:pt x="2260594" y="946144"/>
                </a:lnTo>
                <a:lnTo>
                  <a:pt x="2247900" y="939789"/>
                </a:lnTo>
                <a:lnTo>
                  <a:pt x="2247900" y="958839"/>
                </a:lnTo>
                <a:lnTo>
                  <a:pt x="2260594" y="948119"/>
                </a:lnTo>
                <a:close/>
              </a:path>
              <a:path w="2819400" h="958850">
                <a:moveTo>
                  <a:pt x="2813045" y="481616"/>
                </a:moveTo>
                <a:lnTo>
                  <a:pt x="2813045" y="476250"/>
                </a:lnTo>
                <a:lnTo>
                  <a:pt x="2809206" y="479398"/>
                </a:lnTo>
                <a:lnTo>
                  <a:pt x="2812464" y="482106"/>
                </a:lnTo>
                <a:lnTo>
                  <a:pt x="2813045" y="481616"/>
                </a:lnTo>
                <a:close/>
              </a:path>
              <a:path w="2819400" h="958850">
                <a:moveTo>
                  <a:pt x="2813045" y="482589"/>
                </a:moveTo>
                <a:lnTo>
                  <a:pt x="2813045" y="481616"/>
                </a:lnTo>
                <a:lnTo>
                  <a:pt x="2812464" y="482106"/>
                </a:lnTo>
                <a:lnTo>
                  <a:pt x="2813045" y="482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059045" y="6235697"/>
            <a:ext cx="2141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Parties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Prenantes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2012949"/>
            <a:ext cx="6193790" cy="420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débriefing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7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les </a:t>
            </a: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Principes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9900"/>
              </a:buClr>
              <a:buFont typeface="Arial"/>
              <a:buAutoNum type="arabicPeriod"/>
            </a:pPr>
            <a:endParaRPr sz="3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Organisation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Outils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3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  <a:tab pos="3034665" algn="l"/>
              </a:tabLst>
            </a:pP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Conditions</a:t>
            </a:r>
            <a:r>
              <a:rPr sz="28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	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réussite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3625855"/>
            <a:ext cx="8305800" cy="1047750"/>
          </a:xfrm>
          <a:custGeom>
            <a:avLst/>
            <a:gdLst/>
            <a:ahLst/>
            <a:cxnLst/>
            <a:rect l="l" t="t" r="r" b="b"/>
            <a:pathLst>
              <a:path w="8305800" h="1047750">
                <a:moveTo>
                  <a:pt x="12697" y="933450"/>
                </a:moveTo>
                <a:lnTo>
                  <a:pt x="12697" y="114300"/>
                </a:lnTo>
                <a:lnTo>
                  <a:pt x="6352" y="146044"/>
                </a:lnTo>
                <a:lnTo>
                  <a:pt x="0" y="184144"/>
                </a:lnTo>
                <a:lnTo>
                  <a:pt x="0" y="863589"/>
                </a:lnTo>
                <a:lnTo>
                  <a:pt x="6352" y="901689"/>
                </a:lnTo>
                <a:lnTo>
                  <a:pt x="12697" y="933450"/>
                </a:lnTo>
                <a:close/>
              </a:path>
              <a:path w="8305800" h="1047750">
                <a:moveTo>
                  <a:pt x="8280404" y="152400"/>
                </a:moveTo>
                <a:lnTo>
                  <a:pt x="8280404" y="76200"/>
                </a:lnTo>
                <a:lnTo>
                  <a:pt x="8274049" y="76200"/>
                </a:lnTo>
                <a:lnTo>
                  <a:pt x="8254999" y="50794"/>
                </a:lnTo>
                <a:lnTo>
                  <a:pt x="8229594" y="31744"/>
                </a:lnTo>
                <a:lnTo>
                  <a:pt x="8229594" y="25389"/>
                </a:lnTo>
                <a:lnTo>
                  <a:pt x="8223254" y="25389"/>
                </a:lnTo>
                <a:lnTo>
                  <a:pt x="8197849" y="12694"/>
                </a:lnTo>
                <a:lnTo>
                  <a:pt x="8159749" y="0"/>
                </a:lnTo>
                <a:lnTo>
                  <a:pt x="146047" y="0"/>
                </a:lnTo>
                <a:lnTo>
                  <a:pt x="82552" y="25389"/>
                </a:lnTo>
                <a:lnTo>
                  <a:pt x="82552" y="31744"/>
                </a:lnTo>
                <a:lnTo>
                  <a:pt x="57150" y="50794"/>
                </a:lnTo>
                <a:lnTo>
                  <a:pt x="50797" y="50794"/>
                </a:lnTo>
                <a:lnTo>
                  <a:pt x="31747" y="76200"/>
                </a:lnTo>
                <a:lnTo>
                  <a:pt x="31747" y="82539"/>
                </a:lnTo>
                <a:lnTo>
                  <a:pt x="12697" y="107944"/>
                </a:lnTo>
                <a:lnTo>
                  <a:pt x="12697" y="939789"/>
                </a:lnTo>
                <a:lnTo>
                  <a:pt x="25402" y="956732"/>
                </a:lnTo>
                <a:lnTo>
                  <a:pt x="25402" y="184144"/>
                </a:lnTo>
                <a:lnTo>
                  <a:pt x="38100" y="120639"/>
                </a:lnTo>
                <a:lnTo>
                  <a:pt x="76200" y="69844"/>
                </a:lnTo>
                <a:lnTo>
                  <a:pt x="95250" y="55558"/>
                </a:lnTo>
                <a:lnTo>
                  <a:pt x="95250" y="50794"/>
                </a:lnTo>
                <a:lnTo>
                  <a:pt x="120652" y="40637"/>
                </a:lnTo>
                <a:lnTo>
                  <a:pt x="120652" y="38100"/>
                </a:lnTo>
                <a:lnTo>
                  <a:pt x="184147" y="25389"/>
                </a:lnTo>
                <a:lnTo>
                  <a:pt x="8121649" y="25389"/>
                </a:lnTo>
                <a:lnTo>
                  <a:pt x="8159749" y="31744"/>
                </a:lnTo>
                <a:lnTo>
                  <a:pt x="8159749" y="33016"/>
                </a:lnTo>
                <a:lnTo>
                  <a:pt x="8185154" y="38100"/>
                </a:lnTo>
                <a:lnTo>
                  <a:pt x="8210544" y="50794"/>
                </a:lnTo>
                <a:lnTo>
                  <a:pt x="8235949" y="69844"/>
                </a:lnTo>
                <a:lnTo>
                  <a:pt x="8254999" y="95250"/>
                </a:lnTo>
                <a:lnTo>
                  <a:pt x="8267694" y="120639"/>
                </a:lnTo>
                <a:lnTo>
                  <a:pt x="8280404" y="152400"/>
                </a:lnTo>
                <a:close/>
              </a:path>
              <a:path w="8305800" h="1047750">
                <a:moveTo>
                  <a:pt x="101602" y="1027420"/>
                </a:moveTo>
                <a:lnTo>
                  <a:pt x="101602" y="996939"/>
                </a:lnTo>
                <a:lnTo>
                  <a:pt x="76200" y="971550"/>
                </a:lnTo>
                <a:lnTo>
                  <a:pt x="76200" y="977889"/>
                </a:lnTo>
                <a:lnTo>
                  <a:pt x="38100" y="927094"/>
                </a:lnTo>
                <a:lnTo>
                  <a:pt x="25402" y="863589"/>
                </a:lnTo>
                <a:lnTo>
                  <a:pt x="25402" y="956732"/>
                </a:lnTo>
                <a:lnTo>
                  <a:pt x="31747" y="965194"/>
                </a:lnTo>
                <a:lnTo>
                  <a:pt x="31747" y="971550"/>
                </a:lnTo>
                <a:lnTo>
                  <a:pt x="50797" y="996939"/>
                </a:lnTo>
                <a:lnTo>
                  <a:pt x="57150" y="996939"/>
                </a:lnTo>
                <a:lnTo>
                  <a:pt x="82552" y="1015989"/>
                </a:lnTo>
                <a:lnTo>
                  <a:pt x="101602" y="1027420"/>
                </a:lnTo>
                <a:close/>
              </a:path>
              <a:path w="8305800" h="1047750">
                <a:moveTo>
                  <a:pt x="101602" y="50794"/>
                </a:moveTo>
                <a:lnTo>
                  <a:pt x="95250" y="50794"/>
                </a:lnTo>
                <a:lnTo>
                  <a:pt x="95250" y="55558"/>
                </a:lnTo>
                <a:lnTo>
                  <a:pt x="101602" y="50794"/>
                </a:lnTo>
                <a:close/>
              </a:path>
              <a:path w="8305800" h="1047750">
                <a:moveTo>
                  <a:pt x="126997" y="1009650"/>
                </a:moveTo>
                <a:lnTo>
                  <a:pt x="95272" y="990613"/>
                </a:lnTo>
                <a:lnTo>
                  <a:pt x="101602" y="996939"/>
                </a:lnTo>
                <a:lnTo>
                  <a:pt x="101602" y="1027420"/>
                </a:lnTo>
                <a:lnTo>
                  <a:pt x="114300" y="1035039"/>
                </a:lnTo>
                <a:lnTo>
                  <a:pt x="120652" y="1037582"/>
                </a:lnTo>
                <a:lnTo>
                  <a:pt x="120652" y="1009650"/>
                </a:lnTo>
                <a:lnTo>
                  <a:pt x="126997" y="1009650"/>
                </a:lnTo>
                <a:close/>
              </a:path>
              <a:path w="8305800" h="1047750">
                <a:moveTo>
                  <a:pt x="126997" y="38100"/>
                </a:moveTo>
                <a:lnTo>
                  <a:pt x="120652" y="38100"/>
                </a:lnTo>
                <a:lnTo>
                  <a:pt x="120652" y="40637"/>
                </a:lnTo>
                <a:lnTo>
                  <a:pt x="126997" y="38100"/>
                </a:lnTo>
                <a:close/>
              </a:path>
              <a:path w="8305800" h="1047750">
                <a:moveTo>
                  <a:pt x="8159749" y="1047750"/>
                </a:moveTo>
                <a:lnTo>
                  <a:pt x="8159749" y="1015989"/>
                </a:lnTo>
                <a:lnTo>
                  <a:pt x="8121649" y="1022344"/>
                </a:lnTo>
                <a:lnTo>
                  <a:pt x="184147" y="1022344"/>
                </a:lnTo>
                <a:lnTo>
                  <a:pt x="120652" y="1009650"/>
                </a:lnTo>
                <a:lnTo>
                  <a:pt x="120652" y="1037582"/>
                </a:lnTo>
                <a:lnTo>
                  <a:pt x="146047" y="1047750"/>
                </a:lnTo>
                <a:lnTo>
                  <a:pt x="8159749" y="1047750"/>
                </a:lnTo>
                <a:close/>
              </a:path>
              <a:path w="8305800" h="1047750">
                <a:moveTo>
                  <a:pt x="8159749" y="33016"/>
                </a:moveTo>
                <a:lnTo>
                  <a:pt x="8159749" y="31744"/>
                </a:lnTo>
                <a:lnTo>
                  <a:pt x="8153394" y="31744"/>
                </a:lnTo>
                <a:lnTo>
                  <a:pt x="8159749" y="33016"/>
                </a:lnTo>
                <a:close/>
              </a:path>
              <a:path w="8305800" h="1047750">
                <a:moveTo>
                  <a:pt x="8293099" y="939789"/>
                </a:moveTo>
                <a:lnTo>
                  <a:pt x="8293099" y="107944"/>
                </a:lnTo>
                <a:lnTo>
                  <a:pt x="8280404" y="82539"/>
                </a:lnTo>
                <a:lnTo>
                  <a:pt x="8280404" y="895350"/>
                </a:lnTo>
                <a:lnTo>
                  <a:pt x="8267694" y="927094"/>
                </a:lnTo>
                <a:lnTo>
                  <a:pt x="8254999" y="952500"/>
                </a:lnTo>
                <a:lnTo>
                  <a:pt x="8235949" y="977889"/>
                </a:lnTo>
                <a:lnTo>
                  <a:pt x="8235949" y="971550"/>
                </a:lnTo>
                <a:lnTo>
                  <a:pt x="8210544" y="996939"/>
                </a:lnTo>
                <a:lnTo>
                  <a:pt x="8210544" y="990600"/>
                </a:lnTo>
                <a:lnTo>
                  <a:pt x="8185154" y="1009650"/>
                </a:lnTo>
                <a:lnTo>
                  <a:pt x="8153394" y="1015989"/>
                </a:lnTo>
                <a:lnTo>
                  <a:pt x="8159749" y="1015989"/>
                </a:lnTo>
                <a:lnTo>
                  <a:pt x="8159749" y="1047750"/>
                </a:lnTo>
                <a:lnTo>
                  <a:pt x="8197849" y="1035039"/>
                </a:lnTo>
                <a:lnTo>
                  <a:pt x="8223254" y="1015989"/>
                </a:lnTo>
                <a:lnTo>
                  <a:pt x="8229594" y="1015989"/>
                </a:lnTo>
                <a:lnTo>
                  <a:pt x="8254999" y="996939"/>
                </a:lnTo>
                <a:lnTo>
                  <a:pt x="8274049" y="971550"/>
                </a:lnTo>
                <a:lnTo>
                  <a:pt x="8280404" y="965194"/>
                </a:lnTo>
                <a:lnTo>
                  <a:pt x="8293099" y="939789"/>
                </a:lnTo>
                <a:close/>
              </a:path>
              <a:path w="8305800" h="1047750">
                <a:moveTo>
                  <a:pt x="8280404" y="184144"/>
                </a:moveTo>
                <a:lnTo>
                  <a:pt x="8280404" y="152400"/>
                </a:lnTo>
                <a:lnTo>
                  <a:pt x="8274049" y="152400"/>
                </a:lnTo>
                <a:lnTo>
                  <a:pt x="8280404" y="184144"/>
                </a:lnTo>
                <a:close/>
              </a:path>
              <a:path w="8305800" h="1047750">
                <a:moveTo>
                  <a:pt x="8280404" y="895350"/>
                </a:moveTo>
                <a:lnTo>
                  <a:pt x="8280404" y="863589"/>
                </a:lnTo>
                <a:lnTo>
                  <a:pt x="8274049" y="895350"/>
                </a:lnTo>
                <a:lnTo>
                  <a:pt x="8280404" y="895350"/>
                </a:lnTo>
                <a:close/>
              </a:path>
              <a:path w="8305800" h="1047750">
                <a:moveTo>
                  <a:pt x="8305794" y="901689"/>
                </a:moveTo>
                <a:lnTo>
                  <a:pt x="8305794" y="146044"/>
                </a:lnTo>
                <a:lnTo>
                  <a:pt x="8293099" y="114300"/>
                </a:lnTo>
                <a:lnTo>
                  <a:pt x="8293099" y="933450"/>
                </a:lnTo>
                <a:lnTo>
                  <a:pt x="8305794" y="901689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053" y="1358899"/>
            <a:ext cx="705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Replacez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définitions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éléments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méthode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3674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L'Organisation de la</a:t>
            </a:r>
            <a:r>
              <a:rPr spc="-35" dirty="0"/>
              <a:t> </a:t>
            </a:r>
            <a:r>
              <a:rPr spc="-10" dirty="0"/>
              <a:t>GPA</a:t>
            </a:r>
          </a:p>
        </p:txBody>
      </p:sp>
      <p:sp>
        <p:nvSpPr>
          <p:cNvPr id="4" name="object 4"/>
          <p:cNvSpPr/>
          <p:nvPr/>
        </p:nvSpPr>
        <p:spPr>
          <a:xfrm>
            <a:off x="1804797" y="2819400"/>
            <a:ext cx="1295400" cy="1231900"/>
          </a:xfrm>
          <a:custGeom>
            <a:avLst/>
            <a:gdLst/>
            <a:ahLst/>
            <a:cxnLst/>
            <a:rect l="l" t="t" r="r" b="b"/>
            <a:pathLst>
              <a:path w="1295400" h="1231900">
                <a:moveTo>
                  <a:pt x="6355" y="0"/>
                </a:moveTo>
                <a:lnTo>
                  <a:pt x="0" y="0"/>
                </a:lnTo>
                <a:lnTo>
                  <a:pt x="0" y="6355"/>
                </a:lnTo>
                <a:lnTo>
                  <a:pt x="6355" y="0"/>
                </a:lnTo>
                <a:close/>
              </a:path>
              <a:path w="1295400" h="1231900">
                <a:moveTo>
                  <a:pt x="1289060" y="6355"/>
                </a:moveTo>
                <a:lnTo>
                  <a:pt x="1282705" y="0"/>
                </a:lnTo>
                <a:lnTo>
                  <a:pt x="6355" y="0"/>
                </a:lnTo>
                <a:lnTo>
                  <a:pt x="0" y="6355"/>
                </a:lnTo>
                <a:lnTo>
                  <a:pt x="1289060" y="6355"/>
                </a:lnTo>
                <a:close/>
              </a:path>
              <a:path w="1295400" h="1231900">
                <a:moveTo>
                  <a:pt x="6355" y="1225555"/>
                </a:moveTo>
                <a:lnTo>
                  <a:pt x="6355" y="6355"/>
                </a:lnTo>
                <a:lnTo>
                  <a:pt x="0" y="6355"/>
                </a:lnTo>
                <a:lnTo>
                  <a:pt x="0" y="1225555"/>
                </a:lnTo>
                <a:lnTo>
                  <a:pt x="6355" y="1225555"/>
                </a:lnTo>
                <a:close/>
              </a:path>
              <a:path w="1295400" h="1231900">
                <a:moveTo>
                  <a:pt x="1289060" y="1225555"/>
                </a:moveTo>
                <a:lnTo>
                  <a:pt x="0" y="1225555"/>
                </a:lnTo>
                <a:lnTo>
                  <a:pt x="6355" y="1231894"/>
                </a:lnTo>
                <a:lnTo>
                  <a:pt x="1282705" y="1231894"/>
                </a:lnTo>
                <a:lnTo>
                  <a:pt x="1289060" y="1225555"/>
                </a:lnTo>
                <a:close/>
              </a:path>
              <a:path w="1295400" h="1231900">
                <a:moveTo>
                  <a:pt x="6355" y="1231894"/>
                </a:moveTo>
                <a:lnTo>
                  <a:pt x="0" y="1225555"/>
                </a:lnTo>
                <a:lnTo>
                  <a:pt x="0" y="1231894"/>
                </a:lnTo>
                <a:lnTo>
                  <a:pt x="6355" y="1231894"/>
                </a:lnTo>
                <a:close/>
              </a:path>
              <a:path w="1295400" h="1231900">
                <a:moveTo>
                  <a:pt x="1295400" y="1231894"/>
                </a:moveTo>
                <a:lnTo>
                  <a:pt x="1295400" y="0"/>
                </a:lnTo>
                <a:lnTo>
                  <a:pt x="1282705" y="0"/>
                </a:lnTo>
                <a:lnTo>
                  <a:pt x="1289060" y="6355"/>
                </a:lnTo>
                <a:lnTo>
                  <a:pt x="1289060" y="1231894"/>
                </a:lnTo>
                <a:lnTo>
                  <a:pt x="1295400" y="1231894"/>
                </a:lnTo>
                <a:close/>
              </a:path>
              <a:path w="1295400" h="1231900">
                <a:moveTo>
                  <a:pt x="1289060" y="1225555"/>
                </a:moveTo>
                <a:lnTo>
                  <a:pt x="1289060" y="6355"/>
                </a:lnTo>
                <a:lnTo>
                  <a:pt x="1282705" y="6355"/>
                </a:lnTo>
                <a:lnTo>
                  <a:pt x="1282705" y="1225555"/>
                </a:lnTo>
                <a:lnTo>
                  <a:pt x="1289060" y="1225555"/>
                </a:lnTo>
                <a:close/>
              </a:path>
              <a:path w="1295400" h="1231900">
                <a:moveTo>
                  <a:pt x="1289060" y="1231894"/>
                </a:moveTo>
                <a:lnTo>
                  <a:pt x="1289060" y="1225555"/>
                </a:lnTo>
                <a:lnTo>
                  <a:pt x="1282705" y="1231894"/>
                </a:lnTo>
                <a:lnTo>
                  <a:pt x="1289060" y="1231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1946" y="2876548"/>
            <a:ext cx="106743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0965" marR="5080" indent="-88900">
              <a:lnSpc>
                <a:spcPts val="700"/>
              </a:lnSpc>
              <a:spcBef>
                <a:spcPts val="140"/>
              </a:spcBef>
              <a:buChar char="•"/>
              <a:tabLst>
                <a:tab pos="102235" algn="l"/>
              </a:tabLst>
            </a:pPr>
            <a:r>
              <a:rPr sz="600" spc="5" dirty="0">
                <a:latin typeface="Arial"/>
                <a:cs typeface="Arial"/>
              </a:rPr>
              <a:t>il </a:t>
            </a:r>
            <a:r>
              <a:rPr sz="600" spc="10" dirty="0">
                <a:latin typeface="Arial"/>
                <a:cs typeface="Arial"/>
              </a:rPr>
              <a:t>représente les </a:t>
            </a:r>
            <a:r>
              <a:rPr sz="600" dirty="0">
                <a:latin typeface="Arial"/>
                <a:cs typeface="Arial"/>
              </a:rPr>
              <a:t>intérêts </a:t>
            </a:r>
            <a:r>
              <a:rPr sz="600" spc="5" dirty="0">
                <a:latin typeface="Arial"/>
                <a:cs typeface="Arial"/>
              </a:rPr>
              <a:t>de  </a:t>
            </a:r>
            <a:r>
              <a:rPr sz="600" dirty="0">
                <a:latin typeface="Arial"/>
                <a:cs typeface="Arial"/>
              </a:rPr>
              <a:t>toutes </a:t>
            </a:r>
            <a:r>
              <a:rPr sz="600" spc="10" dirty="0">
                <a:latin typeface="Arial"/>
                <a:cs typeface="Arial"/>
              </a:rPr>
              <a:t>les </a:t>
            </a:r>
            <a:r>
              <a:rPr sz="600" spc="5" dirty="0">
                <a:latin typeface="Arial"/>
                <a:cs typeface="Arial"/>
              </a:rPr>
              <a:t>parties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prenantes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441" y="3054348"/>
            <a:ext cx="1549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Arial"/>
                <a:cs typeface="Arial"/>
              </a:rPr>
              <a:t>oje</a:t>
            </a:r>
            <a:r>
              <a:rPr sz="600" dirty="0"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1079" y="3225798"/>
            <a:ext cx="669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Arial"/>
                <a:cs typeface="Arial"/>
              </a:rPr>
              <a:t>onsable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du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produit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7070" y="3506066"/>
            <a:ext cx="937894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655"/>
              </a:lnSpc>
            </a:pPr>
            <a:r>
              <a:rPr sz="600" spc="5" dirty="0">
                <a:latin typeface="Arial"/>
                <a:cs typeface="Arial"/>
              </a:rPr>
              <a:t>btient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les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spécifications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du</a:t>
            </a:r>
            <a:endParaRPr sz="600">
              <a:latin typeface="Arial"/>
              <a:cs typeface="Arial"/>
            </a:endParaRPr>
          </a:p>
          <a:p>
            <a:pPr marL="12065" marR="62230" indent="-6350">
              <a:lnSpc>
                <a:spcPts val="700"/>
              </a:lnSpc>
              <a:spcBef>
                <a:spcPts val="30"/>
              </a:spcBef>
            </a:pPr>
            <a:r>
              <a:rPr sz="600" spc="5" dirty="0">
                <a:latin typeface="Arial"/>
                <a:cs typeface="Arial"/>
              </a:rPr>
              <a:t>oduit,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manage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Backlog  oduit,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plan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release,</a:t>
            </a:r>
            <a:endParaRPr sz="600">
              <a:latin typeface="Arial"/>
              <a:cs typeface="Arial"/>
            </a:endParaRPr>
          </a:p>
          <a:p>
            <a:pPr marR="256540">
              <a:lnSpc>
                <a:spcPts val="700"/>
              </a:lnSpc>
              <a:spcBef>
                <a:spcPts val="50"/>
              </a:spcBef>
            </a:pPr>
            <a:r>
              <a:rPr sz="600" spc="20" dirty="0">
                <a:latin typeface="Arial"/>
                <a:cs typeface="Arial"/>
              </a:rPr>
              <a:t>nsi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que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retour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20" dirty="0">
                <a:latin typeface="Arial"/>
                <a:cs typeface="Arial"/>
              </a:rPr>
              <a:t>sur  </a:t>
            </a:r>
            <a:r>
              <a:rPr sz="600" spc="10" dirty="0">
                <a:latin typeface="Arial"/>
                <a:cs typeface="Arial"/>
              </a:rPr>
              <a:t>vestissement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2447" y="3517894"/>
            <a:ext cx="1282700" cy="1225550"/>
          </a:xfrm>
          <a:custGeom>
            <a:avLst/>
            <a:gdLst/>
            <a:ahLst/>
            <a:cxnLst/>
            <a:rect l="l" t="t" r="r" b="b"/>
            <a:pathLst>
              <a:path w="1282700" h="1225550">
                <a:moveTo>
                  <a:pt x="0" y="0"/>
                </a:moveTo>
                <a:lnTo>
                  <a:pt x="0" y="1225552"/>
                </a:lnTo>
                <a:lnTo>
                  <a:pt x="1282702" y="1225552"/>
                </a:lnTo>
                <a:lnTo>
                  <a:pt x="12827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46107" y="3511555"/>
            <a:ext cx="1295400" cy="1238250"/>
          </a:xfrm>
          <a:custGeom>
            <a:avLst/>
            <a:gdLst/>
            <a:ahLst/>
            <a:cxnLst/>
            <a:rect l="l" t="t" r="r" b="b"/>
            <a:pathLst>
              <a:path w="1295400" h="1238250">
                <a:moveTo>
                  <a:pt x="1295400" y="1238250"/>
                </a:moveTo>
                <a:lnTo>
                  <a:pt x="1295400" y="0"/>
                </a:lnTo>
                <a:lnTo>
                  <a:pt x="0" y="0"/>
                </a:lnTo>
                <a:lnTo>
                  <a:pt x="0" y="1238250"/>
                </a:lnTo>
                <a:lnTo>
                  <a:pt x="6339" y="1238250"/>
                </a:lnTo>
                <a:lnTo>
                  <a:pt x="6339" y="12694"/>
                </a:lnTo>
                <a:lnTo>
                  <a:pt x="1282689" y="12694"/>
                </a:lnTo>
                <a:lnTo>
                  <a:pt x="1282689" y="6339"/>
                </a:lnTo>
                <a:lnTo>
                  <a:pt x="1289044" y="12694"/>
                </a:lnTo>
                <a:lnTo>
                  <a:pt x="1289044" y="1238250"/>
                </a:lnTo>
                <a:lnTo>
                  <a:pt x="1295400" y="1238250"/>
                </a:lnTo>
                <a:close/>
              </a:path>
              <a:path w="1295400" h="1238250">
                <a:moveTo>
                  <a:pt x="1289044" y="1225539"/>
                </a:moveTo>
                <a:lnTo>
                  <a:pt x="6339" y="1225539"/>
                </a:lnTo>
                <a:lnTo>
                  <a:pt x="6339" y="1238250"/>
                </a:lnTo>
                <a:lnTo>
                  <a:pt x="1282689" y="1238250"/>
                </a:lnTo>
                <a:lnTo>
                  <a:pt x="1282689" y="1231894"/>
                </a:lnTo>
                <a:lnTo>
                  <a:pt x="1289044" y="1225539"/>
                </a:lnTo>
                <a:close/>
              </a:path>
              <a:path w="1295400" h="1238250">
                <a:moveTo>
                  <a:pt x="1289044" y="12694"/>
                </a:moveTo>
                <a:lnTo>
                  <a:pt x="1282689" y="6339"/>
                </a:lnTo>
                <a:lnTo>
                  <a:pt x="1282689" y="12694"/>
                </a:lnTo>
                <a:lnTo>
                  <a:pt x="1289044" y="12694"/>
                </a:lnTo>
                <a:close/>
              </a:path>
              <a:path w="1295400" h="1238250">
                <a:moveTo>
                  <a:pt x="1289044" y="1225539"/>
                </a:moveTo>
                <a:lnTo>
                  <a:pt x="1289044" y="12694"/>
                </a:lnTo>
                <a:lnTo>
                  <a:pt x="1282689" y="12694"/>
                </a:lnTo>
                <a:lnTo>
                  <a:pt x="1282689" y="1225539"/>
                </a:lnTo>
                <a:lnTo>
                  <a:pt x="1289044" y="1225539"/>
                </a:lnTo>
                <a:close/>
              </a:path>
              <a:path w="1295400" h="1238250">
                <a:moveTo>
                  <a:pt x="1289044" y="1238250"/>
                </a:moveTo>
                <a:lnTo>
                  <a:pt x="1289044" y="1225539"/>
                </a:lnTo>
                <a:lnTo>
                  <a:pt x="1282689" y="1231894"/>
                </a:lnTo>
                <a:lnTo>
                  <a:pt x="1282689" y="1238250"/>
                </a:lnTo>
                <a:lnTo>
                  <a:pt x="1289044" y="123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81081" y="3575048"/>
            <a:ext cx="963294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6350">
              <a:lnSpc>
                <a:spcPts val="700"/>
              </a:lnSpc>
              <a:spcBef>
                <a:spcPts val="140"/>
              </a:spcBef>
            </a:pPr>
            <a:r>
              <a:rPr sz="600" spc="25" dirty="0">
                <a:latin typeface="Arial"/>
                <a:cs typeface="Arial"/>
              </a:rPr>
              <a:t>st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responsable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la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bonne  </a:t>
            </a:r>
            <a:r>
              <a:rPr sz="600" spc="5" dirty="0">
                <a:latin typeface="Arial"/>
                <a:cs typeface="Arial"/>
              </a:rPr>
              <a:t>plication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du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process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scrum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6564" y="3829048"/>
            <a:ext cx="4870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635">
              <a:lnSpc>
                <a:spcPct val="104200"/>
              </a:lnSpc>
              <a:spcBef>
                <a:spcPts val="70"/>
              </a:spcBef>
            </a:pPr>
            <a:r>
              <a:rPr sz="600" dirty="0">
                <a:latin typeface="Arial"/>
                <a:cs typeface="Arial"/>
              </a:rPr>
              <a:t>tout</a:t>
            </a:r>
            <a:r>
              <a:rPr sz="600" spc="-11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monde  </a:t>
            </a:r>
            <a:r>
              <a:rPr sz="600" dirty="0">
                <a:latin typeface="Arial"/>
                <a:cs typeface="Arial"/>
              </a:rPr>
              <a:t>n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rôle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4646" y="3074267"/>
            <a:ext cx="444500" cy="121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665"/>
              </a:lnSpc>
            </a:pPr>
            <a:r>
              <a:rPr sz="600" spc="10" dirty="0">
                <a:latin typeface="Arial"/>
                <a:cs typeface="Arial"/>
              </a:rPr>
              <a:t>dans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14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pr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50">
              <a:latin typeface="Times New Roman"/>
              <a:cs typeface="Times New Roman"/>
            </a:endParaRPr>
          </a:p>
          <a:p>
            <a:pPr marL="88265" marR="19685" indent="-88900">
              <a:lnSpc>
                <a:spcPts val="700"/>
              </a:lnSpc>
            </a:pPr>
            <a:r>
              <a:rPr sz="600" dirty="0">
                <a:latin typeface="Arial"/>
                <a:cs typeface="Arial"/>
              </a:rPr>
              <a:t>• </a:t>
            </a:r>
            <a:r>
              <a:rPr sz="600" spc="5" dirty="0">
                <a:latin typeface="Arial"/>
                <a:cs typeface="Arial"/>
              </a:rPr>
              <a:t>il </a:t>
            </a:r>
            <a:r>
              <a:rPr sz="600" spc="20" dirty="0">
                <a:latin typeface="Arial"/>
                <a:cs typeface="Arial"/>
              </a:rPr>
              <a:t>est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resp  </a:t>
            </a:r>
            <a:r>
              <a:rPr sz="600" dirty="0">
                <a:latin typeface="Arial"/>
                <a:cs typeface="Arial"/>
              </a:rPr>
              <a:t>fini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ts val="710"/>
              </a:lnSpc>
            </a:pPr>
            <a:r>
              <a:rPr sz="600" dirty="0">
                <a:latin typeface="Arial"/>
                <a:cs typeface="Arial"/>
              </a:rPr>
              <a:t>•  </a:t>
            </a:r>
            <a:r>
              <a:rPr sz="600" spc="5" dirty="0">
                <a:latin typeface="Arial"/>
                <a:cs typeface="Arial"/>
              </a:rPr>
              <a:t>il </a:t>
            </a:r>
            <a:r>
              <a:rPr sz="600" dirty="0">
                <a:latin typeface="Arial"/>
                <a:cs typeface="Arial"/>
              </a:rPr>
              <a:t>o</a:t>
            </a:r>
            <a:endParaRPr sz="600">
              <a:latin typeface="Arial"/>
              <a:cs typeface="Arial"/>
            </a:endParaRPr>
          </a:p>
          <a:p>
            <a:pPr marL="88265">
              <a:lnSpc>
                <a:spcPts val="700"/>
              </a:lnSpc>
            </a:pPr>
            <a:r>
              <a:rPr sz="600" spc="5" dirty="0">
                <a:latin typeface="Arial"/>
                <a:cs typeface="Arial"/>
              </a:rPr>
              <a:t>pr   </a:t>
            </a:r>
            <a:r>
              <a:rPr sz="600" dirty="0">
                <a:latin typeface="Arial"/>
                <a:cs typeface="Arial"/>
              </a:rPr>
              <a:t>•   </a:t>
            </a:r>
            <a:r>
              <a:rPr sz="600" spc="5" dirty="0">
                <a:latin typeface="Arial"/>
                <a:cs typeface="Arial"/>
              </a:rPr>
              <a:t>il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88265">
              <a:lnSpc>
                <a:spcPts val="710"/>
              </a:lnSpc>
              <a:tabLst>
                <a:tab pos="329565" algn="l"/>
              </a:tabLst>
            </a:pPr>
            <a:r>
              <a:rPr sz="600" spc="-5" dirty="0">
                <a:latin typeface="Arial"/>
                <a:cs typeface="Arial"/>
              </a:rPr>
              <a:t>Pr	</a:t>
            </a:r>
            <a:r>
              <a:rPr sz="600" spc="5" dirty="0">
                <a:latin typeface="Arial"/>
                <a:cs typeface="Arial"/>
              </a:rPr>
              <a:t>ap</a:t>
            </a:r>
            <a:endParaRPr sz="600">
              <a:latin typeface="Arial"/>
              <a:cs typeface="Arial"/>
            </a:endParaRPr>
          </a:p>
          <a:p>
            <a:pPr marL="88265">
              <a:lnSpc>
                <a:spcPts val="635"/>
              </a:lnSpc>
              <a:spcBef>
                <a:spcPts val="30"/>
              </a:spcBef>
            </a:pPr>
            <a:r>
              <a:rPr sz="600" spc="5" dirty="0">
                <a:latin typeface="Arial"/>
                <a:cs typeface="Arial"/>
              </a:rPr>
              <a:t>ai</a:t>
            </a:r>
            <a:endParaRPr sz="600">
              <a:latin typeface="Arial"/>
              <a:cs typeface="Arial"/>
            </a:endParaRPr>
          </a:p>
          <a:p>
            <a:pPr marL="88265">
              <a:lnSpc>
                <a:spcPts val="635"/>
              </a:lnSpc>
            </a:pPr>
            <a:r>
              <a:rPr sz="900" spc="7" baseline="-13888" dirty="0">
                <a:latin typeface="Arial"/>
                <a:cs typeface="Arial"/>
              </a:rPr>
              <a:t>in    </a:t>
            </a:r>
            <a:r>
              <a:rPr sz="600" dirty="0">
                <a:latin typeface="Arial"/>
                <a:cs typeface="Arial"/>
              </a:rPr>
              <a:t>•   </a:t>
            </a:r>
            <a:r>
              <a:rPr sz="600" spc="5" dirty="0">
                <a:latin typeface="Arial"/>
                <a:cs typeface="Arial"/>
              </a:rPr>
              <a:t>il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</a:t>
            </a:r>
            <a:endParaRPr sz="600">
              <a:latin typeface="Arial"/>
              <a:cs typeface="Arial"/>
            </a:endParaRPr>
          </a:p>
          <a:p>
            <a:pPr marR="23495" algn="r">
              <a:lnSpc>
                <a:spcPct val="100000"/>
              </a:lnSpc>
              <a:spcBef>
                <a:spcPts val="30"/>
              </a:spcBef>
            </a:pPr>
            <a:r>
              <a:rPr sz="600" spc="15" dirty="0">
                <a:latin typeface="Arial"/>
                <a:cs typeface="Arial"/>
              </a:rPr>
              <a:t>a</a:t>
            </a:r>
            <a:r>
              <a:rPr sz="600" dirty="0">
                <a:latin typeface="Arial"/>
                <a:cs typeface="Arial"/>
              </a:rPr>
              <a:t>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Times New Roman"/>
              <a:cs typeface="Times New Roman"/>
            </a:endParaRPr>
          </a:p>
          <a:p>
            <a:pPr marL="330200" indent="-88900">
              <a:lnSpc>
                <a:spcPct val="1042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•</a:t>
            </a:r>
            <a:r>
              <a:rPr sz="600" spc="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il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m  co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1141" y="4089398"/>
            <a:ext cx="51879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9050">
              <a:lnSpc>
                <a:spcPct val="104200"/>
              </a:lnSpc>
              <a:spcBef>
                <a:spcPts val="70"/>
              </a:spcBef>
            </a:pPr>
            <a:r>
              <a:rPr sz="600" spc="10" dirty="0">
                <a:latin typeface="Arial"/>
                <a:cs typeface="Arial"/>
              </a:rPr>
              <a:t>les </a:t>
            </a:r>
            <a:r>
              <a:rPr sz="600" spc="5" dirty="0">
                <a:latin typeface="Arial"/>
                <a:cs typeface="Arial"/>
              </a:rPr>
              <a:t>actions  cas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d'obstacle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5958" y="3848966"/>
            <a:ext cx="603885" cy="60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ts val="665"/>
              </a:lnSpc>
            </a:pPr>
            <a:r>
              <a:rPr sz="600" spc="-15" dirty="0">
                <a:latin typeface="Arial"/>
                <a:cs typeface="Arial"/>
              </a:rPr>
              <a:t>'</a:t>
            </a:r>
            <a:r>
              <a:rPr sz="600" spc="15" dirty="0">
                <a:latin typeface="Arial"/>
                <a:cs typeface="Arial"/>
              </a:rPr>
              <a:t>a</a:t>
            </a:r>
            <a:r>
              <a:rPr sz="600" spc="50" dirty="0">
                <a:latin typeface="Arial"/>
                <a:cs typeface="Arial"/>
              </a:rPr>
              <a:t>ss</a:t>
            </a:r>
            <a:r>
              <a:rPr sz="600" spc="15" dirty="0">
                <a:latin typeface="Arial"/>
                <a:cs typeface="Arial"/>
              </a:rPr>
              <a:t>u</a:t>
            </a:r>
            <a:r>
              <a:rPr sz="600" dirty="0">
                <a:latin typeface="Arial"/>
                <a:cs typeface="Arial"/>
              </a:rPr>
              <a:t>re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qu</a:t>
            </a:r>
            <a:r>
              <a:rPr sz="600" dirty="0"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  <a:spcBef>
                <a:spcPts val="30"/>
              </a:spcBef>
            </a:pPr>
            <a:r>
              <a:rPr sz="600" spc="15" dirty="0">
                <a:latin typeface="Arial"/>
                <a:cs typeface="Arial"/>
              </a:rPr>
              <a:t>sure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bien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25" dirty="0">
                <a:latin typeface="Arial"/>
                <a:cs typeface="Arial"/>
              </a:rPr>
              <a:t>so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Times New Roman"/>
              <a:cs typeface="Times New Roman"/>
            </a:endParaRPr>
          </a:p>
          <a:p>
            <a:pPr marL="171450" marR="13335" indent="38100">
              <a:lnSpc>
                <a:spcPct val="104200"/>
              </a:lnSpc>
            </a:pPr>
            <a:r>
              <a:rPr sz="600" spc="5" dirty="0">
                <a:latin typeface="Arial"/>
                <a:cs typeface="Arial"/>
              </a:rPr>
              <a:t>et</a:t>
            </a:r>
            <a:r>
              <a:rPr sz="600" spc="-11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en</a:t>
            </a:r>
            <a:r>
              <a:rPr sz="600" spc="-4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place  </a:t>
            </a:r>
            <a:r>
              <a:rPr sz="600" spc="-5" dirty="0">
                <a:latin typeface="Arial"/>
                <a:cs typeface="Arial"/>
              </a:rPr>
              <a:t>rrectives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• </a:t>
            </a:r>
            <a:r>
              <a:rPr sz="600" spc="5" dirty="0">
                <a:latin typeface="Arial"/>
                <a:cs typeface="Arial"/>
              </a:rPr>
              <a:t>il </a:t>
            </a:r>
            <a:r>
              <a:rPr sz="600" dirty="0">
                <a:latin typeface="Arial"/>
                <a:cs typeface="Arial"/>
              </a:rPr>
              <a:t>facilite </a:t>
            </a:r>
            <a:r>
              <a:rPr sz="600" spc="5" dirty="0">
                <a:latin typeface="Arial"/>
                <a:cs typeface="Arial"/>
              </a:rPr>
              <a:t>la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com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2923" y="4349748"/>
            <a:ext cx="4108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0" dirty="0">
                <a:latin typeface="Arial"/>
                <a:cs typeface="Arial"/>
              </a:rPr>
              <a:t>m</a:t>
            </a:r>
            <a:r>
              <a:rPr sz="600" spc="15" dirty="0">
                <a:latin typeface="Arial"/>
                <a:cs typeface="Arial"/>
              </a:rPr>
              <a:t>uni</a:t>
            </a:r>
            <a:r>
              <a:rPr sz="600" dirty="0">
                <a:latin typeface="Arial"/>
                <a:cs typeface="Arial"/>
              </a:rPr>
              <a:t>c</a:t>
            </a:r>
            <a:r>
              <a:rPr sz="600" spc="15" dirty="0">
                <a:latin typeface="Arial"/>
                <a:cs typeface="Arial"/>
              </a:rPr>
              <a:t>a</a:t>
            </a:r>
            <a:r>
              <a:rPr sz="600" spc="-20" dirty="0">
                <a:latin typeface="Arial"/>
                <a:cs typeface="Arial"/>
              </a:rPr>
              <a:t>t</a:t>
            </a:r>
            <a:r>
              <a:rPr sz="600" spc="15" dirty="0">
                <a:latin typeface="Arial"/>
                <a:cs typeface="Arial"/>
              </a:rPr>
              <a:t>io</a:t>
            </a:r>
            <a:r>
              <a:rPr sz="600" dirty="0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1055" y="3073405"/>
            <a:ext cx="1289050" cy="1225550"/>
          </a:xfrm>
          <a:custGeom>
            <a:avLst/>
            <a:gdLst/>
            <a:ahLst/>
            <a:cxnLst/>
            <a:rect l="l" t="t" r="r" b="b"/>
            <a:pathLst>
              <a:path w="1289050" h="1225550">
                <a:moveTo>
                  <a:pt x="0" y="0"/>
                </a:moveTo>
                <a:lnTo>
                  <a:pt x="0" y="1225545"/>
                </a:lnTo>
                <a:lnTo>
                  <a:pt x="1289048" y="1225545"/>
                </a:lnTo>
                <a:lnTo>
                  <a:pt x="1289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1055" y="3067050"/>
            <a:ext cx="1295400" cy="1238250"/>
          </a:xfrm>
          <a:custGeom>
            <a:avLst/>
            <a:gdLst/>
            <a:ahLst/>
            <a:cxnLst/>
            <a:rect l="l" t="t" r="r" b="b"/>
            <a:pathLst>
              <a:path w="1295400" h="1238250">
                <a:moveTo>
                  <a:pt x="1295396" y="1238250"/>
                </a:moveTo>
                <a:lnTo>
                  <a:pt x="1295396" y="6355"/>
                </a:lnTo>
                <a:lnTo>
                  <a:pt x="1289041" y="0"/>
                </a:lnTo>
                <a:lnTo>
                  <a:pt x="0" y="0"/>
                </a:lnTo>
                <a:lnTo>
                  <a:pt x="0" y="12694"/>
                </a:lnTo>
                <a:lnTo>
                  <a:pt x="6345" y="6355"/>
                </a:lnTo>
                <a:lnTo>
                  <a:pt x="6345" y="12694"/>
                </a:lnTo>
                <a:lnTo>
                  <a:pt x="1282702" y="12694"/>
                </a:lnTo>
                <a:lnTo>
                  <a:pt x="1282702" y="6355"/>
                </a:lnTo>
                <a:lnTo>
                  <a:pt x="1289041" y="12694"/>
                </a:lnTo>
                <a:lnTo>
                  <a:pt x="1289041" y="1238250"/>
                </a:lnTo>
                <a:lnTo>
                  <a:pt x="1295396" y="1238250"/>
                </a:lnTo>
                <a:close/>
              </a:path>
              <a:path w="1295400" h="1238250">
                <a:moveTo>
                  <a:pt x="6345" y="12694"/>
                </a:moveTo>
                <a:lnTo>
                  <a:pt x="6345" y="6355"/>
                </a:lnTo>
                <a:lnTo>
                  <a:pt x="0" y="12694"/>
                </a:lnTo>
                <a:lnTo>
                  <a:pt x="6345" y="12694"/>
                </a:lnTo>
                <a:close/>
              </a:path>
              <a:path w="1295400" h="1238250">
                <a:moveTo>
                  <a:pt x="6345" y="1225555"/>
                </a:moveTo>
                <a:lnTo>
                  <a:pt x="6345" y="12694"/>
                </a:lnTo>
                <a:lnTo>
                  <a:pt x="0" y="12694"/>
                </a:lnTo>
                <a:lnTo>
                  <a:pt x="0" y="1225555"/>
                </a:lnTo>
                <a:lnTo>
                  <a:pt x="6345" y="1225555"/>
                </a:lnTo>
                <a:close/>
              </a:path>
              <a:path w="1295400" h="1238250">
                <a:moveTo>
                  <a:pt x="1289041" y="1225555"/>
                </a:moveTo>
                <a:lnTo>
                  <a:pt x="0" y="1225555"/>
                </a:lnTo>
                <a:lnTo>
                  <a:pt x="6345" y="1231894"/>
                </a:lnTo>
                <a:lnTo>
                  <a:pt x="6345" y="1238250"/>
                </a:lnTo>
                <a:lnTo>
                  <a:pt x="1282702" y="1238250"/>
                </a:lnTo>
                <a:lnTo>
                  <a:pt x="1282702" y="1231894"/>
                </a:lnTo>
                <a:lnTo>
                  <a:pt x="1289041" y="1225555"/>
                </a:lnTo>
                <a:close/>
              </a:path>
              <a:path w="1295400" h="1238250">
                <a:moveTo>
                  <a:pt x="6345" y="1238250"/>
                </a:moveTo>
                <a:lnTo>
                  <a:pt x="6345" y="1231894"/>
                </a:lnTo>
                <a:lnTo>
                  <a:pt x="0" y="1225555"/>
                </a:lnTo>
                <a:lnTo>
                  <a:pt x="0" y="1238250"/>
                </a:lnTo>
                <a:lnTo>
                  <a:pt x="6345" y="1238250"/>
                </a:lnTo>
                <a:close/>
              </a:path>
              <a:path w="1295400" h="1238250">
                <a:moveTo>
                  <a:pt x="1289041" y="12694"/>
                </a:moveTo>
                <a:lnTo>
                  <a:pt x="1282702" y="6355"/>
                </a:lnTo>
                <a:lnTo>
                  <a:pt x="1282702" y="12694"/>
                </a:lnTo>
                <a:lnTo>
                  <a:pt x="1289041" y="12694"/>
                </a:lnTo>
                <a:close/>
              </a:path>
              <a:path w="1295400" h="1238250">
                <a:moveTo>
                  <a:pt x="1289041" y="1225555"/>
                </a:moveTo>
                <a:lnTo>
                  <a:pt x="1289041" y="12694"/>
                </a:lnTo>
                <a:lnTo>
                  <a:pt x="1282702" y="12694"/>
                </a:lnTo>
                <a:lnTo>
                  <a:pt x="1282702" y="1225555"/>
                </a:lnTo>
                <a:lnTo>
                  <a:pt x="1289041" y="1225555"/>
                </a:lnTo>
                <a:close/>
              </a:path>
              <a:path w="1295400" h="1238250">
                <a:moveTo>
                  <a:pt x="1289041" y="1238250"/>
                </a:moveTo>
                <a:lnTo>
                  <a:pt x="1289041" y="1225555"/>
                </a:lnTo>
                <a:lnTo>
                  <a:pt x="1282702" y="1231894"/>
                </a:lnTo>
                <a:lnTo>
                  <a:pt x="1282702" y="1238250"/>
                </a:lnTo>
                <a:lnTo>
                  <a:pt x="1289041" y="123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8202" y="3130548"/>
            <a:ext cx="85153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0965" marR="5080" indent="-88900">
              <a:lnSpc>
                <a:spcPts val="700"/>
              </a:lnSpc>
              <a:spcBef>
                <a:spcPts val="140"/>
              </a:spcBef>
              <a:buChar char="•"/>
              <a:tabLst>
                <a:tab pos="101600" algn="l"/>
              </a:tabLst>
            </a:pPr>
            <a:r>
              <a:rPr sz="600" spc="5" dirty="0">
                <a:latin typeface="Arial"/>
                <a:cs typeface="Arial"/>
              </a:rPr>
              <a:t>il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liste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l'ensemble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des  </a:t>
            </a:r>
            <a:r>
              <a:rPr sz="600" dirty="0">
                <a:latin typeface="Arial"/>
                <a:cs typeface="Arial"/>
              </a:rPr>
              <a:t>exigences </a:t>
            </a:r>
            <a:r>
              <a:rPr sz="600" spc="5" dirty="0">
                <a:latin typeface="Arial"/>
                <a:cs typeface="Arial"/>
              </a:rPr>
              <a:t>du</a:t>
            </a:r>
            <a:r>
              <a:rPr sz="600" spc="-10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produit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8202" y="3384548"/>
            <a:ext cx="1082040" cy="39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lnSpc>
                <a:spcPct val="100699"/>
              </a:lnSpc>
              <a:spcBef>
                <a:spcPts val="95"/>
              </a:spcBef>
              <a:buChar char="•"/>
              <a:tabLst>
                <a:tab pos="101600" algn="l"/>
              </a:tabLst>
            </a:pPr>
            <a:r>
              <a:rPr sz="600" spc="-5" dirty="0">
                <a:latin typeface="Arial"/>
                <a:cs typeface="Arial"/>
              </a:rPr>
              <a:t>cette </a:t>
            </a:r>
            <a:r>
              <a:rPr sz="600" spc="10" dirty="0">
                <a:latin typeface="Arial"/>
                <a:cs typeface="Arial"/>
              </a:rPr>
              <a:t>liste </a:t>
            </a:r>
            <a:r>
              <a:rPr sz="600" spc="20" dirty="0">
                <a:latin typeface="Arial"/>
                <a:cs typeface="Arial"/>
              </a:rPr>
              <a:t>est </a:t>
            </a:r>
            <a:r>
              <a:rPr sz="600" spc="5" dirty="0">
                <a:latin typeface="Arial"/>
                <a:cs typeface="Arial"/>
              </a:rPr>
              <a:t>en </a:t>
            </a:r>
            <a:r>
              <a:rPr sz="600" dirty="0">
                <a:latin typeface="Arial"/>
                <a:cs typeface="Arial"/>
              </a:rPr>
              <a:t>évolution  </a:t>
            </a:r>
            <a:r>
              <a:rPr sz="600" spc="10" dirty="0">
                <a:latin typeface="Arial"/>
                <a:cs typeface="Arial"/>
              </a:rPr>
              <a:t>permanente, prenant </a:t>
            </a:r>
            <a:r>
              <a:rPr sz="600" spc="5" dirty="0">
                <a:latin typeface="Arial"/>
                <a:cs typeface="Arial"/>
              </a:rPr>
              <a:t>en  </a:t>
            </a:r>
            <a:r>
              <a:rPr sz="600" spc="10" dirty="0">
                <a:latin typeface="Arial"/>
                <a:cs typeface="Arial"/>
              </a:rPr>
              <a:t>compte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les</a:t>
            </a:r>
            <a:r>
              <a:rPr sz="600" spc="-5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changements,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et</a:t>
            </a:r>
            <a:endParaRPr sz="600">
              <a:latin typeface="Arial"/>
              <a:cs typeface="Arial"/>
            </a:endParaRPr>
          </a:p>
          <a:p>
            <a:pPr marL="876300">
              <a:lnSpc>
                <a:spcPct val="100000"/>
              </a:lnSpc>
              <a:spcBef>
                <a:spcPts val="30"/>
              </a:spcBef>
            </a:pPr>
            <a:r>
              <a:rPr sz="600" dirty="0">
                <a:latin typeface="Arial"/>
                <a:cs typeface="Arial"/>
              </a:rPr>
              <a:t>s</a:t>
            </a:r>
            <a:r>
              <a:rPr sz="600" spc="-4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en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25542" y="3752848"/>
            <a:ext cx="2838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Arial"/>
                <a:cs typeface="Arial"/>
              </a:rPr>
              <a:t>ajou</a:t>
            </a:r>
            <a:r>
              <a:rPr sz="600" spc="-20" dirty="0">
                <a:latin typeface="Arial"/>
                <a:cs typeface="Arial"/>
              </a:rPr>
              <a:t>t</a:t>
            </a:r>
            <a:r>
              <a:rPr sz="600" spc="15" dirty="0">
                <a:latin typeface="Arial"/>
                <a:cs typeface="Arial"/>
              </a:rPr>
              <a:t>é</a:t>
            </a:r>
            <a:r>
              <a:rPr sz="600" dirty="0"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11105" y="3835405"/>
            <a:ext cx="1282700" cy="1225550"/>
          </a:xfrm>
          <a:custGeom>
            <a:avLst/>
            <a:gdLst/>
            <a:ahLst/>
            <a:cxnLst/>
            <a:rect l="l" t="t" r="r" b="b"/>
            <a:pathLst>
              <a:path w="1282700" h="1225550">
                <a:moveTo>
                  <a:pt x="0" y="0"/>
                </a:moveTo>
                <a:lnTo>
                  <a:pt x="0" y="1225545"/>
                </a:lnTo>
                <a:lnTo>
                  <a:pt x="1282695" y="1225545"/>
                </a:lnTo>
                <a:lnTo>
                  <a:pt x="1282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4753" y="3829050"/>
            <a:ext cx="1295400" cy="1238250"/>
          </a:xfrm>
          <a:custGeom>
            <a:avLst/>
            <a:gdLst/>
            <a:ahLst/>
            <a:cxnLst/>
            <a:rect l="l" t="t" r="r" b="b"/>
            <a:pathLst>
              <a:path w="1295400" h="1238250">
                <a:moveTo>
                  <a:pt x="1295393" y="1238250"/>
                </a:moveTo>
                <a:lnTo>
                  <a:pt x="1295393" y="6355"/>
                </a:lnTo>
                <a:lnTo>
                  <a:pt x="1289054" y="0"/>
                </a:lnTo>
                <a:lnTo>
                  <a:pt x="0" y="0"/>
                </a:lnTo>
                <a:lnTo>
                  <a:pt x="0" y="1238250"/>
                </a:lnTo>
                <a:lnTo>
                  <a:pt x="6352" y="1238250"/>
                </a:lnTo>
                <a:lnTo>
                  <a:pt x="6352" y="12694"/>
                </a:lnTo>
                <a:lnTo>
                  <a:pt x="1282699" y="12694"/>
                </a:lnTo>
                <a:lnTo>
                  <a:pt x="1282699" y="6355"/>
                </a:lnTo>
                <a:lnTo>
                  <a:pt x="1289054" y="12694"/>
                </a:lnTo>
                <a:lnTo>
                  <a:pt x="1289054" y="1238250"/>
                </a:lnTo>
                <a:lnTo>
                  <a:pt x="1295393" y="1238250"/>
                </a:lnTo>
                <a:close/>
              </a:path>
              <a:path w="1295400" h="1238250">
                <a:moveTo>
                  <a:pt x="1289054" y="1238250"/>
                </a:moveTo>
                <a:lnTo>
                  <a:pt x="1289054" y="1231894"/>
                </a:lnTo>
                <a:lnTo>
                  <a:pt x="6352" y="1231894"/>
                </a:lnTo>
                <a:lnTo>
                  <a:pt x="6352" y="1238250"/>
                </a:lnTo>
                <a:lnTo>
                  <a:pt x="1289054" y="1238250"/>
                </a:lnTo>
                <a:close/>
              </a:path>
              <a:path w="1295400" h="1238250">
                <a:moveTo>
                  <a:pt x="1289054" y="12694"/>
                </a:moveTo>
                <a:lnTo>
                  <a:pt x="1282699" y="6355"/>
                </a:lnTo>
                <a:lnTo>
                  <a:pt x="1282699" y="12694"/>
                </a:lnTo>
                <a:lnTo>
                  <a:pt x="1289054" y="12694"/>
                </a:lnTo>
                <a:close/>
              </a:path>
              <a:path w="1295400" h="1238250">
                <a:moveTo>
                  <a:pt x="1289054" y="1231894"/>
                </a:moveTo>
                <a:lnTo>
                  <a:pt x="1289054" y="12694"/>
                </a:lnTo>
                <a:lnTo>
                  <a:pt x="1282699" y="12694"/>
                </a:lnTo>
                <a:lnTo>
                  <a:pt x="1282699" y="1231894"/>
                </a:lnTo>
                <a:lnTo>
                  <a:pt x="1289054" y="1231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12784" y="3892548"/>
            <a:ext cx="70929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5" dirty="0">
                <a:latin typeface="Arial"/>
                <a:cs typeface="Arial"/>
              </a:rPr>
              <a:t>on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l'équipe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lieu  </a:t>
            </a:r>
            <a:r>
              <a:rPr sz="600" dirty="0">
                <a:latin typeface="Arial"/>
                <a:cs typeface="Arial"/>
              </a:rPr>
              <a:t>e </a:t>
            </a:r>
            <a:r>
              <a:rPr sz="600" spc="10" dirty="0">
                <a:latin typeface="Arial"/>
                <a:cs typeface="Arial"/>
              </a:rPr>
              <a:t>chaque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sprint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12750" y="4146548"/>
            <a:ext cx="713740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d'identifier,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10"/>
              </a:lnSpc>
              <a:spcBef>
                <a:spcPts val="30"/>
              </a:spcBef>
            </a:pPr>
            <a:r>
              <a:rPr sz="600" spc="5" dirty="0">
                <a:latin typeface="Arial"/>
                <a:cs typeface="Arial"/>
              </a:rPr>
              <a:t>de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prioriser,</a:t>
            </a:r>
            <a:r>
              <a:rPr sz="600" spc="-8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endParaRPr sz="600">
              <a:latin typeface="Arial"/>
              <a:cs typeface="Arial"/>
            </a:endParaRPr>
          </a:p>
          <a:p>
            <a:pPr marL="25400">
              <a:lnSpc>
                <a:spcPts val="710"/>
              </a:lnSpc>
            </a:pPr>
            <a:r>
              <a:rPr sz="600" spc="5" dirty="0">
                <a:latin typeface="Arial"/>
                <a:cs typeface="Arial"/>
              </a:rPr>
              <a:t>le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Backlog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Sprint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04797" y="4451344"/>
            <a:ext cx="1289050" cy="1225550"/>
          </a:xfrm>
          <a:custGeom>
            <a:avLst/>
            <a:gdLst/>
            <a:ahLst/>
            <a:cxnLst/>
            <a:rect l="l" t="t" r="r" b="b"/>
            <a:pathLst>
              <a:path w="1289050" h="1225550">
                <a:moveTo>
                  <a:pt x="0" y="0"/>
                </a:moveTo>
                <a:lnTo>
                  <a:pt x="0" y="1225552"/>
                </a:lnTo>
                <a:lnTo>
                  <a:pt x="1289048" y="1225552"/>
                </a:lnTo>
                <a:lnTo>
                  <a:pt x="1289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04797" y="4445005"/>
            <a:ext cx="1295400" cy="1238250"/>
          </a:xfrm>
          <a:custGeom>
            <a:avLst/>
            <a:gdLst/>
            <a:ahLst/>
            <a:cxnLst/>
            <a:rect l="l" t="t" r="r" b="b"/>
            <a:pathLst>
              <a:path w="1295400" h="1238250">
                <a:moveTo>
                  <a:pt x="1295400" y="1231894"/>
                </a:moveTo>
                <a:lnTo>
                  <a:pt x="1295400" y="0"/>
                </a:lnTo>
                <a:lnTo>
                  <a:pt x="0" y="0"/>
                </a:lnTo>
                <a:lnTo>
                  <a:pt x="0" y="12694"/>
                </a:lnTo>
                <a:lnTo>
                  <a:pt x="6355" y="6339"/>
                </a:lnTo>
                <a:lnTo>
                  <a:pt x="6355" y="12694"/>
                </a:lnTo>
                <a:lnTo>
                  <a:pt x="1282705" y="12694"/>
                </a:lnTo>
                <a:lnTo>
                  <a:pt x="1282705" y="6339"/>
                </a:lnTo>
                <a:lnTo>
                  <a:pt x="1289060" y="12694"/>
                </a:lnTo>
                <a:lnTo>
                  <a:pt x="1289060" y="1238250"/>
                </a:lnTo>
                <a:lnTo>
                  <a:pt x="1295400" y="1231894"/>
                </a:lnTo>
                <a:close/>
              </a:path>
              <a:path w="1295400" h="1238250">
                <a:moveTo>
                  <a:pt x="6355" y="12694"/>
                </a:moveTo>
                <a:lnTo>
                  <a:pt x="6355" y="6339"/>
                </a:lnTo>
                <a:lnTo>
                  <a:pt x="0" y="12694"/>
                </a:lnTo>
                <a:lnTo>
                  <a:pt x="6355" y="12694"/>
                </a:lnTo>
                <a:close/>
              </a:path>
              <a:path w="1295400" h="1238250">
                <a:moveTo>
                  <a:pt x="6355" y="1225539"/>
                </a:moveTo>
                <a:lnTo>
                  <a:pt x="6355" y="12694"/>
                </a:lnTo>
                <a:lnTo>
                  <a:pt x="0" y="12694"/>
                </a:lnTo>
                <a:lnTo>
                  <a:pt x="0" y="1225539"/>
                </a:lnTo>
                <a:lnTo>
                  <a:pt x="6355" y="1225539"/>
                </a:lnTo>
                <a:close/>
              </a:path>
              <a:path w="1295400" h="1238250">
                <a:moveTo>
                  <a:pt x="1289060" y="1225539"/>
                </a:moveTo>
                <a:lnTo>
                  <a:pt x="0" y="1225539"/>
                </a:lnTo>
                <a:lnTo>
                  <a:pt x="6355" y="1231894"/>
                </a:lnTo>
                <a:lnTo>
                  <a:pt x="6355" y="1238250"/>
                </a:lnTo>
                <a:lnTo>
                  <a:pt x="1282705" y="1238250"/>
                </a:lnTo>
                <a:lnTo>
                  <a:pt x="1282705" y="1231894"/>
                </a:lnTo>
                <a:lnTo>
                  <a:pt x="1289060" y="1225539"/>
                </a:lnTo>
                <a:close/>
              </a:path>
              <a:path w="1295400" h="1238250">
                <a:moveTo>
                  <a:pt x="6355" y="1238250"/>
                </a:moveTo>
                <a:lnTo>
                  <a:pt x="6355" y="1231894"/>
                </a:lnTo>
                <a:lnTo>
                  <a:pt x="0" y="1225539"/>
                </a:lnTo>
                <a:lnTo>
                  <a:pt x="0" y="1238250"/>
                </a:lnTo>
                <a:lnTo>
                  <a:pt x="6355" y="1238250"/>
                </a:lnTo>
                <a:close/>
              </a:path>
              <a:path w="1295400" h="1238250">
                <a:moveTo>
                  <a:pt x="1289060" y="12694"/>
                </a:moveTo>
                <a:lnTo>
                  <a:pt x="1282705" y="6339"/>
                </a:lnTo>
                <a:lnTo>
                  <a:pt x="1282705" y="12694"/>
                </a:lnTo>
                <a:lnTo>
                  <a:pt x="1289060" y="12694"/>
                </a:lnTo>
                <a:close/>
              </a:path>
              <a:path w="1295400" h="1238250">
                <a:moveTo>
                  <a:pt x="1289060" y="1225539"/>
                </a:moveTo>
                <a:lnTo>
                  <a:pt x="1289060" y="12694"/>
                </a:lnTo>
                <a:lnTo>
                  <a:pt x="1282705" y="12694"/>
                </a:lnTo>
                <a:lnTo>
                  <a:pt x="1282705" y="1225539"/>
                </a:lnTo>
                <a:lnTo>
                  <a:pt x="1289060" y="1225539"/>
                </a:lnTo>
                <a:close/>
              </a:path>
              <a:path w="1295400" h="1238250">
                <a:moveTo>
                  <a:pt x="1289060" y="1238250"/>
                </a:moveTo>
                <a:lnTo>
                  <a:pt x="1289060" y="1225539"/>
                </a:lnTo>
                <a:lnTo>
                  <a:pt x="1282705" y="1231894"/>
                </a:lnTo>
                <a:lnTo>
                  <a:pt x="1282705" y="1238250"/>
                </a:lnTo>
                <a:lnTo>
                  <a:pt x="1289060" y="123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69802" y="3683866"/>
            <a:ext cx="772795" cy="930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5"/>
              </a:lnSpc>
            </a:pPr>
            <a:r>
              <a:rPr sz="600" spc="10" dirty="0">
                <a:latin typeface="Arial"/>
                <a:cs typeface="Arial"/>
              </a:rPr>
              <a:t>priorisant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les</a:t>
            </a:r>
            <a:r>
              <a:rPr sz="600" spc="-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exigence</a:t>
            </a:r>
            <a:endParaRPr sz="600">
              <a:latin typeface="Arial"/>
              <a:cs typeface="Arial"/>
            </a:endParaRPr>
          </a:p>
          <a:p>
            <a:pPr>
              <a:lnSpc>
                <a:spcPts val="710"/>
              </a:lnSpc>
            </a:pPr>
            <a:r>
              <a:rPr sz="600" dirty="0">
                <a:latin typeface="Arial"/>
                <a:cs typeface="Arial"/>
              </a:rPr>
              <a:t>fonction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leur</a:t>
            </a:r>
            <a:r>
              <a:rPr sz="600" spc="-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valeur</a:t>
            </a:r>
            <a:endParaRPr sz="600">
              <a:latin typeface="Arial"/>
              <a:cs typeface="Arial"/>
            </a:endParaRPr>
          </a:p>
          <a:p>
            <a:pPr marL="399415" marR="11430" indent="-88900" algn="just">
              <a:lnSpc>
                <a:spcPts val="700"/>
              </a:lnSpc>
              <a:spcBef>
                <a:spcPts val="420"/>
              </a:spcBef>
            </a:pPr>
            <a:r>
              <a:rPr sz="600" dirty="0">
                <a:latin typeface="Arial"/>
                <a:cs typeface="Arial"/>
              </a:rPr>
              <a:t>• </a:t>
            </a:r>
            <a:r>
              <a:rPr sz="600" spc="-5" dirty="0">
                <a:latin typeface="Arial"/>
                <a:cs typeface="Arial"/>
              </a:rPr>
              <a:t>cette </a:t>
            </a:r>
            <a:r>
              <a:rPr sz="600" spc="5" dirty="0">
                <a:latin typeface="Arial"/>
                <a:cs typeface="Arial"/>
              </a:rPr>
              <a:t>réuni  au</a:t>
            </a:r>
            <a:r>
              <a:rPr sz="600" spc="-10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début</a:t>
            </a:r>
            <a:r>
              <a:rPr sz="600" spc="-1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d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Times New Roman"/>
              <a:cs typeface="Times New Roman"/>
            </a:endParaRPr>
          </a:p>
          <a:p>
            <a:pPr marL="399415" indent="-88900" algn="just">
              <a:lnSpc>
                <a:spcPct val="100699"/>
              </a:lnSpc>
            </a:pPr>
            <a:r>
              <a:rPr sz="600" dirty="0">
                <a:latin typeface="Arial"/>
                <a:cs typeface="Arial"/>
              </a:rPr>
              <a:t>• </a:t>
            </a:r>
            <a:r>
              <a:rPr sz="600" spc="10" dirty="0">
                <a:latin typeface="Arial"/>
                <a:cs typeface="Arial"/>
              </a:rPr>
              <a:t>elle </a:t>
            </a:r>
            <a:r>
              <a:rPr sz="600" spc="15" dirty="0">
                <a:latin typeface="Arial"/>
                <a:cs typeface="Arial"/>
              </a:rPr>
              <a:t>perme  </a:t>
            </a:r>
            <a:r>
              <a:rPr sz="600" spc="10" dirty="0">
                <a:latin typeface="Arial"/>
                <a:cs typeface="Arial"/>
              </a:rPr>
              <a:t>d'estimer,  </a:t>
            </a:r>
            <a:r>
              <a:rPr sz="600" dirty="0">
                <a:latin typeface="Arial"/>
                <a:cs typeface="Arial"/>
              </a:rPr>
              <a:t>c</a:t>
            </a:r>
            <a:r>
              <a:rPr sz="600" spc="15" dirty="0">
                <a:latin typeface="Arial"/>
                <a:cs typeface="Arial"/>
              </a:rPr>
              <a:t>o</a:t>
            </a:r>
            <a:r>
              <a:rPr sz="600" spc="50" dirty="0">
                <a:latin typeface="Arial"/>
                <a:cs typeface="Arial"/>
              </a:rPr>
              <a:t>m</a:t>
            </a:r>
            <a:r>
              <a:rPr sz="600" spc="15" dirty="0">
                <a:latin typeface="Arial"/>
                <a:cs typeface="Arial"/>
              </a:rPr>
              <a:t>po</a:t>
            </a:r>
            <a:r>
              <a:rPr sz="600" spc="50" dirty="0">
                <a:latin typeface="Arial"/>
                <a:cs typeface="Arial"/>
              </a:rPr>
              <a:t>s</a:t>
            </a:r>
            <a:r>
              <a:rPr sz="600" spc="15" dirty="0">
                <a:latin typeface="Arial"/>
                <a:cs typeface="Arial"/>
              </a:rPr>
              <a:t>e</a:t>
            </a:r>
            <a:r>
              <a:rPr sz="600" dirty="0">
                <a:latin typeface="Arial"/>
                <a:cs typeface="Arial"/>
              </a:rPr>
              <a:t>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Times New Roman"/>
              <a:cs typeface="Times New Roman"/>
            </a:endParaRPr>
          </a:p>
          <a:p>
            <a:pPr marR="33020" algn="r"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•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0846" y="4508498"/>
            <a:ext cx="963930" cy="2946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10" dirty="0">
                <a:latin typeface="Arial"/>
                <a:cs typeface="Arial"/>
              </a:rPr>
              <a:t>elle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développe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produit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en  suivant </a:t>
            </a:r>
            <a:r>
              <a:rPr sz="600" spc="10" dirty="0">
                <a:latin typeface="Arial"/>
                <a:cs typeface="Arial"/>
              </a:rPr>
              <a:t>une méthode  incrémentale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1946" y="4857748"/>
            <a:ext cx="112839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99500"/>
              </a:lnSpc>
              <a:spcBef>
                <a:spcPts val="100"/>
              </a:spcBef>
              <a:buChar char="•"/>
              <a:tabLst>
                <a:tab pos="102235" algn="l"/>
              </a:tabLst>
            </a:pPr>
            <a:r>
              <a:rPr sz="600" spc="10" dirty="0">
                <a:latin typeface="Arial"/>
                <a:cs typeface="Arial"/>
              </a:rPr>
              <a:t>elle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20" dirty="0">
                <a:latin typeface="Arial"/>
                <a:cs typeface="Arial"/>
              </a:rPr>
              <a:t>est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autonome,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s'organise  elle-même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doit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avoir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toutes  </a:t>
            </a:r>
            <a:r>
              <a:rPr sz="600" spc="10" dirty="0">
                <a:latin typeface="Arial"/>
                <a:cs typeface="Arial"/>
              </a:rPr>
              <a:t>les compétences </a:t>
            </a:r>
            <a:r>
              <a:rPr sz="600" spc="5" dirty="0">
                <a:latin typeface="Arial"/>
                <a:cs typeface="Arial"/>
              </a:rPr>
              <a:t>au  </a:t>
            </a:r>
            <a:r>
              <a:rPr sz="600" spc="10" dirty="0">
                <a:latin typeface="Arial"/>
                <a:cs typeface="Arial"/>
              </a:rPr>
              <a:t>développement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105" y="3644905"/>
            <a:ext cx="1282700" cy="1225550"/>
          </a:xfrm>
          <a:custGeom>
            <a:avLst/>
            <a:gdLst/>
            <a:ahLst/>
            <a:cxnLst/>
            <a:rect l="l" t="t" r="r" b="b"/>
            <a:pathLst>
              <a:path w="1282700" h="1225550">
                <a:moveTo>
                  <a:pt x="0" y="0"/>
                </a:moveTo>
                <a:lnTo>
                  <a:pt x="0" y="1225545"/>
                </a:lnTo>
                <a:lnTo>
                  <a:pt x="1282695" y="1225545"/>
                </a:lnTo>
                <a:lnTo>
                  <a:pt x="1282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2753" y="3638550"/>
            <a:ext cx="1295400" cy="1238250"/>
          </a:xfrm>
          <a:custGeom>
            <a:avLst/>
            <a:gdLst/>
            <a:ahLst/>
            <a:cxnLst/>
            <a:rect l="l" t="t" r="r" b="b"/>
            <a:pathLst>
              <a:path w="1295400" h="1238250">
                <a:moveTo>
                  <a:pt x="1295393" y="1238250"/>
                </a:moveTo>
                <a:lnTo>
                  <a:pt x="1295393" y="0"/>
                </a:lnTo>
                <a:lnTo>
                  <a:pt x="0" y="0"/>
                </a:lnTo>
                <a:lnTo>
                  <a:pt x="0" y="1238250"/>
                </a:lnTo>
                <a:lnTo>
                  <a:pt x="6352" y="1238250"/>
                </a:lnTo>
                <a:lnTo>
                  <a:pt x="6352" y="12694"/>
                </a:lnTo>
                <a:lnTo>
                  <a:pt x="1282699" y="12694"/>
                </a:lnTo>
                <a:lnTo>
                  <a:pt x="1282699" y="6355"/>
                </a:lnTo>
                <a:lnTo>
                  <a:pt x="1289054" y="12694"/>
                </a:lnTo>
                <a:lnTo>
                  <a:pt x="1289054" y="1238250"/>
                </a:lnTo>
                <a:lnTo>
                  <a:pt x="1295393" y="1238250"/>
                </a:lnTo>
                <a:close/>
              </a:path>
              <a:path w="1295400" h="1238250">
                <a:moveTo>
                  <a:pt x="1289054" y="1238250"/>
                </a:moveTo>
                <a:lnTo>
                  <a:pt x="1289054" y="1231894"/>
                </a:lnTo>
                <a:lnTo>
                  <a:pt x="6352" y="1231894"/>
                </a:lnTo>
                <a:lnTo>
                  <a:pt x="6352" y="1238250"/>
                </a:lnTo>
                <a:lnTo>
                  <a:pt x="1289054" y="1238250"/>
                </a:lnTo>
                <a:close/>
              </a:path>
              <a:path w="1295400" h="1238250">
                <a:moveTo>
                  <a:pt x="1289054" y="12694"/>
                </a:moveTo>
                <a:lnTo>
                  <a:pt x="1282699" y="6355"/>
                </a:lnTo>
                <a:lnTo>
                  <a:pt x="1282699" y="12694"/>
                </a:lnTo>
                <a:lnTo>
                  <a:pt x="1289054" y="12694"/>
                </a:lnTo>
                <a:close/>
              </a:path>
              <a:path w="1295400" h="1238250">
                <a:moveTo>
                  <a:pt x="1289054" y="1231894"/>
                </a:moveTo>
                <a:lnTo>
                  <a:pt x="1289054" y="12694"/>
                </a:lnTo>
                <a:lnTo>
                  <a:pt x="1282699" y="12694"/>
                </a:lnTo>
                <a:lnTo>
                  <a:pt x="1282699" y="1231894"/>
                </a:lnTo>
                <a:lnTo>
                  <a:pt x="1289054" y="1231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06253" y="3702048"/>
            <a:ext cx="851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indent="-88900">
              <a:lnSpc>
                <a:spcPct val="100000"/>
              </a:lnSpc>
              <a:spcBef>
                <a:spcPts val="100"/>
              </a:spcBef>
              <a:buChar char="•"/>
              <a:tabLst>
                <a:tab pos="101600" algn="l"/>
              </a:tabLst>
            </a:pPr>
            <a:r>
              <a:rPr sz="600" spc="5" dirty="0">
                <a:latin typeface="Arial"/>
                <a:cs typeface="Arial"/>
              </a:rPr>
              <a:t>il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liste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5" dirty="0">
                <a:latin typeface="Arial"/>
                <a:cs typeface="Arial"/>
              </a:rPr>
              <a:t>l'ensemble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des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5153" y="3790948"/>
            <a:ext cx="1058545" cy="30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600" spc="10" dirty="0">
                <a:latin typeface="Arial"/>
                <a:cs typeface="Arial"/>
              </a:rPr>
              <a:t>éléments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(Stories)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du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Backlog  de Produit </a:t>
            </a:r>
            <a:r>
              <a:rPr sz="600" spc="10" dirty="0">
                <a:latin typeface="Arial"/>
                <a:cs typeface="Arial"/>
              </a:rPr>
              <a:t>pour </a:t>
            </a:r>
            <a:r>
              <a:rPr sz="600" spc="5" dirty="0">
                <a:latin typeface="Arial"/>
                <a:cs typeface="Arial"/>
              </a:rPr>
              <a:t>le Sprint en  cours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6253" y="4140198"/>
            <a:ext cx="1048385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indent="-88900">
              <a:lnSpc>
                <a:spcPct val="100000"/>
              </a:lnSpc>
              <a:spcBef>
                <a:spcPts val="100"/>
              </a:spcBef>
              <a:buChar char="•"/>
              <a:tabLst>
                <a:tab pos="101600" algn="l"/>
              </a:tabLst>
            </a:pPr>
            <a:r>
              <a:rPr sz="600" spc="5" dirty="0">
                <a:latin typeface="Arial"/>
                <a:cs typeface="Arial"/>
              </a:rPr>
              <a:t>ces </a:t>
            </a:r>
            <a:r>
              <a:rPr sz="600" spc="10" dirty="0">
                <a:latin typeface="Arial"/>
                <a:cs typeface="Arial"/>
              </a:rPr>
              <a:t>éléments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20" dirty="0">
                <a:latin typeface="Arial"/>
                <a:cs typeface="Arial"/>
              </a:rPr>
              <a:t>sont</a:t>
            </a:r>
            <a:endParaRPr sz="600">
              <a:latin typeface="Arial"/>
              <a:cs typeface="Arial"/>
            </a:endParaRPr>
          </a:p>
          <a:p>
            <a:pPr marL="100965" marR="5080">
              <a:lnSpc>
                <a:spcPts val="700"/>
              </a:lnSpc>
              <a:spcBef>
                <a:spcPts val="70"/>
              </a:spcBef>
            </a:pPr>
            <a:r>
              <a:rPr sz="600" spc="15" dirty="0">
                <a:latin typeface="Arial"/>
                <a:cs typeface="Arial"/>
              </a:rPr>
              <a:t>décomposés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en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tâches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par  </a:t>
            </a:r>
            <a:r>
              <a:rPr sz="600" spc="5" dirty="0">
                <a:latin typeface="Arial"/>
                <a:cs typeface="Arial"/>
              </a:rPr>
              <a:t>l'équipe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6253" y="4489448"/>
            <a:ext cx="1141095" cy="30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lnSpc>
                <a:spcPct val="100699"/>
              </a:lnSpc>
              <a:spcBef>
                <a:spcPts val="95"/>
              </a:spcBef>
              <a:buChar char="•"/>
              <a:tabLst>
                <a:tab pos="101600" algn="l"/>
              </a:tabLst>
            </a:pPr>
            <a:r>
              <a:rPr sz="600" dirty="0">
                <a:latin typeface="Arial"/>
                <a:cs typeface="Arial"/>
              </a:rPr>
              <a:t>tous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les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10" dirty="0">
                <a:latin typeface="Arial"/>
                <a:cs typeface="Arial"/>
              </a:rPr>
              <a:t>éléments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devront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être  </a:t>
            </a:r>
            <a:r>
              <a:rPr sz="600" spc="5" dirty="0">
                <a:latin typeface="Arial"/>
                <a:cs typeface="Arial"/>
              </a:rPr>
              <a:t>développés </a:t>
            </a:r>
            <a:r>
              <a:rPr sz="600" dirty="0">
                <a:latin typeface="Arial"/>
                <a:cs typeface="Arial"/>
              </a:rPr>
              <a:t>afin </a:t>
            </a:r>
            <a:r>
              <a:rPr sz="600" spc="5" dirty="0">
                <a:latin typeface="Arial"/>
                <a:cs typeface="Arial"/>
              </a:rPr>
              <a:t>de </a:t>
            </a:r>
            <a:r>
              <a:rPr sz="600" spc="15" dirty="0">
                <a:latin typeface="Arial"/>
                <a:cs typeface="Arial"/>
              </a:rPr>
              <a:t>remplir  </a:t>
            </a:r>
            <a:r>
              <a:rPr sz="600" spc="10" dirty="0">
                <a:latin typeface="Arial"/>
                <a:cs typeface="Arial"/>
              </a:rPr>
              <a:t>l'engagement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du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Sprint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15096" y="5003794"/>
            <a:ext cx="7620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11794" y="4997455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0"/>
                </a:moveTo>
                <a:lnTo>
                  <a:pt x="0" y="546094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14969" y="5000625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39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80144" y="4997455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0"/>
                </a:moveTo>
                <a:lnTo>
                  <a:pt x="0" y="546094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15097" y="55403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91396" y="5003794"/>
            <a:ext cx="755649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85057" y="4997455"/>
            <a:ext cx="768350" cy="546100"/>
          </a:xfrm>
          <a:custGeom>
            <a:avLst/>
            <a:gdLst/>
            <a:ahLst/>
            <a:cxnLst/>
            <a:rect l="l" t="t" r="r" b="b"/>
            <a:pathLst>
              <a:path w="768350" h="546100">
                <a:moveTo>
                  <a:pt x="768339" y="6339"/>
                </a:moveTo>
                <a:lnTo>
                  <a:pt x="768339" y="0"/>
                </a:lnTo>
                <a:lnTo>
                  <a:pt x="0" y="0"/>
                </a:lnTo>
                <a:lnTo>
                  <a:pt x="0" y="6339"/>
                </a:lnTo>
                <a:lnTo>
                  <a:pt x="768339" y="6339"/>
                </a:lnTo>
                <a:close/>
              </a:path>
              <a:path w="768350" h="546100">
                <a:moveTo>
                  <a:pt x="6339" y="539739"/>
                </a:moveTo>
                <a:lnTo>
                  <a:pt x="6339" y="6339"/>
                </a:lnTo>
                <a:lnTo>
                  <a:pt x="0" y="6339"/>
                </a:lnTo>
                <a:lnTo>
                  <a:pt x="0" y="539739"/>
                </a:lnTo>
                <a:lnTo>
                  <a:pt x="6339" y="539739"/>
                </a:lnTo>
                <a:close/>
              </a:path>
              <a:path w="768350" h="546100">
                <a:moveTo>
                  <a:pt x="768339" y="539739"/>
                </a:moveTo>
                <a:lnTo>
                  <a:pt x="0" y="539739"/>
                </a:lnTo>
                <a:lnTo>
                  <a:pt x="6339" y="546094"/>
                </a:lnTo>
                <a:lnTo>
                  <a:pt x="762000" y="546094"/>
                </a:lnTo>
                <a:lnTo>
                  <a:pt x="768339" y="539739"/>
                </a:lnTo>
                <a:close/>
              </a:path>
              <a:path w="768350" h="546100">
                <a:moveTo>
                  <a:pt x="6339" y="546094"/>
                </a:moveTo>
                <a:lnTo>
                  <a:pt x="0" y="539739"/>
                </a:lnTo>
                <a:lnTo>
                  <a:pt x="0" y="546094"/>
                </a:lnTo>
                <a:lnTo>
                  <a:pt x="6339" y="546094"/>
                </a:lnTo>
                <a:close/>
              </a:path>
              <a:path w="768350" h="546100">
                <a:moveTo>
                  <a:pt x="768339" y="539739"/>
                </a:moveTo>
                <a:lnTo>
                  <a:pt x="768339" y="6339"/>
                </a:lnTo>
                <a:lnTo>
                  <a:pt x="762000" y="6339"/>
                </a:lnTo>
                <a:lnTo>
                  <a:pt x="762000" y="539739"/>
                </a:lnTo>
                <a:lnTo>
                  <a:pt x="768339" y="539739"/>
                </a:lnTo>
                <a:close/>
              </a:path>
              <a:path w="768350" h="546100">
                <a:moveTo>
                  <a:pt x="768339" y="546094"/>
                </a:moveTo>
                <a:lnTo>
                  <a:pt x="768339" y="539739"/>
                </a:lnTo>
                <a:lnTo>
                  <a:pt x="762000" y="546094"/>
                </a:lnTo>
                <a:lnTo>
                  <a:pt x="768339" y="546094"/>
                </a:lnTo>
                <a:close/>
              </a:path>
            </a:pathLst>
          </a:custGeom>
          <a:solidFill>
            <a:srgbClr val="2D2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92502" y="2870205"/>
            <a:ext cx="755649" cy="565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86147" y="2863855"/>
            <a:ext cx="768350" cy="577850"/>
          </a:xfrm>
          <a:custGeom>
            <a:avLst/>
            <a:gdLst/>
            <a:ahLst/>
            <a:cxnLst/>
            <a:rect l="l" t="t" r="r" b="b"/>
            <a:pathLst>
              <a:path w="768350" h="577850">
                <a:moveTo>
                  <a:pt x="6355" y="0"/>
                </a:moveTo>
                <a:lnTo>
                  <a:pt x="0" y="0"/>
                </a:lnTo>
                <a:lnTo>
                  <a:pt x="0" y="6339"/>
                </a:lnTo>
                <a:lnTo>
                  <a:pt x="6355" y="0"/>
                </a:lnTo>
                <a:close/>
              </a:path>
              <a:path w="768350" h="577850">
                <a:moveTo>
                  <a:pt x="768355" y="6339"/>
                </a:moveTo>
                <a:lnTo>
                  <a:pt x="762000" y="0"/>
                </a:lnTo>
                <a:lnTo>
                  <a:pt x="6355" y="0"/>
                </a:lnTo>
                <a:lnTo>
                  <a:pt x="0" y="6339"/>
                </a:lnTo>
                <a:lnTo>
                  <a:pt x="768355" y="6339"/>
                </a:lnTo>
                <a:close/>
              </a:path>
              <a:path w="768350" h="577850">
                <a:moveTo>
                  <a:pt x="6355" y="571500"/>
                </a:moveTo>
                <a:lnTo>
                  <a:pt x="6355" y="6339"/>
                </a:lnTo>
                <a:lnTo>
                  <a:pt x="0" y="6339"/>
                </a:lnTo>
                <a:lnTo>
                  <a:pt x="0" y="571500"/>
                </a:lnTo>
                <a:lnTo>
                  <a:pt x="6355" y="571500"/>
                </a:lnTo>
                <a:close/>
              </a:path>
              <a:path w="768350" h="577850">
                <a:moveTo>
                  <a:pt x="768355" y="571500"/>
                </a:moveTo>
                <a:lnTo>
                  <a:pt x="0" y="571500"/>
                </a:lnTo>
                <a:lnTo>
                  <a:pt x="6355" y="577839"/>
                </a:lnTo>
                <a:lnTo>
                  <a:pt x="762000" y="577839"/>
                </a:lnTo>
                <a:lnTo>
                  <a:pt x="768355" y="571500"/>
                </a:lnTo>
                <a:close/>
              </a:path>
              <a:path w="768350" h="577850">
                <a:moveTo>
                  <a:pt x="6355" y="577839"/>
                </a:moveTo>
                <a:lnTo>
                  <a:pt x="0" y="571500"/>
                </a:lnTo>
                <a:lnTo>
                  <a:pt x="0" y="577839"/>
                </a:lnTo>
                <a:lnTo>
                  <a:pt x="6355" y="577839"/>
                </a:lnTo>
                <a:close/>
              </a:path>
              <a:path w="768350" h="577850">
                <a:moveTo>
                  <a:pt x="768355" y="6339"/>
                </a:moveTo>
                <a:lnTo>
                  <a:pt x="768355" y="0"/>
                </a:lnTo>
                <a:lnTo>
                  <a:pt x="762000" y="0"/>
                </a:lnTo>
                <a:lnTo>
                  <a:pt x="768355" y="6339"/>
                </a:lnTo>
                <a:close/>
              </a:path>
              <a:path w="768350" h="577850">
                <a:moveTo>
                  <a:pt x="768355" y="571500"/>
                </a:moveTo>
                <a:lnTo>
                  <a:pt x="768355" y="6339"/>
                </a:lnTo>
                <a:lnTo>
                  <a:pt x="762000" y="6339"/>
                </a:lnTo>
                <a:lnTo>
                  <a:pt x="762000" y="571500"/>
                </a:lnTo>
                <a:lnTo>
                  <a:pt x="768355" y="571500"/>
                </a:lnTo>
                <a:close/>
              </a:path>
              <a:path w="768350" h="577850">
                <a:moveTo>
                  <a:pt x="768355" y="577839"/>
                </a:moveTo>
                <a:lnTo>
                  <a:pt x="768355" y="571500"/>
                </a:lnTo>
                <a:lnTo>
                  <a:pt x="762000" y="577839"/>
                </a:lnTo>
                <a:lnTo>
                  <a:pt x="768355" y="577839"/>
                </a:lnTo>
                <a:close/>
              </a:path>
            </a:pathLst>
          </a:custGeom>
          <a:solidFill>
            <a:srgbClr val="2D2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38379" y="213360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94"/>
                </a:lnTo>
              </a:path>
            </a:pathLst>
          </a:custGeom>
          <a:ln w="6355">
            <a:solidFill>
              <a:srgbClr val="323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38379" y="3835399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6"/>
                </a:lnTo>
              </a:path>
            </a:pathLst>
          </a:custGeom>
          <a:ln w="6355">
            <a:solidFill>
              <a:srgbClr val="323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38379" y="5295903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2"/>
                </a:lnTo>
              </a:path>
            </a:pathLst>
          </a:custGeom>
          <a:ln w="6355">
            <a:solidFill>
              <a:srgbClr val="323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38379" y="6762753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2"/>
                </a:lnTo>
              </a:path>
            </a:pathLst>
          </a:custGeom>
          <a:ln w="6355">
            <a:solidFill>
              <a:srgbClr val="323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769995" y="2162175"/>
            <a:ext cx="1562735" cy="247650"/>
          </a:xfrm>
          <a:prstGeom prst="rect">
            <a:avLst/>
          </a:prstGeom>
          <a:solidFill>
            <a:srgbClr val="3232CC"/>
          </a:solidFill>
          <a:ln w="6355">
            <a:solidFill>
              <a:srgbClr val="0000CC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37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Scrum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52747" y="3759205"/>
            <a:ext cx="4972050" cy="685800"/>
          </a:xfrm>
          <a:custGeom>
            <a:avLst/>
            <a:gdLst/>
            <a:ahLst/>
            <a:cxnLst/>
            <a:rect l="l" t="t" r="r" b="b"/>
            <a:pathLst>
              <a:path w="4972050" h="685800">
                <a:moveTo>
                  <a:pt x="4972050" y="342900"/>
                </a:moveTo>
                <a:lnTo>
                  <a:pt x="4970869" y="332158"/>
                </a:lnTo>
                <a:lnTo>
                  <a:pt x="4967348" y="321502"/>
                </a:lnTo>
                <a:lnTo>
                  <a:pt x="4943089" y="290098"/>
                </a:lnTo>
                <a:lnTo>
                  <a:pt x="4898999" y="259633"/>
                </a:lnTo>
                <a:lnTo>
                  <a:pt x="4859042" y="239906"/>
                </a:lnTo>
                <a:lnTo>
                  <a:pt x="4810953" y="220689"/>
                </a:lnTo>
                <a:lnTo>
                  <a:pt x="4755003" y="202019"/>
                </a:lnTo>
                <a:lnTo>
                  <a:pt x="4691464" y="183933"/>
                </a:lnTo>
                <a:lnTo>
                  <a:pt x="4620609" y="166466"/>
                </a:lnTo>
                <a:lnTo>
                  <a:pt x="4582524" y="157977"/>
                </a:lnTo>
                <a:lnTo>
                  <a:pt x="4542711" y="149657"/>
                </a:lnTo>
                <a:lnTo>
                  <a:pt x="4501205" y="141511"/>
                </a:lnTo>
                <a:lnTo>
                  <a:pt x="4458041" y="133542"/>
                </a:lnTo>
                <a:lnTo>
                  <a:pt x="4413252" y="125757"/>
                </a:lnTo>
                <a:lnTo>
                  <a:pt x="4366872" y="118158"/>
                </a:lnTo>
                <a:lnTo>
                  <a:pt x="4318935" y="110752"/>
                </a:lnTo>
                <a:lnTo>
                  <a:pt x="4269475" y="103542"/>
                </a:lnTo>
                <a:lnTo>
                  <a:pt x="4218527" y="96533"/>
                </a:lnTo>
                <a:lnTo>
                  <a:pt x="4166125" y="89730"/>
                </a:lnTo>
                <a:lnTo>
                  <a:pt x="4112301" y="83137"/>
                </a:lnTo>
                <a:lnTo>
                  <a:pt x="4057091" y="76760"/>
                </a:lnTo>
                <a:lnTo>
                  <a:pt x="4000529" y="70602"/>
                </a:lnTo>
                <a:lnTo>
                  <a:pt x="3942648" y="64668"/>
                </a:lnTo>
                <a:lnTo>
                  <a:pt x="3883482" y="58963"/>
                </a:lnTo>
                <a:lnTo>
                  <a:pt x="3823067" y="53491"/>
                </a:lnTo>
                <a:lnTo>
                  <a:pt x="3761434" y="48257"/>
                </a:lnTo>
                <a:lnTo>
                  <a:pt x="3698620" y="43266"/>
                </a:lnTo>
                <a:lnTo>
                  <a:pt x="3634657" y="38522"/>
                </a:lnTo>
                <a:lnTo>
                  <a:pt x="3569580" y="34030"/>
                </a:lnTo>
                <a:lnTo>
                  <a:pt x="3503423" y="29794"/>
                </a:lnTo>
                <a:lnTo>
                  <a:pt x="3436219" y="25820"/>
                </a:lnTo>
                <a:lnTo>
                  <a:pt x="3368003" y="22111"/>
                </a:lnTo>
                <a:lnTo>
                  <a:pt x="3298810" y="18672"/>
                </a:lnTo>
                <a:lnTo>
                  <a:pt x="3228672" y="15508"/>
                </a:lnTo>
                <a:lnTo>
                  <a:pt x="3157624" y="12624"/>
                </a:lnTo>
                <a:lnTo>
                  <a:pt x="3085700" y="10023"/>
                </a:lnTo>
                <a:lnTo>
                  <a:pt x="3012933" y="7712"/>
                </a:lnTo>
                <a:lnTo>
                  <a:pt x="2939360" y="5693"/>
                </a:lnTo>
                <a:lnTo>
                  <a:pt x="2865012" y="3973"/>
                </a:lnTo>
                <a:lnTo>
                  <a:pt x="2789924" y="2555"/>
                </a:lnTo>
                <a:lnTo>
                  <a:pt x="2714130" y="1444"/>
                </a:lnTo>
                <a:lnTo>
                  <a:pt x="2637665" y="644"/>
                </a:lnTo>
                <a:lnTo>
                  <a:pt x="2560562" y="161"/>
                </a:lnTo>
                <a:lnTo>
                  <a:pt x="2482855" y="0"/>
                </a:lnTo>
                <a:lnTo>
                  <a:pt x="2405501" y="161"/>
                </a:lnTo>
                <a:lnTo>
                  <a:pt x="2328737" y="644"/>
                </a:lnTo>
                <a:lnTo>
                  <a:pt x="2252598" y="1444"/>
                </a:lnTo>
                <a:lnTo>
                  <a:pt x="2177118" y="2555"/>
                </a:lnTo>
                <a:lnTo>
                  <a:pt x="2102332" y="3973"/>
                </a:lnTo>
                <a:lnTo>
                  <a:pt x="2028272" y="5693"/>
                </a:lnTo>
                <a:lnTo>
                  <a:pt x="1954975" y="7712"/>
                </a:lnTo>
                <a:lnTo>
                  <a:pt x="1882474" y="10023"/>
                </a:lnTo>
                <a:lnTo>
                  <a:pt x="1810803" y="12624"/>
                </a:lnTo>
                <a:lnTo>
                  <a:pt x="1739998" y="15508"/>
                </a:lnTo>
                <a:lnTo>
                  <a:pt x="1670091" y="18672"/>
                </a:lnTo>
                <a:lnTo>
                  <a:pt x="1601117" y="22111"/>
                </a:lnTo>
                <a:lnTo>
                  <a:pt x="1533111" y="25820"/>
                </a:lnTo>
                <a:lnTo>
                  <a:pt x="1466107" y="29794"/>
                </a:lnTo>
                <a:lnTo>
                  <a:pt x="1400139" y="34030"/>
                </a:lnTo>
                <a:lnTo>
                  <a:pt x="1335242" y="38522"/>
                </a:lnTo>
                <a:lnTo>
                  <a:pt x="1271449" y="43266"/>
                </a:lnTo>
                <a:lnTo>
                  <a:pt x="1208796" y="48257"/>
                </a:lnTo>
                <a:lnTo>
                  <a:pt x="1147315" y="53491"/>
                </a:lnTo>
                <a:lnTo>
                  <a:pt x="1087043" y="58963"/>
                </a:lnTo>
                <a:lnTo>
                  <a:pt x="1028012" y="64668"/>
                </a:lnTo>
                <a:lnTo>
                  <a:pt x="970258" y="70602"/>
                </a:lnTo>
                <a:lnTo>
                  <a:pt x="913814" y="76760"/>
                </a:lnTo>
                <a:lnTo>
                  <a:pt x="858716" y="83137"/>
                </a:lnTo>
                <a:lnTo>
                  <a:pt x="804996" y="89730"/>
                </a:lnTo>
                <a:lnTo>
                  <a:pt x="752689" y="96533"/>
                </a:lnTo>
                <a:lnTo>
                  <a:pt x="701831" y="103542"/>
                </a:lnTo>
                <a:lnTo>
                  <a:pt x="652454" y="110752"/>
                </a:lnTo>
                <a:lnTo>
                  <a:pt x="604594" y="118158"/>
                </a:lnTo>
                <a:lnTo>
                  <a:pt x="558284" y="125757"/>
                </a:lnTo>
                <a:lnTo>
                  <a:pt x="513559" y="133542"/>
                </a:lnTo>
                <a:lnTo>
                  <a:pt x="470454" y="141511"/>
                </a:lnTo>
                <a:lnTo>
                  <a:pt x="429002" y="149657"/>
                </a:lnTo>
                <a:lnTo>
                  <a:pt x="389237" y="157977"/>
                </a:lnTo>
                <a:lnTo>
                  <a:pt x="351195" y="166466"/>
                </a:lnTo>
                <a:lnTo>
                  <a:pt x="280414" y="183933"/>
                </a:lnTo>
                <a:lnTo>
                  <a:pt x="216932" y="202019"/>
                </a:lnTo>
                <a:lnTo>
                  <a:pt x="161025" y="220689"/>
                </a:lnTo>
                <a:lnTo>
                  <a:pt x="112966" y="239906"/>
                </a:lnTo>
                <a:lnTo>
                  <a:pt x="73029" y="259633"/>
                </a:lnTo>
                <a:lnTo>
                  <a:pt x="28955" y="290098"/>
                </a:lnTo>
                <a:lnTo>
                  <a:pt x="4701" y="321502"/>
                </a:lnTo>
                <a:lnTo>
                  <a:pt x="0" y="342900"/>
                </a:lnTo>
                <a:lnTo>
                  <a:pt x="1181" y="353641"/>
                </a:lnTo>
                <a:lnTo>
                  <a:pt x="28955" y="395701"/>
                </a:lnTo>
                <a:lnTo>
                  <a:pt x="73029" y="426166"/>
                </a:lnTo>
                <a:lnTo>
                  <a:pt x="112966" y="445893"/>
                </a:lnTo>
                <a:lnTo>
                  <a:pt x="161025" y="465110"/>
                </a:lnTo>
                <a:lnTo>
                  <a:pt x="216932" y="483780"/>
                </a:lnTo>
                <a:lnTo>
                  <a:pt x="280414" y="501866"/>
                </a:lnTo>
                <a:lnTo>
                  <a:pt x="351195" y="519333"/>
                </a:lnTo>
                <a:lnTo>
                  <a:pt x="389237" y="527822"/>
                </a:lnTo>
                <a:lnTo>
                  <a:pt x="429002" y="536142"/>
                </a:lnTo>
                <a:lnTo>
                  <a:pt x="470454" y="544288"/>
                </a:lnTo>
                <a:lnTo>
                  <a:pt x="513559" y="552257"/>
                </a:lnTo>
                <a:lnTo>
                  <a:pt x="558284" y="560042"/>
                </a:lnTo>
                <a:lnTo>
                  <a:pt x="604594" y="567641"/>
                </a:lnTo>
                <a:lnTo>
                  <a:pt x="652454" y="575047"/>
                </a:lnTo>
                <a:lnTo>
                  <a:pt x="701831" y="582257"/>
                </a:lnTo>
                <a:lnTo>
                  <a:pt x="752689" y="589266"/>
                </a:lnTo>
                <a:lnTo>
                  <a:pt x="804996" y="596069"/>
                </a:lnTo>
                <a:lnTo>
                  <a:pt x="858716" y="602662"/>
                </a:lnTo>
                <a:lnTo>
                  <a:pt x="913814" y="609039"/>
                </a:lnTo>
                <a:lnTo>
                  <a:pt x="970258" y="615197"/>
                </a:lnTo>
                <a:lnTo>
                  <a:pt x="1028012" y="621131"/>
                </a:lnTo>
                <a:lnTo>
                  <a:pt x="1087043" y="626836"/>
                </a:lnTo>
                <a:lnTo>
                  <a:pt x="1147315" y="632308"/>
                </a:lnTo>
                <a:lnTo>
                  <a:pt x="1208796" y="637542"/>
                </a:lnTo>
                <a:lnTo>
                  <a:pt x="1271449" y="642533"/>
                </a:lnTo>
                <a:lnTo>
                  <a:pt x="1335242" y="647277"/>
                </a:lnTo>
                <a:lnTo>
                  <a:pt x="1400139" y="651769"/>
                </a:lnTo>
                <a:lnTo>
                  <a:pt x="1466107" y="656005"/>
                </a:lnTo>
                <a:lnTo>
                  <a:pt x="1533111" y="659979"/>
                </a:lnTo>
                <a:lnTo>
                  <a:pt x="1601117" y="663688"/>
                </a:lnTo>
                <a:lnTo>
                  <a:pt x="1670091" y="667127"/>
                </a:lnTo>
                <a:lnTo>
                  <a:pt x="1739998" y="670291"/>
                </a:lnTo>
                <a:lnTo>
                  <a:pt x="1810803" y="673175"/>
                </a:lnTo>
                <a:lnTo>
                  <a:pt x="1882474" y="675776"/>
                </a:lnTo>
                <a:lnTo>
                  <a:pt x="1954975" y="678087"/>
                </a:lnTo>
                <a:lnTo>
                  <a:pt x="2028272" y="680106"/>
                </a:lnTo>
                <a:lnTo>
                  <a:pt x="2102332" y="681826"/>
                </a:lnTo>
                <a:lnTo>
                  <a:pt x="2177118" y="683244"/>
                </a:lnTo>
                <a:lnTo>
                  <a:pt x="2252598" y="684355"/>
                </a:lnTo>
                <a:lnTo>
                  <a:pt x="2328737" y="685155"/>
                </a:lnTo>
                <a:lnTo>
                  <a:pt x="2405501" y="685638"/>
                </a:lnTo>
                <a:lnTo>
                  <a:pt x="2482855" y="685800"/>
                </a:lnTo>
                <a:lnTo>
                  <a:pt x="2560562" y="685638"/>
                </a:lnTo>
                <a:lnTo>
                  <a:pt x="2637665" y="685155"/>
                </a:lnTo>
                <a:lnTo>
                  <a:pt x="2714130" y="684355"/>
                </a:lnTo>
                <a:lnTo>
                  <a:pt x="2789924" y="683244"/>
                </a:lnTo>
                <a:lnTo>
                  <a:pt x="2865012" y="681826"/>
                </a:lnTo>
                <a:lnTo>
                  <a:pt x="2939360" y="680106"/>
                </a:lnTo>
                <a:lnTo>
                  <a:pt x="3012933" y="678087"/>
                </a:lnTo>
                <a:lnTo>
                  <a:pt x="3085700" y="675776"/>
                </a:lnTo>
                <a:lnTo>
                  <a:pt x="3157624" y="673175"/>
                </a:lnTo>
                <a:lnTo>
                  <a:pt x="3228672" y="670291"/>
                </a:lnTo>
                <a:lnTo>
                  <a:pt x="3298810" y="667127"/>
                </a:lnTo>
                <a:lnTo>
                  <a:pt x="3368003" y="663688"/>
                </a:lnTo>
                <a:lnTo>
                  <a:pt x="3436219" y="659979"/>
                </a:lnTo>
                <a:lnTo>
                  <a:pt x="3503423" y="656005"/>
                </a:lnTo>
                <a:lnTo>
                  <a:pt x="3569580" y="651769"/>
                </a:lnTo>
                <a:lnTo>
                  <a:pt x="3634657" y="647277"/>
                </a:lnTo>
                <a:lnTo>
                  <a:pt x="3698620" y="642533"/>
                </a:lnTo>
                <a:lnTo>
                  <a:pt x="3761434" y="637542"/>
                </a:lnTo>
                <a:lnTo>
                  <a:pt x="3823067" y="632308"/>
                </a:lnTo>
                <a:lnTo>
                  <a:pt x="3883482" y="626836"/>
                </a:lnTo>
                <a:lnTo>
                  <a:pt x="3942648" y="621131"/>
                </a:lnTo>
                <a:lnTo>
                  <a:pt x="4000529" y="615197"/>
                </a:lnTo>
                <a:lnTo>
                  <a:pt x="4057091" y="609039"/>
                </a:lnTo>
                <a:lnTo>
                  <a:pt x="4112301" y="602662"/>
                </a:lnTo>
                <a:lnTo>
                  <a:pt x="4166125" y="596069"/>
                </a:lnTo>
                <a:lnTo>
                  <a:pt x="4218527" y="589266"/>
                </a:lnTo>
                <a:lnTo>
                  <a:pt x="4269475" y="582257"/>
                </a:lnTo>
                <a:lnTo>
                  <a:pt x="4318935" y="575047"/>
                </a:lnTo>
                <a:lnTo>
                  <a:pt x="4366872" y="567641"/>
                </a:lnTo>
                <a:lnTo>
                  <a:pt x="4413252" y="560042"/>
                </a:lnTo>
                <a:lnTo>
                  <a:pt x="4458041" y="552257"/>
                </a:lnTo>
                <a:lnTo>
                  <a:pt x="4501205" y="544288"/>
                </a:lnTo>
                <a:lnTo>
                  <a:pt x="4542711" y="536142"/>
                </a:lnTo>
                <a:lnTo>
                  <a:pt x="4582524" y="527822"/>
                </a:lnTo>
                <a:lnTo>
                  <a:pt x="4620609" y="519333"/>
                </a:lnTo>
                <a:lnTo>
                  <a:pt x="4691464" y="501866"/>
                </a:lnTo>
                <a:lnTo>
                  <a:pt x="4755003" y="483780"/>
                </a:lnTo>
                <a:lnTo>
                  <a:pt x="4810953" y="465110"/>
                </a:lnTo>
                <a:lnTo>
                  <a:pt x="4859042" y="445893"/>
                </a:lnTo>
                <a:lnTo>
                  <a:pt x="4898999" y="426166"/>
                </a:lnTo>
                <a:lnTo>
                  <a:pt x="4943089" y="395701"/>
                </a:lnTo>
                <a:lnTo>
                  <a:pt x="4967348" y="364297"/>
                </a:lnTo>
                <a:lnTo>
                  <a:pt x="4970869" y="353641"/>
                </a:lnTo>
                <a:lnTo>
                  <a:pt x="4972050" y="3429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46407" y="3765544"/>
            <a:ext cx="4978400" cy="680085"/>
          </a:xfrm>
          <a:custGeom>
            <a:avLst/>
            <a:gdLst/>
            <a:ahLst/>
            <a:cxnLst/>
            <a:rect l="l" t="t" r="r" b="b"/>
            <a:pathLst>
              <a:path w="4978400" h="680085">
                <a:moveTo>
                  <a:pt x="6339" y="355587"/>
                </a:moveTo>
                <a:lnTo>
                  <a:pt x="6339" y="317533"/>
                </a:lnTo>
                <a:lnTo>
                  <a:pt x="0" y="336560"/>
                </a:lnTo>
                <a:lnTo>
                  <a:pt x="6339" y="355587"/>
                </a:lnTo>
                <a:close/>
              </a:path>
              <a:path w="4978400" h="680085">
                <a:moveTo>
                  <a:pt x="6351" y="317498"/>
                </a:moveTo>
                <a:close/>
              </a:path>
              <a:path w="4978400" h="680085">
                <a:moveTo>
                  <a:pt x="31744" y="387355"/>
                </a:moveTo>
                <a:lnTo>
                  <a:pt x="19050" y="368305"/>
                </a:lnTo>
                <a:lnTo>
                  <a:pt x="6351" y="355621"/>
                </a:lnTo>
                <a:lnTo>
                  <a:pt x="12694" y="374660"/>
                </a:lnTo>
                <a:lnTo>
                  <a:pt x="31744" y="387355"/>
                </a:lnTo>
                <a:close/>
              </a:path>
              <a:path w="4978400" h="680085">
                <a:moveTo>
                  <a:pt x="31744" y="285750"/>
                </a:moveTo>
                <a:lnTo>
                  <a:pt x="12694" y="298460"/>
                </a:lnTo>
                <a:lnTo>
                  <a:pt x="6351" y="317498"/>
                </a:lnTo>
                <a:lnTo>
                  <a:pt x="19050" y="304800"/>
                </a:lnTo>
                <a:lnTo>
                  <a:pt x="31744" y="285750"/>
                </a:lnTo>
                <a:close/>
              </a:path>
              <a:path w="4978400" h="680085">
                <a:moveTo>
                  <a:pt x="114300" y="234955"/>
                </a:moveTo>
                <a:lnTo>
                  <a:pt x="82539" y="247650"/>
                </a:lnTo>
                <a:lnTo>
                  <a:pt x="50794" y="266700"/>
                </a:lnTo>
                <a:lnTo>
                  <a:pt x="31744" y="285750"/>
                </a:lnTo>
                <a:lnTo>
                  <a:pt x="57150" y="266700"/>
                </a:lnTo>
                <a:lnTo>
                  <a:pt x="82539" y="254005"/>
                </a:lnTo>
                <a:lnTo>
                  <a:pt x="114300" y="234955"/>
                </a:lnTo>
                <a:close/>
              </a:path>
              <a:path w="4978400" h="680085">
                <a:moveTo>
                  <a:pt x="114300" y="438150"/>
                </a:moveTo>
                <a:lnTo>
                  <a:pt x="82539" y="419100"/>
                </a:lnTo>
                <a:lnTo>
                  <a:pt x="57150" y="406405"/>
                </a:lnTo>
                <a:lnTo>
                  <a:pt x="31744" y="387355"/>
                </a:lnTo>
                <a:lnTo>
                  <a:pt x="50794" y="406405"/>
                </a:lnTo>
                <a:lnTo>
                  <a:pt x="82539" y="425455"/>
                </a:lnTo>
                <a:lnTo>
                  <a:pt x="114300" y="438150"/>
                </a:lnTo>
                <a:close/>
              </a:path>
              <a:path w="4978400" h="680085">
                <a:moveTo>
                  <a:pt x="196839" y="203210"/>
                </a:moveTo>
                <a:lnTo>
                  <a:pt x="152400" y="215905"/>
                </a:lnTo>
                <a:lnTo>
                  <a:pt x="114300" y="234955"/>
                </a:lnTo>
                <a:lnTo>
                  <a:pt x="152400" y="222260"/>
                </a:lnTo>
                <a:lnTo>
                  <a:pt x="196839" y="203210"/>
                </a:lnTo>
                <a:close/>
              </a:path>
              <a:path w="4978400" h="680085">
                <a:moveTo>
                  <a:pt x="196839" y="469910"/>
                </a:moveTo>
                <a:lnTo>
                  <a:pt x="152400" y="450860"/>
                </a:lnTo>
                <a:lnTo>
                  <a:pt x="114300" y="438150"/>
                </a:lnTo>
                <a:lnTo>
                  <a:pt x="152400" y="457200"/>
                </a:lnTo>
                <a:lnTo>
                  <a:pt x="196839" y="469910"/>
                </a:lnTo>
                <a:close/>
              </a:path>
              <a:path w="4978400" h="680085">
                <a:moveTo>
                  <a:pt x="304731" y="171472"/>
                </a:moveTo>
                <a:lnTo>
                  <a:pt x="247650" y="184160"/>
                </a:lnTo>
                <a:lnTo>
                  <a:pt x="196839" y="203210"/>
                </a:lnTo>
                <a:lnTo>
                  <a:pt x="247650" y="190500"/>
                </a:lnTo>
                <a:lnTo>
                  <a:pt x="304731" y="171472"/>
                </a:lnTo>
                <a:close/>
              </a:path>
              <a:path w="4978400" h="680085">
                <a:moveTo>
                  <a:pt x="361950" y="514350"/>
                </a:moveTo>
                <a:lnTo>
                  <a:pt x="304731" y="495284"/>
                </a:lnTo>
                <a:lnTo>
                  <a:pt x="247650" y="482605"/>
                </a:lnTo>
                <a:lnTo>
                  <a:pt x="304800" y="501655"/>
                </a:lnTo>
                <a:lnTo>
                  <a:pt x="361950" y="514350"/>
                </a:lnTo>
                <a:close/>
              </a:path>
              <a:path w="4978400" h="680085">
                <a:moveTo>
                  <a:pt x="730239" y="95250"/>
                </a:moveTo>
                <a:lnTo>
                  <a:pt x="647700" y="101605"/>
                </a:lnTo>
                <a:lnTo>
                  <a:pt x="495300" y="127010"/>
                </a:lnTo>
                <a:lnTo>
                  <a:pt x="425439" y="146060"/>
                </a:lnTo>
                <a:lnTo>
                  <a:pt x="361950" y="158755"/>
                </a:lnTo>
                <a:lnTo>
                  <a:pt x="431794" y="146060"/>
                </a:lnTo>
                <a:lnTo>
                  <a:pt x="495300" y="133350"/>
                </a:lnTo>
                <a:lnTo>
                  <a:pt x="647700" y="107960"/>
                </a:lnTo>
                <a:lnTo>
                  <a:pt x="730239" y="95250"/>
                </a:lnTo>
                <a:close/>
              </a:path>
              <a:path w="4978400" h="680085">
                <a:moveTo>
                  <a:pt x="495300" y="539755"/>
                </a:moveTo>
                <a:lnTo>
                  <a:pt x="431794" y="527060"/>
                </a:lnTo>
                <a:lnTo>
                  <a:pt x="361950" y="514350"/>
                </a:lnTo>
                <a:lnTo>
                  <a:pt x="425439" y="527060"/>
                </a:lnTo>
                <a:lnTo>
                  <a:pt x="495300" y="539755"/>
                </a:lnTo>
                <a:close/>
              </a:path>
              <a:path w="4978400" h="680085">
                <a:moveTo>
                  <a:pt x="1098544" y="50810"/>
                </a:moveTo>
                <a:lnTo>
                  <a:pt x="1003294" y="57150"/>
                </a:lnTo>
                <a:lnTo>
                  <a:pt x="908044" y="69860"/>
                </a:lnTo>
                <a:lnTo>
                  <a:pt x="730239" y="95250"/>
                </a:lnTo>
                <a:lnTo>
                  <a:pt x="819150" y="82555"/>
                </a:lnTo>
                <a:lnTo>
                  <a:pt x="908044" y="76200"/>
                </a:lnTo>
                <a:lnTo>
                  <a:pt x="1098544" y="50810"/>
                </a:lnTo>
                <a:close/>
              </a:path>
              <a:path w="4978400" h="680085">
                <a:moveTo>
                  <a:pt x="1003294" y="609600"/>
                </a:moveTo>
                <a:lnTo>
                  <a:pt x="908044" y="596905"/>
                </a:lnTo>
                <a:lnTo>
                  <a:pt x="819150" y="590550"/>
                </a:lnTo>
                <a:lnTo>
                  <a:pt x="730239" y="577855"/>
                </a:lnTo>
                <a:lnTo>
                  <a:pt x="908044" y="603260"/>
                </a:lnTo>
                <a:lnTo>
                  <a:pt x="1003294" y="609600"/>
                </a:lnTo>
                <a:close/>
              </a:path>
              <a:path w="4978400" h="680085">
                <a:moveTo>
                  <a:pt x="1200150" y="628650"/>
                </a:moveTo>
                <a:lnTo>
                  <a:pt x="1098544" y="615955"/>
                </a:lnTo>
                <a:lnTo>
                  <a:pt x="1003294" y="609600"/>
                </a:lnTo>
                <a:lnTo>
                  <a:pt x="1098544" y="622310"/>
                </a:lnTo>
                <a:lnTo>
                  <a:pt x="1200150" y="628650"/>
                </a:lnTo>
                <a:close/>
              </a:path>
              <a:path w="4978400" h="680085">
                <a:moveTo>
                  <a:pt x="1523938" y="19057"/>
                </a:moveTo>
                <a:lnTo>
                  <a:pt x="1409700" y="25405"/>
                </a:lnTo>
                <a:lnTo>
                  <a:pt x="1308094" y="31760"/>
                </a:lnTo>
                <a:lnTo>
                  <a:pt x="1200150" y="44455"/>
                </a:lnTo>
                <a:lnTo>
                  <a:pt x="1416039" y="31760"/>
                </a:lnTo>
                <a:lnTo>
                  <a:pt x="1523938" y="19057"/>
                </a:lnTo>
                <a:close/>
              </a:path>
              <a:path w="4978400" h="680085">
                <a:moveTo>
                  <a:pt x="1866900" y="666750"/>
                </a:moveTo>
                <a:lnTo>
                  <a:pt x="1523938" y="647696"/>
                </a:lnTo>
                <a:lnTo>
                  <a:pt x="1200150" y="628650"/>
                </a:lnTo>
                <a:lnTo>
                  <a:pt x="1308094" y="641360"/>
                </a:lnTo>
                <a:lnTo>
                  <a:pt x="1409700" y="647700"/>
                </a:lnTo>
                <a:lnTo>
                  <a:pt x="1752600" y="666750"/>
                </a:lnTo>
                <a:lnTo>
                  <a:pt x="1866900" y="666750"/>
                </a:lnTo>
                <a:close/>
              </a:path>
              <a:path w="4978400" h="680085">
                <a:moveTo>
                  <a:pt x="1987539" y="0"/>
                </a:moveTo>
                <a:lnTo>
                  <a:pt x="1866900" y="0"/>
                </a:lnTo>
                <a:lnTo>
                  <a:pt x="1562100" y="16936"/>
                </a:lnTo>
                <a:lnTo>
                  <a:pt x="1638300" y="12710"/>
                </a:lnTo>
                <a:lnTo>
                  <a:pt x="1752600" y="12710"/>
                </a:lnTo>
                <a:lnTo>
                  <a:pt x="1866900" y="6355"/>
                </a:lnTo>
                <a:lnTo>
                  <a:pt x="1987539" y="0"/>
                </a:lnTo>
                <a:close/>
              </a:path>
              <a:path w="4978400" h="680085">
                <a:moveTo>
                  <a:pt x="2489194" y="679460"/>
                </a:moveTo>
                <a:lnTo>
                  <a:pt x="2235189" y="673105"/>
                </a:lnTo>
                <a:lnTo>
                  <a:pt x="1987539" y="666750"/>
                </a:lnTo>
                <a:lnTo>
                  <a:pt x="1866900" y="666750"/>
                </a:lnTo>
                <a:lnTo>
                  <a:pt x="1987539" y="673105"/>
                </a:lnTo>
                <a:lnTo>
                  <a:pt x="2235189" y="679460"/>
                </a:lnTo>
                <a:lnTo>
                  <a:pt x="2489194" y="679460"/>
                </a:lnTo>
                <a:close/>
              </a:path>
              <a:path w="4978400" h="680085">
                <a:moveTo>
                  <a:pt x="3111489" y="666750"/>
                </a:moveTo>
                <a:lnTo>
                  <a:pt x="2990850" y="666750"/>
                </a:lnTo>
                <a:lnTo>
                  <a:pt x="2743200" y="673105"/>
                </a:lnTo>
                <a:lnTo>
                  <a:pt x="2489194" y="679460"/>
                </a:lnTo>
                <a:lnTo>
                  <a:pt x="2743200" y="679460"/>
                </a:lnTo>
                <a:lnTo>
                  <a:pt x="2990850" y="673105"/>
                </a:lnTo>
                <a:lnTo>
                  <a:pt x="3111489" y="666750"/>
                </a:lnTo>
                <a:close/>
              </a:path>
              <a:path w="4978400" h="680085">
                <a:moveTo>
                  <a:pt x="3460745" y="19050"/>
                </a:moveTo>
                <a:lnTo>
                  <a:pt x="3232145" y="6355"/>
                </a:lnTo>
                <a:lnTo>
                  <a:pt x="3111489" y="0"/>
                </a:lnTo>
                <a:lnTo>
                  <a:pt x="2990850" y="0"/>
                </a:lnTo>
                <a:lnTo>
                  <a:pt x="3232145" y="12710"/>
                </a:lnTo>
                <a:lnTo>
                  <a:pt x="3346445" y="12710"/>
                </a:lnTo>
                <a:lnTo>
                  <a:pt x="3460745" y="19050"/>
                </a:lnTo>
                <a:close/>
              </a:path>
              <a:path w="4978400" h="680085">
                <a:moveTo>
                  <a:pt x="3981450" y="609600"/>
                </a:moveTo>
                <a:lnTo>
                  <a:pt x="3879845" y="615955"/>
                </a:lnTo>
                <a:lnTo>
                  <a:pt x="3778239" y="628650"/>
                </a:lnTo>
                <a:lnTo>
                  <a:pt x="3676650" y="635005"/>
                </a:lnTo>
                <a:lnTo>
                  <a:pt x="3460745" y="647700"/>
                </a:lnTo>
                <a:lnTo>
                  <a:pt x="3232145" y="660410"/>
                </a:lnTo>
                <a:lnTo>
                  <a:pt x="3111489" y="666750"/>
                </a:lnTo>
                <a:lnTo>
                  <a:pt x="3232145" y="666750"/>
                </a:lnTo>
                <a:lnTo>
                  <a:pt x="3460745" y="654055"/>
                </a:lnTo>
                <a:lnTo>
                  <a:pt x="3676650" y="641360"/>
                </a:lnTo>
                <a:lnTo>
                  <a:pt x="3784595" y="628650"/>
                </a:lnTo>
                <a:lnTo>
                  <a:pt x="3879845" y="622310"/>
                </a:lnTo>
                <a:lnTo>
                  <a:pt x="3981450" y="609600"/>
                </a:lnTo>
                <a:close/>
              </a:path>
              <a:path w="4978400" h="680085">
                <a:moveTo>
                  <a:pt x="3879845" y="50810"/>
                </a:moveTo>
                <a:lnTo>
                  <a:pt x="3784595" y="44455"/>
                </a:lnTo>
                <a:lnTo>
                  <a:pt x="3676650" y="31760"/>
                </a:lnTo>
                <a:lnTo>
                  <a:pt x="3460745" y="19050"/>
                </a:lnTo>
                <a:lnTo>
                  <a:pt x="3568689" y="31760"/>
                </a:lnTo>
                <a:lnTo>
                  <a:pt x="3676650" y="38100"/>
                </a:lnTo>
                <a:lnTo>
                  <a:pt x="3879845" y="50810"/>
                </a:lnTo>
                <a:close/>
              </a:path>
              <a:path w="4978400" h="680085">
                <a:moveTo>
                  <a:pt x="4165595" y="82555"/>
                </a:moveTo>
                <a:lnTo>
                  <a:pt x="4076700" y="69860"/>
                </a:lnTo>
                <a:lnTo>
                  <a:pt x="3981450" y="57150"/>
                </a:lnTo>
                <a:lnTo>
                  <a:pt x="3879845" y="50810"/>
                </a:lnTo>
                <a:lnTo>
                  <a:pt x="3981450" y="63505"/>
                </a:lnTo>
                <a:lnTo>
                  <a:pt x="4076700" y="76200"/>
                </a:lnTo>
                <a:lnTo>
                  <a:pt x="4165595" y="82555"/>
                </a:lnTo>
                <a:close/>
              </a:path>
              <a:path w="4978400" h="680085">
                <a:moveTo>
                  <a:pt x="4165595" y="590550"/>
                </a:moveTo>
                <a:lnTo>
                  <a:pt x="4076700" y="596905"/>
                </a:lnTo>
                <a:lnTo>
                  <a:pt x="3981450" y="609600"/>
                </a:lnTo>
                <a:lnTo>
                  <a:pt x="4076700" y="603260"/>
                </a:lnTo>
                <a:lnTo>
                  <a:pt x="4165595" y="590550"/>
                </a:lnTo>
                <a:close/>
              </a:path>
              <a:path w="4978400" h="680085">
                <a:moveTo>
                  <a:pt x="4552950" y="146060"/>
                </a:moveTo>
                <a:lnTo>
                  <a:pt x="4483089" y="127010"/>
                </a:lnTo>
                <a:lnTo>
                  <a:pt x="4413245" y="114300"/>
                </a:lnTo>
                <a:lnTo>
                  <a:pt x="4330689" y="101605"/>
                </a:lnTo>
                <a:lnTo>
                  <a:pt x="4248150" y="95250"/>
                </a:lnTo>
                <a:lnTo>
                  <a:pt x="4165595" y="82555"/>
                </a:lnTo>
                <a:lnTo>
                  <a:pt x="4413245" y="120655"/>
                </a:lnTo>
                <a:lnTo>
                  <a:pt x="4552950" y="146060"/>
                </a:lnTo>
                <a:close/>
              </a:path>
              <a:path w="4978400" h="680085">
                <a:moveTo>
                  <a:pt x="4781277" y="469978"/>
                </a:moveTo>
                <a:lnTo>
                  <a:pt x="4679945" y="495300"/>
                </a:lnTo>
                <a:lnTo>
                  <a:pt x="4616439" y="514350"/>
                </a:lnTo>
                <a:lnTo>
                  <a:pt x="4552950" y="527060"/>
                </a:lnTo>
                <a:lnTo>
                  <a:pt x="4679945" y="501655"/>
                </a:lnTo>
                <a:lnTo>
                  <a:pt x="4737095" y="482605"/>
                </a:lnTo>
                <a:lnTo>
                  <a:pt x="4781277" y="469978"/>
                </a:lnTo>
                <a:close/>
              </a:path>
              <a:path w="4978400" h="680085">
                <a:moveTo>
                  <a:pt x="4781550" y="203210"/>
                </a:moveTo>
                <a:lnTo>
                  <a:pt x="4737095" y="184160"/>
                </a:lnTo>
                <a:lnTo>
                  <a:pt x="4679945" y="171450"/>
                </a:lnTo>
                <a:lnTo>
                  <a:pt x="4730739" y="190500"/>
                </a:lnTo>
                <a:lnTo>
                  <a:pt x="4781550" y="203210"/>
                </a:lnTo>
                <a:close/>
              </a:path>
              <a:path w="4978400" h="680085">
                <a:moveTo>
                  <a:pt x="4927595" y="266700"/>
                </a:moveTo>
                <a:lnTo>
                  <a:pt x="4902189" y="247650"/>
                </a:lnTo>
                <a:lnTo>
                  <a:pt x="4870445" y="234955"/>
                </a:lnTo>
                <a:lnTo>
                  <a:pt x="4825989" y="215905"/>
                </a:lnTo>
                <a:lnTo>
                  <a:pt x="4781550" y="203210"/>
                </a:lnTo>
                <a:lnTo>
                  <a:pt x="4825989" y="222260"/>
                </a:lnTo>
                <a:lnTo>
                  <a:pt x="4864089" y="234955"/>
                </a:lnTo>
                <a:lnTo>
                  <a:pt x="4927595" y="266700"/>
                </a:lnTo>
                <a:close/>
              </a:path>
              <a:path w="4978400" h="680085">
                <a:moveTo>
                  <a:pt x="4927595" y="406405"/>
                </a:moveTo>
                <a:lnTo>
                  <a:pt x="4864089" y="438150"/>
                </a:lnTo>
                <a:lnTo>
                  <a:pt x="4825989" y="450860"/>
                </a:lnTo>
                <a:lnTo>
                  <a:pt x="4781618" y="469880"/>
                </a:lnTo>
                <a:lnTo>
                  <a:pt x="4825989" y="457200"/>
                </a:lnTo>
                <a:lnTo>
                  <a:pt x="4870445" y="438150"/>
                </a:lnTo>
                <a:lnTo>
                  <a:pt x="4902189" y="425455"/>
                </a:lnTo>
                <a:lnTo>
                  <a:pt x="4927595" y="406405"/>
                </a:lnTo>
                <a:close/>
              </a:path>
              <a:path w="4978400" h="680085">
                <a:moveTo>
                  <a:pt x="4978389" y="336560"/>
                </a:moveTo>
                <a:lnTo>
                  <a:pt x="4978389" y="317510"/>
                </a:lnTo>
                <a:lnTo>
                  <a:pt x="4965695" y="298460"/>
                </a:lnTo>
                <a:lnTo>
                  <a:pt x="4953000" y="285750"/>
                </a:lnTo>
                <a:lnTo>
                  <a:pt x="4927595" y="266700"/>
                </a:lnTo>
                <a:lnTo>
                  <a:pt x="4965695" y="304800"/>
                </a:lnTo>
                <a:lnTo>
                  <a:pt x="4972050" y="317510"/>
                </a:lnTo>
                <a:lnTo>
                  <a:pt x="4978389" y="336560"/>
                </a:lnTo>
                <a:close/>
              </a:path>
              <a:path w="4978400" h="680085">
                <a:moveTo>
                  <a:pt x="4978389" y="355610"/>
                </a:moveTo>
                <a:lnTo>
                  <a:pt x="4978389" y="336560"/>
                </a:lnTo>
                <a:lnTo>
                  <a:pt x="4972050" y="355610"/>
                </a:lnTo>
                <a:lnTo>
                  <a:pt x="4965695" y="368305"/>
                </a:lnTo>
                <a:lnTo>
                  <a:pt x="4927595" y="406405"/>
                </a:lnTo>
                <a:lnTo>
                  <a:pt x="4953000" y="387355"/>
                </a:lnTo>
                <a:lnTo>
                  <a:pt x="4965695" y="374660"/>
                </a:lnTo>
                <a:lnTo>
                  <a:pt x="4978389" y="35561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5852" y="3994144"/>
            <a:ext cx="609600" cy="330200"/>
          </a:xfrm>
          <a:custGeom>
            <a:avLst/>
            <a:gdLst/>
            <a:ahLst/>
            <a:cxnLst/>
            <a:rect l="l" t="t" r="r" b="b"/>
            <a:pathLst>
              <a:path w="609600" h="330200">
                <a:moveTo>
                  <a:pt x="450844" y="247650"/>
                </a:moveTo>
                <a:lnTo>
                  <a:pt x="450844" y="82555"/>
                </a:lnTo>
                <a:lnTo>
                  <a:pt x="0" y="82555"/>
                </a:lnTo>
                <a:lnTo>
                  <a:pt x="0" y="247650"/>
                </a:lnTo>
                <a:lnTo>
                  <a:pt x="450844" y="247650"/>
                </a:lnTo>
                <a:close/>
              </a:path>
              <a:path w="609600" h="330200">
                <a:moveTo>
                  <a:pt x="609600" y="165110"/>
                </a:moveTo>
                <a:lnTo>
                  <a:pt x="450844" y="0"/>
                </a:lnTo>
                <a:lnTo>
                  <a:pt x="450844" y="330205"/>
                </a:lnTo>
                <a:lnTo>
                  <a:pt x="609600" y="165110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5852" y="3981450"/>
            <a:ext cx="615950" cy="355600"/>
          </a:xfrm>
          <a:custGeom>
            <a:avLst/>
            <a:gdLst/>
            <a:ahLst/>
            <a:cxnLst/>
            <a:rect l="l" t="t" r="r" b="b"/>
            <a:pathLst>
              <a:path w="615950" h="355600">
                <a:moveTo>
                  <a:pt x="450844" y="88894"/>
                </a:moveTo>
                <a:lnTo>
                  <a:pt x="0" y="88894"/>
                </a:lnTo>
                <a:lnTo>
                  <a:pt x="0" y="101605"/>
                </a:lnTo>
                <a:lnTo>
                  <a:pt x="6355" y="95250"/>
                </a:lnTo>
                <a:lnTo>
                  <a:pt x="6355" y="101605"/>
                </a:lnTo>
                <a:lnTo>
                  <a:pt x="444505" y="101605"/>
                </a:lnTo>
                <a:lnTo>
                  <a:pt x="444505" y="95250"/>
                </a:lnTo>
                <a:lnTo>
                  <a:pt x="450844" y="88894"/>
                </a:lnTo>
                <a:close/>
              </a:path>
              <a:path w="615950" h="355600">
                <a:moveTo>
                  <a:pt x="6355" y="101605"/>
                </a:moveTo>
                <a:lnTo>
                  <a:pt x="6355" y="95250"/>
                </a:lnTo>
                <a:lnTo>
                  <a:pt x="0" y="101605"/>
                </a:lnTo>
                <a:lnTo>
                  <a:pt x="6355" y="101605"/>
                </a:lnTo>
                <a:close/>
              </a:path>
              <a:path w="615950" h="355600">
                <a:moveTo>
                  <a:pt x="6355" y="254005"/>
                </a:moveTo>
                <a:lnTo>
                  <a:pt x="6355" y="101605"/>
                </a:lnTo>
                <a:lnTo>
                  <a:pt x="0" y="101605"/>
                </a:lnTo>
                <a:lnTo>
                  <a:pt x="0" y="254005"/>
                </a:lnTo>
                <a:lnTo>
                  <a:pt x="6355" y="254005"/>
                </a:lnTo>
                <a:close/>
              </a:path>
              <a:path w="615950" h="355600">
                <a:moveTo>
                  <a:pt x="450844" y="266700"/>
                </a:moveTo>
                <a:lnTo>
                  <a:pt x="450844" y="254005"/>
                </a:lnTo>
                <a:lnTo>
                  <a:pt x="0" y="254005"/>
                </a:lnTo>
                <a:lnTo>
                  <a:pt x="6355" y="260344"/>
                </a:lnTo>
                <a:lnTo>
                  <a:pt x="6355" y="266700"/>
                </a:lnTo>
                <a:lnTo>
                  <a:pt x="444505" y="266700"/>
                </a:lnTo>
                <a:lnTo>
                  <a:pt x="444505" y="260344"/>
                </a:lnTo>
                <a:lnTo>
                  <a:pt x="450844" y="266700"/>
                </a:lnTo>
                <a:close/>
              </a:path>
              <a:path w="615950" h="355600">
                <a:moveTo>
                  <a:pt x="6355" y="266700"/>
                </a:moveTo>
                <a:lnTo>
                  <a:pt x="6355" y="260344"/>
                </a:lnTo>
                <a:lnTo>
                  <a:pt x="0" y="254005"/>
                </a:lnTo>
                <a:lnTo>
                  <a:pt x="0" y="266700"/>
                </a:lnTo>
                <a:lnTo>
                  <a:pt x="6355" y="266700"/>
                </a:lnTo>
                <a:close/>
              </a:path>
              <a:path w="615950" h="355600">
                <a:moveTo>
                  <a:pt x="615955" y="177805"/>
                </a:moveTo>
                <a:lnTo>
                  <a:pt x="444505" y="0"/>
                </a:lnTo>
                <a:lnTo>
                  <a:pt x="444505" y="19050"/>
                </a:lnTo>
                <a:lnTo>
                  <a:pt x="450844" y="12694"/>
                </a:lnTo>
                <a:lnTo>
                  <a:pt x="450844" y="25146"/>
                </a:lnTo>
                <a:lnTo>
                  <a:pt x="606360" y="174689"/>
                </a:lnTo>
                <a:lnTo>
                  <a:pt x="609600" y="171450"/>
                </a:lnTo>
                <a:lnTo>
                  <a:pt x="609600" y="184395"/>
                </a:lnTo>
                <a:lnTo>
                  <a:pt x="615955" y="177805"/>
                </a:lnTo>
                <a:close/>
              </a:path>
              <a:path w="615950" h="355600">
                <a:moveTo>
                  <a:pt x="450844" y="25146"/>
                </a:moveTo>
                <a:lnTo>
                  <a:pt x="450844" y="12694"/>
                </a:lnTo>
                <a:lnTo>
                  <a:pt x="444505" y="19050"/>
                </a:lnTo>
                <a:lnTo>
                  <a:pt x="450844" y="25146"/>
                </a:lnTo>
                <a:close/>
              </a:path>
              <a:path w="615950" h="355600">
                <a:moveTo>
                  <a:pt x="450844" y="88894"/>
                </a:moveTo>
                <a:lnTo>
                  <a:pt x="450844" y="25146"/>
                </a:lnTo>
                <a:lnTo>
                  <a:pt x="444505" y="19050"/>
                </a:lnTo>
                <a:lnTo>
                  <a:pt x="444505" y="88894"/>
                </a:lnTo>
                <a:lnTo>
                  <a:pt x="450844" y="88894"/>
                </a:lnTo>
                <a:close/>
              </a:path>
              <a:path w="615950" h="355600">
                <a:moveTo>
                  <a:pt x="450844" y="101605"/>
                </a:moveTo>
                <a:lnTo>
                  <a:pt x="450844" y="88894"/>
                </a:lnTo>
                <a:lnTo>
                  <a:pt x="444505" y="95250"/>
                </a:lnTo>
                <a:lnTo>
                  <a:pt x="444505" y="101605"/>
                </a:lnTo>
                <a:lnTo>
                  <a:pt x="450844" y="101605"/>
                </a:lnTo>
                <a:close/>
              </a:path>
              <a:path w="615950" h="355600">
                <a:moveTo>
                  <a:pt x="450844" y="266700"/>
                </a:moveTo>
                <a:lnTo>
                  <a:pt x="444505" y="260344"/>
                </a:lnTo>
                <a:lnTo>
                  <a:pt x="444505" y="266700"/>
                </a:lnTo>
                <a:lnTo>
                  <a:pt x="450844" y="266700"/>
                </a:lnTo>
                <a:close/>
              </a:path>
              <a:path w="615950" h="355600">
                <a:moveTo>
                  <a:pt x="450844" y="330205"/>
                </a:moveTo>
                <a:lnTo>
                  <a:pt x="450844" y="266700"/>
                </a:lnTo>
                <a:lnTo>
                  <a:pt x="444505" y="266700"/>
                </a:lnTo>
                <a:lnTo>
                  <a:pt x="444505" y="336544"/>
                </a:lnTo>
                <a:lnTo>
                  <a:pt x="450844" y="330205"/>
                </a:lnTo>
                <a:close/>
              </a:path>
              <a:path w="615950" h="355600">
                <a:moveTo>
                  <a:pt x="609600" y="184395"/>
                </a:moveTo>
                <a:lnTo>
                  <a:pt x="609600" y="177805"/>
                </a:lnTo>
                <a:lnTo>
                  <a:pt x="606360" y="174689"/>
                </a:lnTo>
                <a:lnTo>
                  <a:pt x="444505" y="336544"/>
                </a:lnTo>
                <a:lnTo>
                  <a:pt x="450844" y="342900"/>
                </a:lnTo>
                <a:lnTo>
                  <a:pt x="450844" y="349020"/>
                </a:lnTo>
                <a:lnTo>
                  <a:pt x="609600" y="184395"/>
                </a:lnTo>
                <a:close/>
              </a:path>
              <a:path w="615950" h="355600">
                <a:moveTo>
                  <a:pt x="450844" y="349020"/>
                </a:moveTo>
                <a:lnTo>
                  <a:pt x="450844" y="342900"/>
                </a:lnTo>
                <a:lnTo>
                  <a:pt x="444505" y="336544"/>
                </a:lnTo>
                <a:lnTo>
                  <a:pt x="444505" y="355594"/>
                </a:lnTo>
                <a:lnTo>
                  <a:pt x="450844" y="349020"/>
                </a:lnTo>
                <a:close/>
              </a:path>
              <a:path w="615950" h="355600">
                <a:moveTo>
                  <a:pt x="609600" y="177805"/>
                </a:moveTo>
                <a:lnTo>
                  <a:pt x="609600" y="171450"/>
                </a:lnTo>
                <a:lnTo>
                  <a:pt x="606360" y="174689"/>
                </a:lnTo>
                <a:lnTo>
                  <a:pt x="609600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51357" y="3994144"/>
            <a:ext cx="609600" cy="330200"/>
          </a:xfrm>
          <a:custGeom>
            <a:avLst/>
            <a:gdLst/>
            <a:ahLst/>
            <a:cxnLst/>
            <a:rect l="l" t="t" r="r" b="b"/>
            <a:pathLst>
              <a:path w="609600" h="330200">
                <a:moveTo>
                  <a:pt x="444489" y="247650"/>
                </a:moveTo>
                <a:lnTo>
                  <a:pt x="444489" y="82555"/>
                </a:lnTo>
                <a:lnTo>
                  <a:pt x="0" y="82555"/>
                </a:lnTo>
                <a:lnTo>
                  <a:pt x="0" y="247650"/>
                </a:lnTo>
                <a:lnTo>
                  <a:pt x="444489" y="247650"/>
                </a:lnTo>
                <a:close/>
              </a:path>
              <a:path w="609600" h="330200">
                <a:moveTo>
                  <a:pt x="609600" y="165110"/>
                </a:moveTo>
                <a:lnTo>
                  <a:pt x="444489" y="0"/>
                </a:lnTo>
                <a:lnTo>
                  <a:pt x="444489" y="330205"/>
                </a:lnTo>
                <a:lnTo>
                  <a:pt x="609600" y="165110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45002" y="3981450"/>
            <a:ext cx="622300" cy="355600"/>
          </a:xfrm>
          <a:custGeom>
            <a:avLst/>
            <a:gdLst/>
            <a:ahLst/>
            <a:cxnLst/>
            <a:rect l="l" t="t" r="r" b="b"/>
            <a:pathLst>
              <a:path w="622300" h="355600">
                <a:moveTo>
                  <a:pt x="450844" y="88894"/>
                </a:moveTo>
                <a:lnTo>
                  <a:pt x="0" y="88894"/>
                </a:lnTo>
                <a:lnTo>
                  <a:pt x="0" y="266700"/>
                </a:lnTo>
                <a:lnTo>
                  <a:pt x="6355" y="266700"/>
                </a:lnTo>
                <a:lnTo>
                  <a:pt x="6355" y="101605"/>
                </a:lnTo>
                <a:lnTo>
                  <a:pt x="12694" y="95250"/>
                </a:lnTo>
                <a:lnTo>
                  <a:pt x="12694" y="101605"/>
                </a:lnTo>
                <a:lnTo>
                  <a:pt x="444505" y="101605"/>
                </a:lnTo>
                <a:lnTo>
                  <a:pt x="444505" y="95250"/>
                </a:lnTo>
                <a:lnTo>
                  <a:pt x="450844" y="88894"/>
                </a:lnTo>
                <a:close/>
              </a:path>
              <a:path w="622300" h="355600">
                <a:moveTo>
                  <a:pt x="12694" y="101605"/>
                </a:moveTo>
                <a:lnTo>
                  <a:pt x="12694" y="95250"/>
                </a:lnTo>
                <a:lnTo>
                  <a:pt x="6355" y="101605"/>
                </a:lnTo>
                <a:lnTo>
                  <a:pt x="12694" y="101605"/>
                </a:lnTo>
                <a:close/>
              </a:path>
              <a:path w="622300" h="355600">
                <a:moveTo>
                  <a:pt x="12694" y="254005"/>
                </a:moveTo>
                <a:lnTo>
                  <a:pt x="12694" y="101605"/>
                </a:lnTo>
                <a:lnTo>
                  <a:pt x="6355" y="101605"/>
                </a:lnTo>
                <a:lnTo>
                  <a:pt x="6355" y="254005"/>
                </a:lnTo>
                <a:lnTo>
                  <a:pt x="12694" y="254005"/>
                </a:lnTo>
                <a:close/>
              </a:path>
              <a:path w="622300" h="355600">
                <a:moveTo>
                  <a:pt x="457200" y="329936"/>
                </a:moveTo>
                <a:lnTo>
                  <a:pt x="457200" y="254005"/>
                </a:lnTo>
                <a:lnTo>
                  <a:pt x="6355" y="254005"/>
                </a:lnTo>
                <a:lnTo>
                  <a:pt x="12694" y="260344"/>
                </a:lnTo>
                <a:lnTo>
                  <a:pt x="12694" y="266700"/>
                </a:lnTo>
                <a:lnTo>
                  <a:pt x="444505" y="266700"/>
                </a:lnTo>
                <a:lnTo>
                  <a:pt x="444505" y="260344"/>
                </a:lnTo>
                <a:lnTo>
                  <a:pt x="450844" y="266700"/>
                </a:lnTo>
                <a:lnTo>
                  <a:pt x="450844" y="336544"/>
                </a:lnTo>
                <a:lnTo>
                  <a:pt x="457200" y="329936"/>
                </a:lnTo>
                <a:close/>
              </a:path>
              <a:path w="622300" h="355600">
                <a:moveTo>
                  <a:pt x="12694" y="266700"/>
                </a:moveTo>
                <a:lnTo>
                  <a:pt x="12694" y="260344"/>
                </a:lnTo>
                <a:lnTo>
                  <a:pt x="6355" y="254005"/>
                </a:lnTo>
                <a:lnTo>
                  <a:pt x="6355" y="266700"/>
                </a:lnTo>
                <a:lnTo>
                  <a:pt x="12694" y="266700"/>
                </a:lnTo>
                <a:close/>
              </a:path>
              <a:path w="622300" h="355600">
                <a:moveTo>
                  <a:pt x="457199" y="12695"/>
                </a:moveTo>
                <a:lnTo>
                  <a:pt x="444505" y="0"/>
                </a:lnTo>
                <a:lnTo>
                  <a:pt x="444505" y="88894"/>
                </a:lnTo>
                <a:lnTo>
                  <a:pt x="450844" y="88894"/>
                </a:lnTo>
                <a:lnTo>
                  <a:pt x="450844" y="19050"/>
                </a:lnTo>
                <a:lnTo>
                  <a:pt x="457199" y="12695"/>
                </a:lnTo>
                <a:close/>
              </a:path>
              <a:path w="622300" h="355600">
                <a:moveTo>
                  <a:pt x="457200" y="101605"/>
                </a:moveTo>
                <a:lnTo>
                  <a:pt x="457199" y="25404"/>
                </a:lnTo>
                <a:lnTo>
                  <a:pt x="450844" y="19050"/>
                </a:lnTo>
                <a:lnTo>
                  <a:pt x="450844" y="88894"/>
                </a:lnTo>
                <a:lnTo>
                  <a:pt x="444505" y="95250"/>
                </a:lnTo>
                <a:lnTo>
                  <a:pt x="444505" y="101605"/>
                </a:lnTo>
                <a:lnTo>
                  <a:pt x="457200" y="101605"/>
                </a:lnTo>
                <a:close/>
              </a:path>
              <a:path w="622300" h="355600">
                <a:moveTo>
                  <a:pt x="450844" y="266700"/>
                </a:moveTo>
                <a:lnTo>
                  <a:pt x="444505" y="260344"/>
                </a:lnTo>
                <a:lnTo>
                  <a:pt x="444505" y="266700"/>
                </a:lnTo>
                <a:lnTo>
                  <a:pt x="450844" y="266700"/>
                </a:lnTo>
                <a:close/>
              </a:path>
              <a:path w="622300" h="355600">
                <a:moveTo>
                  <a:pt x="457200" y="342900"/>
                </a:moveTo>
                <a:lnTo>
                  <a:pt x="450844" y="336544"/>
                </a:lnTo>
                <a:lnTo>
                  <a:pt x="450844" y="266700"/>
                </a:lnTo>
                <a:lnTo>
                  <a:pt x="444505" y="266700"/>
                </a:lnTo>
                <a:lnTo>
                  <a:pt x="444505" y="355594"/>
                </a:lnTo>
                <a:lnTo>
                  <a:pt x="457200" y="342900"/>
                </a:lnTo>
                <a:close/>
              </a:path>
              <a:path w="622300" h="355600">
                <a:moveTo>
                  <a:pt x="622294" y="177805"/>
                </a:moveTo>
                <a:lnTo>
                  <a:pt x="457199" y="12695"/>
                </a:lnTo>
                <a:lnTo>
                  <a:pt x="450844" y="19050"/>
                </a:lnTo>
                <a:lnTo>
                  <a:pt x="606484" y="174689"/>
                </a:lnTo>
                <a:lnTo>
                  <a:pt x="609600" y="171450"/>
                </a:lnTo>
                <a:lnTo>
                  <a:pt x="609600" y="190500"/>
                </a:lnTo>
                <a:lnTo>
                  <a:pt x="622294" y="177805"/>
                </a:lnTo>
                <a:close/>
              </a:path>
              <a:path w="622300" h="355600">
                <a:moveTo>
                  <a:pt x="609600" y="190500"/>
                </a:moveTo>
                <a:lnTo>
                  <a:pt x="609600" y="177805"/>
                </a:lnTo>
                <a:lnTo>
                  <a:pt x="606484" y="174689"/>
                </a:lnTo>
                <a:lnTo>
                  <a:pt x="450844" y="336544"/>
                </a:lnTo>
                <a:lnTo>
                  <a:pt x="457200" y="342900"/>
                </a:lnTo>
                <a:lnTo>
                  <a:pt x="609600" y="190500"/>
                </a:lnTo>
                <a:close/>
              </a:path>
              <a:path w="622300" h="355600">
                <a:moveTo>
                  <a:pt x="609600" y="177805"/>
                </a:moveTo>
                <a:lnTo>
                  <a:pt x="609600" y="171450"/>
                </a:lnTo>
                <a:lnTo>
                  <a:pt x="606484" y="174689"/>
                </a:lnTo>
                <a:lnTo>
                  <a:pt x="609600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76847" y="3994144"/>
            <a:ext cx="609600" cy="330200"/>
          </a:xfrm>
          <a:custGeom>
            <a:avLst/>
            <a:gdLst/>
            <a:ahLst/>
            <a:cxnLst/>
            <a:rect l="l" t="t" r="r" b="b"/>
            <a:pathLst>
              <a:path w="609600" h="330200">
                <a:moveTo>
                  <a:pt x="444505" y="247650"/>
                </a:moveTo>
                <a:lnTo>
                  <a:pt x="444505" y="82555"/>
                </a:lnTo>
                <a:lnTo>
                  <a:pt x="0" y="82555"/>
                </a:lnTo>
                <a:lnTo>
                  <a:pt x="0" y="247650"/>
                </a:lnTo>
                <a:lnTo>
                  <a:pt x="444505" y="247650"/>
                </a:lnTo>
                <a:close/>
              </a:path>
              <a:path w="609600" h="330200">
                <a:moveTo>
                  <a:pt x="609600" y="165110"/>
                </a:moveTo>
                <a:lnTo>
                  <a:pt x="444505" y="0"/>
                </a:lnTo>
                <a:lnTo>
                  <a:pt x="444505" y="330205"/>
                </a:lnTo>
                <a:lnTo>
                  <a:pt x="609600" y="165110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70507" y="3981450"/>
            <a:ext cx="622300" cy="355600"/>
          </a:xfrm>
          <a:custGeom>
            <a:avLst/>
            <a:gdLst/>
            <a:ahLst/>
            <a:cxnLst/>
            <a:rect l="l" t="t" r="r" b="b"/>
            <a:pathLst>
              <a:path w="622300" h="355600">
                <a:moveTo>
                  <a:pt x="450844" y="88894"/>
                </a:moveTo>
                <a:lnTo>
                  <a:pt x="0" y="88894"/>
                </a:lnTo>
                <a:lnTo>
                  <a:pt x="0" y="266700"/>
                </a:lnTo>
                <a:lnTo>
                  <a:pt x="6339" y="266700"/>
                </a:lnTo>
                <a:lnTo>
                  <a:pt x="6339" y="101605"/>
                </a:lnTo>
                <a:lnTo>
                  <a:pt x="444489" y="101605"/>
                </a:lnTo>
                <a:lnTo>
                  <a:pt x="444489" y="95250"/>
                </a:lnTo>
                <a:lnTo>
                  <a:pt x="450844" y="88894"/>
                </a:lnTo>
                <a:close/>
              </a:path>
              <a:path w="622300" h="355600">
                <a:moveTo>
                  <a:pt x="457200" y="323835"/>
                </a:moveTo>
                <a:lnTo>
                  <a:pt x="457200" y="254005"/>
                </a:lnTo>
                <a:lnTo>
                  <a:pt x="6339" y="254005"/>
                </a:lnTo>
                <a:lnTo>
                  <a:pt x="6339" y="266700"/>
                </a:lnTo>
                <a:lnTo>
                  <a:pt x="444489" y="266700"/>
                </a:lnTo>
                <a:lnTo>
                  <a:pt x="444489" y="260344"/>
                </a:lnTo>
                <a:lnTo>
                  <a:pt x="450844" y="266700"/>
                </a:lnTo>
                <a:lnTo>
                  <a:pt x="450844" y="330190"/>
                </a:lnTo>
                <a:lnTo>
                  <a:pt x="457200" y="323835"/>
                </a:lnTo>
                <a:close/>
              </a:path>
              <a:path w="622300" h="355600">
                <a:moveTo>
                  <a:pt x="457189" y="12700"/>
                </a:moveTo>
                <a:lnTo>
                  <a:pt x="444489" y="0"/>
                </a:lnTo>
                <a:lnTo>
                  <a:pt x="444489" y="19050"/>
                </a:lnTo>
                <a:lnTo>
                  <a:pt x="457189" y="12700"/>
                </a:lnTo>
                <a:close/>
              </a:path>
              <a:path w="622300" h="355600">
                <a:moveTo>
                  <a:pt x="622294" y="177805"/>
                </a:moveTo>
                <a:lnTo>
                  <a:pt x="457189" y="12700"/>
                </a:lnTo>
                <a:lnTo>
                  <a:pt x="444489" y="19050"/>
                </a:lnTo>
                <a:lnTo>
                  <a:pt x="606359" y="174689"/>
                </a:lnTo>
                <a:lnTo>
                  <a:pt x="609600" y="171450"/>
                </a:lnTo>
                <a:lnTo>
                  <a:pt x="609600" y="190498"/>
                </a:lnTo>
                <a:lnTo>
                  <a:pt x="622294" y="177805"/>
                </a:lnTo>
                <a:close/>
              </a:path>
              <a:path w="622300" h="355600">
                <a:moveTo>
                  <a:pt x="457200" y="101605"/>
                </a:moveTo>
                <a:lnTo>
                  <a:pt x="457189" y="31261"/>
                </a:lnTo>
                <a:lnTo>
                  <a:pt x="444489" y="19050"/>
                </a:lnTo>
                <a:lnTo>
                  <a:pt x="444489" y="88894"/>
                </a:lnTo>
                <a:lnTo>
                  <a:pt x="450844" y="88894"/>
                </a:lnTo>
                <a:lnTo>
                  <a:pt x="450844" y="101605"/>
                </a:lnTo>
                <a:lnTo>
                  <a:pt x="457200" y="101605"/>
                </a:lnTo>
                <a:close/>
              </a:path>
              <a:path w="622300" h="355600">
                <a:moveTo>
                  <a:pt x="450844" y="101605"/>
                </a:moveTo>
                <a:lnTo>
                  <a:pt x="450844" y="88894"/>
                </a:lnTo>
                <a:lnTo>
                  <a:pt x="444489" y="95250"/>
                </a:lnTo>
                <a:lnTo>
                  <a:pt x="444489" y="101605"/>
                </a:lnTo>
                <a:lnTo>
                  <a:pt x="450844" y="101605"/>
                </a:lnTo>
                <a:close/>
              </a:path>
              <a:path w="622300" h="355600">
                <a:moveTo>
                  <a:pt x="450844" y="266700"/>
                </a:moveTo>
                <a:lnTo>
                  <a:pt x="444489" y="260344"/>
                </a:lnTo>
                <a:lnTo>
                  <a:pt x="444489" y="266700"/>
                </a:lnTo>
                <a:lnTo>
                  <a:pt x="450844" y="266700"/>
                </a:lnTo>
                <a:close/>
              </a:path>
              <a:path w="622300" h="355600">
                <a:moveTo>
                  <a:pt x="450844" y="330190"/>
                </a:moveTo>
                <a:lnTo>
                  <a:pt x="450844" y="266700"/>
                </a:lnTo>
                <a:lnTo>
                  <a:pt x="444489" y="266700"/>
                </a:lnTo>
                <a:lnTo>
                  <a:pt x="444489" y="336544"/>
                </a:lnTo>
                <a:lnTo>
                  <a:pt x="450844" y="330190"/>
                </a:lnTo>
                <a:close/>
              </a:path>
              <a:path w="622300" h="355600">
                <a:moveTo>
                  <a:pt x="609600" y="190498"/>
                </a:moveTo>
                <a:lnTo>
                  <a:pt x="609600" y="177805"/>
                </a:lnTo>
                <a:lnTo>
                  <a:pt x="606359" y="174689"/>
                </a:lnTo>
                <a:lnTo>
                  <a:pt x="444489" y="336544"/>
                </a:lnTo>
                <a:lnTo>
                  <a:pt x="457200" y="342885"/>
                </a:lnTo>
                <a:lnTo>
                  <a:pt x="609600" y="190498"/>
                </a:lnTo>
                <a:close/>
              </a:path>
              <a:path w="622300" h="355600">
                <a:moveTo>
                  <a:pt x="457190" y="342895"/>
                </a:moveTo>
                <a:lnTo>
                  <a:pt x="444489" y="336544"/>
                </a:lnTo>
                <a:lnTo>
                  <a:pt x="444489" y="355594"/>
                </a:lnTo>
                <a:lnTo>
                  <a:pt x="457190" y="342895"/>
                </a:lnTo>
                <a:close/>
              </a:path>
              <a:path w="622300" h="355600">
                <a:moveTo>
                  <a:pt x="609600" y="177805"/>
                </a:moveTo>
                <a:lnTo>
                  <a:pt x="609600" y="171450"/>
                </a:lnTo>
                <a:lnTo>
                  <a:pt x="606359" y="174689"/>
                </a:lnTo>
                <a:lnTo>
                  <a:pt x="609600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95997" y="3994144"/>
            <a:ext cx="609600" cy="330200"/>
          </a:xfrm>
          <a:custGeom>
            <a:avLst/>
            <a:gdLst/>
            <a:ahLst/>
            <a:cxnLst/>
            <a:rect l="l" t="t" r="r" b="b"/>
            <a:pathLst>
              <a:path w="609600" h="330200">
                <a:moveTo>
                  <a:pt x="444505" y="247650"/>
                </a:moveTo>
                <a:lnTo>
                  <a:pt x="444505" y="82555"/>
                </a:lnTo>
                <a:lnTo>
                  <a:pt x="0" y="82555"/>
                </a:lnTo>
                <a:lnTo>
                  <a:pt x="0" y="247650"/>
                </a:lnTo>
                <a:lnTo>
                  <a:pt x="444505" y="247650"/>
                </a:lnTo>
                <a:close/>
              </a:path>
              <a:path w="609600" h="330200">
                <a:moveTo>
                  <a:pt x="609600" y="165110"/>
                </a:moveTo>
                <a:lnTo>
                  <a:pt x="444505" y="0"/>
                </a:lnTo>
                <a:lnTo>
                  <a:pt x="444505" y="330205"/>
                </a:lnTo>
                <a:lnTo>
                  <a:pt x="609600" y="165110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95997" y="3981450"/>
            <a:ext cx="615950" cy="355600"/>
          </a:xfrm>
          <a:custGeom>
            <a:avLst/>
            <a:gdLst/>
            <a:ahLst/>
            <a:cxnLst/>
            <a:rect l="l" t="t" r="r" b="b"/>
            <a:pathLst>
              <a:path w="615950" h="355600">
                <a:moveTo>
                  <a:pt x="450860" y="101605"/>
                </a:moveTo>
                <a:lnTo>
                  <a:pt x="450860" y="25161"/>
                </a:lnTo>
                <a:lnTo>
                  <a:pt x="444505" y="19050"/>
                </a:lnTo>
                <a:lnTo>
                  <a:pt x="444505" y="88894"/>
                </a:lnTo>
                <a:lnTo>
                  <a:pt x="0" y="88894"/>
                </a:lnTo>
                <a:lnTo>
                  <a:pt x="0" y="101605"/>
                </a:lnTo>
                <a:lnTo>
                  <a:pt x="6355" y="95250"/>
                </a:lnTo>
                <a:lnTo>
                  <a:pt x="6355" y="101605"/>
                </a:lnTo>
                <a:lnTo>
                  <a:pt x="450860" y="101605"/>
                </a:lnTo>
                <a:close/>
              </a:path>
              <a:path w="615950" h="355600">
                <a:moveTo>
                  <a:pt x="6355" y="101605"/>
                </a:moveTo>
                <a:lnTo>
                  <a:pt x="6355" y="95250"/>
                </a:lnTo>
                <a:lnTo>
                  <a:pt x="0" y="101605"/>
                </a:lnTo>
                <a:lnTo>
                  <a:pt x="6355" y="101605"/>
                </a:lnTo>
                <a:close/>
              </a:path>
              <a:path w="615950" h="355600">
                <a:moveTo>
                  <a:pt x="6355" y="254005"/>
                </a:moveTo>
                <a:lnTo>
                  <a:pt x="6355" y="101605"/>
                </a:lnTo>
                <a:lnTo>
                  <a:pt x="0" y="101605"/>
                </a:lnTo>
                <a:lnTo>
                  <a:pt x="0" y="254005"/>
                </a:lnTo>
                <a:lnTo>
                  <a:pt x="6355" y="254005"/>
                </a:lnTo>
                <a:close/>
              </a:path>
              <a:path w="615950" h="355600">
                <a:moveTo>
                  <a:pt x="450860" y="330189"/>
                </a:moveTo>
                <a:lnTo>
                  <a:pt x="450860" y="254005"/>
                </a:lnTo>
                <a:lnTo>
                  <a:pt x="0" y="254005"/>
                </a:lnTo>
                <a:lnTo>
                  <a:pt x="6355" y="260344"/>
                </a:lnTo>
                <a:lnTo>
                  <a:pt x="6355" y="266700"/>
                </a:lnTo>
                <a:lnTo>
                  <a:pt x="444505" y="266700"/>
                </a:lnTo>
                <a:lnTo>
                  <a:pt x="444505" y="336544"/>
                </a:lnTo>
                <a:lnTo>
                  <a:pt x="450860" y="330189"/>
                </a:lnTo>
                <a:close/>
              </a:path>
              <a:path w="615950" h="355600">
                <a:moveTo>
                  <a:pt x="6355" y="266700"/>
                </a:moveTo>
                <a:lnTo>
                  <a:pt x="6355" y="260344"/>
                </a:lnTo>
                <a:lnTo>
                  <a:pt x="0" y="254005"/>
                </a:lnTo>
                <a:lnTo>
                  <a:pt x="0" y="266700"/>
                </a:lnTo>
                <a:lnTo>
                  <a:pt x="6355" y="266700"/>
                </a:lnTo>
                <a:close/>
              </a:path>
              <a:path w="615950" h="355600">
                <a:moveTo>
                  <a:pt x="615955" y="177805"/>
                </a:moveTo>
                <a:lnTo>
                  <a:pt x="444505" y="0"/>
                </a:lnTo>
                <a:lnTo>
                  <a:pt x="444505" y="19050"/>
                </a:lnTo>
                <a:lnTo>
                  <a:pt x="450860" y="12694"/>
                </a:lnTo>
                <a:lnTo>
                  <a:pt x="450860" y="25161"/>
                </a:lnTo>
                <a:lnTo>
                  <a:pt x="606360" y="174689"/>
                </a:lnTo>
                <a:lnTo>
                  <a:pt x="609600" y="171450"/>
                </a:lnTo>
                <a:lnTo>
                  <a:pt x="609600" y="184395"/>
                </a:lnTo>
                <a:lnTo>
                  <a:pt x="615955" y="177805"/>
                </a:lnTo>
                <a:close/>
              </a:path>
              <a:path w="615950" h="355600">
                <a:moveTo>
                  <a:pt x="450860" y="25161"/>
                </a:moveTo>
                <a:lnTo>
                  <a:pt x="450860" y="12694"/>
                </a:lnTo>
                <a:lnTo>
                  <a:pt x="444505" y="19050"/>
                </a:lnTo>
                <a:lnTo>
                  <a:pt x="450860" y="25161"/>
                </a:lnTo>
                <a:close/>
              </a:path>
              <a:path w="615950" h="355600">
                <a:moveTo>
                  <a:pt x="609600" y="184395"/>
                </a:moveTo>
                <a:lnTo>
                  <a:pt x="609600" y="177805"/>
                </a:lnTo>
                <a:lnTo>
                  <a:pt x="606360" y="174689"/>
                </a:lnTo>
                <a:lnTo>
                  <a:pt x="444505" y="336544"/>
                </a:lnTo>
                <a:lnTo>
                  <a:pt x="450860" y="342900"/>
                </a:lnTo>
                <a:lnTo>
                  <a:pt x="450860" y="349004"/>
                </a:lnTo>
                <a:lnTo>
                  <a:pt x="609600" y="184395"/>
                </a:lnTo>
                <a:close/>
              </a:path>
              <a:path w="615950" h="355600">
                <a:moveTo>
                  <a:pt x="450860" y="349004"/>
                </a:moveTo>
                <a:lnTo>
                  <a:pt x="450860" y="342900"/>
                </a:lnTo>
                <a:lnTo>
                  <a:pt x="444505" y="336544"/>
                </a:lnTo>
                <a:lnTo>
                  <a:pt x="444505" y="355594"/>
                </a:lnTo>
                <a:lnTo>
                  <a:pt x="450860" y="349004"/>
                </a:lnTo>
                <a:close/>
              </a:path>
              <a:path w="615950" h="355600">
                <a:moveTo>
                  <a:pt x="609600" y="177805"/>
                </a:moveTo>
                <a:lnTo>
                  <a:pt x="609600" y="171450"/>
                </a:lnTo>
                <a:lnTo>
                  <a:pt x="606360" y="174689"/>
                </a:lnTo>
                <a:lnTo>
                  <a:pt x="609600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21502" y="3994144"/>
            <a:ext cx="609600" cy="330200"/>
          </a:xfrm>
          <a:custGeom>
            <a:avLst/>
            <a:gdLst/>
            <a:ahLst/>
            <a:cxnLst/>
            <a:rect l="l" t="t" r="r" b="b"/>
            <a:pathLst>
              <a:path w="609600" h="330200">
                <a:moveTo>
                  <a:pt x="444505" y="247650"/>
                </a:moveTo>
                <a:lnTo>
                  <a:pt x="444505" y="82555"/>
                </a:lnTo>
                <a:lnTo>
                  <a:pt x="0" y="82555"/>
                </a:lnTo>
                <a:lnTo>
                  <a:pt x="0" y="247650"/>
                </a:lnTo>
                <a:lnTo>
                  <a:pt x="444505" y="247650"/>
                </a:lnTo>
                <a:close/>
              </a:path>
              <a:path w="609600" h="330200">
                <a:moveTo>
                  <a:pt x="609600" y="165110"/>
                </a:moveTo>
                <a:lnTo>
                  <a:pt x="444505" y="0"/>
                </a:lnTo>
                <a:lnTo>
                  <a:pt x="444505" y="330205"/>
                </a:lnTo>
                <a:lnTo>
                  <a:pt x="609600" y="165110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15147" y="3981450"/>
            <a:ext cx="609600" cy="355600"/>
          </a:xfrm>
          <a:custGeom>
            <a:avLst/>
            <a:gdLst/>
            <a:ahLst/>
            <a:cxnLst/>
            <a:rect l="l" t="t" r="r" b="b"/>
            <a:pathLst>
              <a:path w="609600" h="355600">
                <a:moveTo>
                  <a:pt x="12710" y="254005"/>
                </a:moveTo>
                <a:lnTo>
                  <a:pt x="12710" y="222244"/>
                </a:lnTo>
                <a:lnTo>
                  <a:pt x="0" y="222244"/>
                </a:lnTo>
                <a:lnTo>
                  <a:pt x="0" y="260344"/>
                </a:lnTo>
                <a:lnTo>
                  <a:pt x="6355" y="260344"/>
                </a:lnTo>
                <a:lnTo>
                  <a:pt x="6355" y="254005"/>
                </a:lnTo>
                <a:lnTo>
                  <a:pt x="12710" y="254005"/>
                </a:lnTo>
                <a:close/>
              </a:path>
              <a:path w="609600" h="355600">
                <a:moveTo>
                  <a:pt x="25405" y="266700"/>
                </a:moveTo>
                <a:lnTo>
                  <a:pt x="25405" y="254005"/>
                </a:lnTo>
                <a:lnTo>
                  <a:pt x="6355" y="254005"/>
                </a:lnTo>
                <a:lnTo>
                  <a:pt x="6355" y="260344"/>
                </a:lnTo>
                <a:lnTo>
                  <a:pt x="12710" y="260344"/>
                </a:lnTo>
                <a:lnTo>
                  <a:pt x="12710" y="266700"/>
                </a:lnTo>
                <a:lnTo>
                  <a:pt x="25405" y="266700"/>
                </a:lnTo>
                <a:close/>
              </a:path>
              <a:path w="609600" h="355600">
                <a:moveTo>
                  <a:pt x="12710" y="266700"/>
                </a:moveTo>
                <a:lnTo>
                  <a:pt x="12710" y="260344"/>
                </a:lnTo>
                <a:lnTo>
                  <a:pt x="6355" y="260344"/>
                </a:lnTo>
                <a:lnTo>
                  <a:pt x="6355" y="266700"/>
                </a:lnTo>
                <a:lnTo>
                  <a:pt x="12710" y="266700"/>
                </a:lnTo>
                <a:close/>
              </a:path>
              <a:path w="609600" h="355600">
                <a:moveTo>
                  <a:pt x="12710" y="190500"/>
                </a:moveTo>
                <a:lnTo>
                  <a:pt x="12710" y="152400"/>
                </a:lnTo>
                <a:lnTo>
                  <a:pt x="0" y="152400"/>
                </a:lnTo>
                <a:lnTo>
                  <a:pt x="0" y="190500"/>
                </a:lnTo>
                <a:lnTo>
                  <a:pt x="12710" y="190500"/>
                </a:lnTo>
                <a:close/>
              </a:path>
              <a:path w="609600" h="355600">
                <a:moveTo>
                  <a:pt x="12710" y="95250"/>
                </a:moveTo>
                <a:lnTo>
                  <a:pt x="12710" y="88894"/>
                </a:lnTo>
                <a:lnTo>
                  <a:pt x="0" y="88894"/>
                </a:lnTo>
                <a:lnTo>
                  <a:pt x="0" y="126994"/>
                </a:lnTo>
                <a:lnTo>
                  <a:pt x="6355" y="126994"/>
                </a:lnTo>
                <a:lnTo>
                  <a:pt x="6355" y="101605"/>
                </a:lnTo>
                <a:lnTo>
                  <a:pt x="12710" y="95250"/>
                </a:lnTo>
                <a:close/>
              </a:path>
              <a:path w="609600" h="355600">
                <a:moveTo>
                  <a:pt x="12710" y="101605"/>
                </a:moveTo>
                <a:lnTo>
                  <a:pt x="12710" y="95250"/>
                </a:lnTo>
                <a:lnTo>
                  <a:pt x="6355" y="101605"/>
                </a:lnTo>
                <a:lnTo>
                  <a:pt x="12710" y="101605"/>
                </a:lnTo>
                <a:close/>
              </a:path>
              <a:path w="609600" h="355600">
                <a:moveTo>
                  <a:pt x="12710" y="126994"/>
                </a:moveTo>
                <a:lnTo>
                  <a:pt x="12710" y="101605"/>
                </a:lnTo>
                <a:lnTo>
                  <a:pt x="6355" y="101605"/>
                </a:lnTo>
                <a:lnTo>
                  <a:pt x="6355" y="126994"/>
                </a:lnTo>
                <a:lnTo>
                  <a:pt x="12710" y="126994"/>
                </a:lnTo>
                <a:close/>
              </a:path>
              <a:path w="609600" h="355600">
                <a:moveTo>
                  <a:pt x="76200" y="101605"/>
                </a:moveTo>
                <a:lnTo>
                  <a:pt x="76200" y="88894"/>
                </a:lnTo>
                <a:lnTo>
                  <a:pt x="38100" y="88894"/>
                </a:lnTo>
                <a:lnTo>
                  <a:pt x="38100" y="101605"/>
                </a:lnTo>
                <a:lnTo>
                  <a:pt x="76200" y="101605"/>
                </a:lnTo>
                <a:close/>
              </a:path>
              <a:path w="609600" h="355600">
                <a:moveTo>
                  <a:pt x="146060" y="101605"/>
                </a:moveTo>
                <a:lnTo>
                  <a:pt x="146060" y="88894"/>
                </a:lnTo>
                <a:lnTo>
                  <a:pt x="107960" y="88894"/>
                </a:lnTo>
                <a:lnTo>
                  <a:pt x="107960" y="101605"/>
                </a:lnTo>
                <a:lnTo>
                  <a:pt x="146060" y="101605"/>
                </a:lnTo>
                <a:close/>
              </a:path>
              <a:path w="609600" h="355600">
                <a:moveTo>
                  <a:pt x="209550" y="101605"/>
                </a:moveTo>
                <a:lnTo>
                  <a:pt x="209550" y="88894"/>
                </a:lnTo>
                <a:lnTo>
                  <a:pt x="171450" y="88894"/>
                </a:lnTo>
                <a:lnTo>
                  <a:pt x="171450" y="101605"/>
                </a:lnTo>
                <a:lnTo>
                  <a:pt x="209550" y="101605"/>
                </a:lnTo>
                <a:close/>
              </a:path>
              <a:path w="609600" h="355600">
                <a:moveTo>
                  <a:pt x="279410" y="101605"/>
                </a:moveTo>
                <a:lnTo>
                  <a:pt x="279410" y="88894"/>
                </a:lnTo>
                <a:lnTo>
                  <a:pt x="241310" y="88894"/>
                </a:lnTo>
                <a:lnTo>
                  <a:pt x="241310" y="101605"/>
                </a:lnTo>
                <a:lnTo>
                  <a:pt x="279410" y="101605"/>
                </a:lnTo>
                <a:close/>
              </a:path>
              <a:path w="609600" h="355600">
                <a:moveTo>
                  <a:pt x="342900" y="101605"/>
                </a:moveTo>
                <a:lnTo>
                  <a:pt x="342900" y="88894"/>
                </a:lnTo>
                <a:lnTo>
                  <a:pt x="304800" y="88894"/>
                </a:lnTo>
                <a:lnTo>
                  <a:pt x="304800" y="101605"/>
                </a:lnTo>
                <a:lnTo>
                  <a:pt x="342900" y="101605"/>
                </a:lnTo>
                <a:close/>
              </a:path>
              <a:path w="609600" h="355600">
                <a:moveTo>
                  <a:pt x="412760" y="101605"/>
                </a:moveTo>
                <a:lnTo>
                  <a:pt x="412760" y="88894"/>
                </a:lnTo>
                <a:lnTo>
                  <a:pt x="374660" y="88894"/>
                </a:lnTo>
                <a:lnTo>
                  <a:pt x="374660" y="101605"/>
                </a:lnTo>
                <a:lnTo>
                  <a:pt x="412760" y="101605"/>
                </a:lnTo>
                <a:close/>
              </a:path>
              <a:path w="609600" h="355600">
                <a:moveTo>
                  <a:pt x="450860" y="88894"/>
                </a:moveTo>
                <a:lnTo>
                  <a:pt x="438150" y="88894"/>
                </a:lnTo>
                <a:lnTo>
                  <a:pt x="438150" y="101605"/>
                </a:lnTo>
                <a:lnTo>
                  <a:pt x="444505" y="101605"/>
                </a:lnTo>
                <a:lnTo>
                  <a:pt x="444505" y="95250"/>
                </a:lnTo>
                <a:lnTo>
                  <a:pt x="450860" y="88894"/>
                </a:lnTo>
                <a:close/>
              </a:path>
              <a:path w="609600" h="355600">
                <a:moveTo>
                  <a:pt x="457200" y="101605"/>
                </a:moveTo>
                <a:lnTo>
                  <a:pt x="457200" y="69844"/>
                </a:lnTo>
                <a:lnTo>
                  <a:pt x="444505" y="69844"/>
                </a:lnTo>
                <a:lnTo>
                  <a:pt x="444505" y="88894"/>
                </a:lnTo>
                <a:lnTo>
                  <a:pt x="450860" y="88894"/>
                </a:lnTo>
                <a:lnTo>
                  <a:pt x="450860" y="101605"/>
                </a:lnTo>
                <a:lnTo>
                  <a:pt x="457200" y="101605"/>
                </a:lnTo>
                <a:close/>
              </a:path>
              <a:path w="609600" h="355600">
                <a:moveTo>
                  <a:pt x="450860" y="101605"/>
                </a:moveTo>
                <a:lnTo>
                  <a:pt x="450860" y="88894"/>
                </a:lnTo>
                <a:lnTo>
                  <a:pt x="444505" y="95250"/>
                </a:lnTo>
                <a:lnTo>
                  <a:pt x="444505" y="101605"/>
                </a:lnTo>
                <a:lnTo>
                  <a:pt x="450860" y="101605"/>
                </a:lnTo>
                <a:close/>
              </a:path>
              <a:path w="609600" h="355600">
                <a:moveTo>
                  <a:pt x="457200" y="12694"/>
                </a:moveTo>
                <a:lnTo>
                  <a:pt x="444505" y="0"/>
                </a:lnTo>
                <a:lnTo>
                  <a:pt x="444505" y="19050"/>
                </a:lnTo>
                <a:lnTo>
                  <a:pt x="457200" y="12694"/>
                </a:lnTo>
                <a:close/>
              </a:path>
              <a:path w="609600" h="355600">
                <a:moveTo>
                  <a:pt x="463555" y="19050"/>
                </a:moveTo>
                <a:lnTo>
                  <a:pt x="457200" y="12694"/>
                </a:lnTo>
                <a:lnTo>
                  <a:pt x="444505" y="19050"/>
                </a:lnTo>
                <a:lnTo>
                  <a:pt x="457200" y="25405"/>
                </a:lnTo>
                <a:lnTo>
                  <a:pt x="463555" y="19050"/>
                </a:lnTo>
                <a:close/>
              </a:path>
              <a:path w="609600" h="355600">
                <a:moveTo>
                  <a:pt x="457200" y="38100"/>
                </a:moveTo>
                <a:lnTo>
                  <a:pt x="457200" y="25405"/>
                </a:lnTo>
                <a:lnTo>
                  <a:pt x="444505" y="19050"/>
                </a:lnTo>
                <a:lnTo>
                  <a:pt x="444505" y="38100"/>
                </a:lnTo>
                <a:lnTo>
                  <a:pt x="457200" y="38100"/>
                </a:lnTo>
                <a:close/>
              </a:path>
              <a:path w="609600" h="355600">
                <a:moveTo>
                  <a:pt x="508010" y="63505"/>
                </a:moveTo>
                <a:lnTo>
                  <a:pt x="482605" y="38100"/>
                </a:lnTo>
                <a:lnTo>
                  <a:pt x="476250" y="44455"/>
                </a:lnTo>
                <a:lnTo>
                  <a:pt x="501655" y="76200"/>
                </a:lnTo>
                <a:lnTo>
                  <a:pt x="508010" y="63505"/>
                </a:lnTo>
                <a:close/>
              </a:path>
              <a:path w="609600" h="355600">
                <a:moveTo>
                  <a:pt x="558805" y="114300"/>
                </a:moveTo>
                <a:lnTo>
                  <a:pt x="533400" y="88894"/>
                </a:lnTo>
                <a:lnTo>
                  <a:pt x="520705" y="95250"/>
                </a:lnTo>
                <a:lnTo>
                  <a:pt x="552450" y="120655"/>
                </a:lnTo>
                <a:lnTo>
                  <a:pt x="558805" y="114300"/>
                </a:lnTo>
                <a:close/>
              </a:path>
              <a:path w="609600" h="355600">
                <a:moveTo>
                  <a:pt x="603260" y="158755"/>
                </a:moveTo>
                <a:lnTo>
                  <a:pt x="577855" y="133350"/>
                </a:lnTo>
                <a:lnTo>
                  <a:pt x="571500" y="139705"/>
                </a:lnTo>
                <a:lnTo>
                  <a:pt x="596905" y="165094"/>
                </a:lnTo>
                <a:lnTo>
                  <a:pt x="603260" y="158755"/>
                </a:lnTo>
                <a:close/>
              </a:path>
              <a:path w="609600" h="355600">
                <a:moveTo>
                  <a:pt x="609600" y="190500"/>
                </a:moveTo>
                <a:lnTo>
                  <a:pt x="603260" y="177805"/>
                </a:lnTo>
                <a:lnTo>
                  <a:pt x="577855" y="209550"/>
                </a:lnTo>
                <a:lnTo>
                  <a:pt x="584210" y="215905"/>
                </a:lnTo>
                <a:lnTo>
                  <a:pt x="609600" y="190500"/>
                </a:lnTo>
                <a:close/>
              </a:path>
              <a:path w="609600" h="355600">
                <a:moveTo>
                  <a:pt x="565160" y="234955"/>
                </a:moveTo>
                <a:lnTo>
                  <a:pt x="558805" y="228600"/>
                </a:lnTo>
                <a:lnTo>
                  <a:pt x="533400" y="254005"/>
                </a:lnTo>
                <a:lnTo>
                  <a:pt x="539755" y="260344"/>
                </a:lnTo>
                <a:lnTo>
                  <a:pt x="565160" y="234955"/>
                </a:lnTo>
                <a:close/>
              </a:path>
              <a:path w="609600" h="355600">
                <a:moveTo>
                  <a:pt x="514350" y="279394"/>
                </a:moveTo>
                <a:lnTo>
                  <a:pt x="508010" y="273055"/>
                </a:lnTo>
                <a:lnTo>
                  <a:pt x="482605" y="304800"/>
                </a:lnTo>
                <a:lnTo>
                  <a:pt x="488960" y="311155"/>
                </a:lnTo>
                <a:lnTo>
                  <a:pt x="514350" y="279394"/>
                </a:lnTo>
                <a:close/>
              </a:path>
              <a:path w="609600" h="355600">
                <a:moveTo>
                  <a:pt x="457200" y="328085"/>
                </a:moveTo>
                <a:lnTo>
                  <a:pt x="457200" y="323850"/>
                </a:lnTo>
                <a:lnTo>
                  <a:pt x="444505" y="323850"/>
                </a:lnTo>
                <a:lnTo>
                  <a:pt x="444505" y="336544"/>
                </a:lnTo>
                <a:lnTo>
                  <a:pt x="457200" y="328085"/>
                </a:lnTo>
                <a:close/>
              </a:path>
              <a:path w="609600" h="355600">
                <a:moveTo>
                  <a:pt x="469910" y="330205"/>
                </a:moveTo>
                <a:lnTo>
                  <a:pt x="463555" y="323850"/>
                </a:lnTo>
                <a:lnTo>
                  <a:pt x="444505" y="336544"/>
                </a:lnTo>
                <a:lnTo>
                  <a:pt x="457200" y="342900"/>
                </a:lnTo>
                <a:lnTo>
                  <a:pt x="469910" y="330205"/>
                </a:lnTo>
                <a:close/>
              </a:path>
              <a:path w="609600" h="355600">
                <a:moveTo>
                  <a:pt x="457200" y="342907"/>
                </a:moveTo>
                <a:lnTo>
                  <a:pt x="444505" y="336544"/>
                </a:lnTo>
                <a:lnTo>
                  <a:pt x="444505" y="355594"/>
                </a:lnTo>
                <a:lnTo>
                  <a:pt x="457200" y="342907"/>
                </a:lnTo>
                <a:close/>
              </a:path>
              <a:path w="609600" h="355600">
                <a:moveTo>
                  <a:pt x="457200" y="298444"/>
                </a:moveTo>
                <a:lnTo>
                  <a:pt x="457200" y="260344"/>
                </a:lnTo>
                <a:lnTo>
                  <a:pt x="444505" y="260344"/>
                </a:lnTo>
                <a:lnTo>
                  <a:pt x="444505" y="298444"/>
                </a:lnTo>
                <a:lnTo>
                  <a:pt x="457200" y="298444"/>
                </a:lnTo>
                <a:close/>
              </a:path>
              <a:path w="609600" h="355600">
                <a:moveTo>
                  <a:pt x="425455" y="266700"/>
                </a:moveTo>
                <a:lnTo>
                  <a:pt x="425455" y="254005"/>
                </a:lnTo>
                <a:lnTo>
                  <a:pt x="387355" y="254005"/>
                </a:lnTo>
                <a:lnTo>
                  <a:pt x="387355" y="266700"/>
                </a:lnTo>
                <a:lnTo>
                  <a:pt x="425455" y="266700"/>
                </a:lnTo>
                <a:close/>
              </a:path>
              <a:path w="609600" h="355600">
                <a:moveTo>
                  <a:pt x="355610" y="266700"/>
                </a:moveTo>
                <a:lnTo>
                  <a:pt x="355610" y="254005"/>
                </a:lnTo>
                <a:lnTo>
                  <a:pt x="317510" y="254005"/>
                </a:lnTo>
                <a:lnTo>
                  <a:pt x="317510" y="266700"/>
                </a:lnTo>
                <a:lnTo>
                  <a:pt x="355610" y="266700"/>
                </a:lnTo>
                <a:close/>
              </a:path>
              <a:path w="609600" h="355600">
                <a:moveTo>
                  <a:pt x="292105" y="266700"/>
                </a:moveTo>
                <a:lnTo>
                  <a:pt x="292105" y="254005"/>
                </a:lnTo>
                <a:lnTo>
                  <a:pt x="254005" y="254005"/>
                </a:lnTo>
                <a:lnTo>
                  <a:pt x="254005" y="266700"/>
                </a:lnTo>
                <a:lnTo>
                  <a:pt x="292105" y="266700"/>
                </a:lnTo>
                <a:close/>
              </a:path>
              <a:path w="609600" h="355600">
                <a:moveTo>
                  <a:pt x="222260" y="266700"/>
                </a:moveTo>
                <a:lnTo>
                  <a:pt x="222260" y="254005"/>
                </a:lnTo>
                <a:lnTo>
                  <a:pt x="184160" y="254005"/>
                </a:lnTo>
                <a:lnTo>
                  <a:pt x="184160" y="266700"/>
                </a:lnTo>
                <a:lnTo>
                  <a:pt x="222260" y="266700"/>
                </a:lnTo>
                <a:close/>
              </a:path>
              <a:path w="609600" h="355600">
                <a:moveTo>
                  <a:pt x="158755" y="266700"/>
                </a:moveTo>
                <a:lnTo>
                  <a:pt x="158755" y="254005"/>
                </a:lnTo>
                <a:lnTo>
                  <a:pt x="120655" y="254005"/>
                </a:lnTo>
                <a:lnTo>
                  <a:pt x="120655" y="266700"/>
                </a:lnTo>
                <a:lnTo>
                  <a:pt x="158755" y="266700"/>
                </a:lnTo>
                <a:close/>
              </a:path>
              <a:path w="609600" h="355600">
                <a:moveTo>
                  <a:pt x="88910" y="266700"/>
                </a:moveTo>
                <a:lnTo>
                  <a:pt x="88910" y="254005"/>
                </a:lnTo>
                <a:lnTo>
                  <a:pt x="50810" y="254005"/>
                </a:lnTo>
                <a:lnTo>
                  <a:pt x="50810" y="266700"/>
                </a:lnTo>
                <a:lnTo>
                  <a:pt x="88910" y="2667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611993" y="4089474"/>
            <a:ext cx="1460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spc="10" dirty="0">
                <a:solidFill>
                  <a:srgbClr val="2C2CB9"/>
                </a:solidFill>
                <a:latin typeface="Arial"/>
                <a:cs typeface="Arial"/>
              </a:rPr>
              <a:t>e</a:t>
            </a:r>
            <a:r>
              <a:rPr sz="700" i="1" spc="5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r>
              <a:rPr sz="700" i="1" dirty="0">
                <a:solidFill>
                  <a:srgbClr val="2C2CB9"/>
                </a:solidFill>
                <a:latin typeface="Arial"/>
                <a:cs typeface="Arial"/>
              </a:rPr>
              <a:t>c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79807" y="4711705"/>
            <a:ext cx="2946400" cy="1117600"/>
          </a:xfrm>
          <a:custGeom>
            <a:avLst/>
            <a:gdLst/>
            <a:ahLst/>
            <a:cxnLst/>
            <a:rect l="l" t="t" r="r" b="b"/>
            <a:pathLst>
              <a:path w="2946400" h="1117600">
                <a:moveTo>
                  <a:pt x="2387589" y="895350"/>
                </a:moveTo>
                <a:lnTo>
                  <a:pt x="2387589" y="222244"/>
                </a:lnTo>
                <a:lnTo>
                  <a:pt x="0" y="222244"/>
                </a:lnTo>
                <a:lnTo>
                  <a:pt x="0" y="895350"/>
                </a:lnTo>
                <a:lnTo>
                  <a:pt x="2387589" y="895350"/>
                </a:lnTo>
                <a:close/>
              </a:path>
              <a:path w="2946400" h="1117600">
                <a:moveTo>
                  <a:pt x="2946395" y="558789"/>
                </a:moveTo>
                <a:lnTo>
                  <a:pt x="2387589" y="0"/>
                </a:lnTo>
                <a:lnTo>
                  <a:pt x="2387589" y="1117594"/>
                </a:lnTo>
                <a:lnTo>
                  <a:pt x="2946395" y="558789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79807" y="4705350"/>
            <a:ext cx="2952750" cy="1136650"/>
          </a:xfrm>
          <a:custGeom>
            <a:avLst/>
            <a:gdLst/>
            <a:ahLst/>
            <a:cxnLst/>
            <a:rect l="l" t="t" r="r" b="b"/>
            <a:pathLst>
              <a:path w="2952750" h="1136650">
                <a:moveTo>
                  <a:pt x="2387589" y="222244"/>
                </a:moveTo>
                <a:lnTo>
                  <a:pt x="0" y="222244"/>
                </a:lnTo>
                <a:lnTo>
                  <a:pt x="0" y="234955"/>
                </a:lnTo>
                <a:lnTo>
                  <a:pt x="6339" y="228600"/>
                </a:lnTo>
                <a:lnTo>
                  <a:pt x="6339" y="234955"/>
                </a:lnTo>
                <a:lnTo>
                  <a:pt x="2381250" y="234955"/>
                </a:lnTo>
                <a:lnTo>
                  <a:pt x="2381250" y="228600"/>
                </a:lnTo>
                <a:lnTo>
                  <a:pt x="2387589" y="222244"/>
                </a:lnTo>
                <a:close/>
              </a:path>
              <a:path w="2952750" h="1136650">
                <a:moveTo>
                  <a:pt x="6339" y="234955"/>
                </a:moveTo>
                <a:lnTo>
                  <a:pt x="6339" y="228600"/>
                </a:lnTo>
                <a:lnTo>
                  <a:pt x="0" y="234955"/>
                </a:lnTo>
                <a:lnTo>
                  <a:pt x="6339" y="234955"/>
                </a:lnTo>
                <a:close/>
              </a:path>
              <a:path w="2952750" h="1136650">
                <a:moveTo>
                  <a:pt x="6339" y="901705"/>
                </a:moveTo>
                <a:lnTo>
                  <a:pt x="6339" y="234955"/>
                </a:lnTo>
                <a:lnTo>
                  <a:pt x="0" y="234955"/>
                </a:lnTo>
                <a:lnTo>
                  <a:pt x="0" y="901705"/>
                </a:lnTo>
                <a:lnTo>
                  <a:pt x="6339" y="901705"/>
                </a:lnTo>
                <a:close/>
              </a:path>
              <a:path w="2952750" h="1136650">
                <a:moveTo>
                  <a:pt x="2387589" y="908044"/>
                </a:moveTo>
                <a:lnTo>
                  <a:pt x="2381250" y="901705"/>
                </a:lnTo>
                <a:lnTo>
                  <a:pt x="0" y="901705"/>
                </a:lnTo>
                <a:lnTo>
                  <a:pt x="0" y="908044"/>
                </a:lnTo>
                <a:lnTo>
                  <a:pt x="2387589" y="908044"/>
                </a:lnTo>
                <a:close/>
              </a:path>
              <a:path w="2952750" h="1136650">
                <a:moveTo>
                  <a:pt x="2389780" y="8435"/>
                </a:moveTo>
                <a:lnTo>
                  <a:pt x="2381250" y="0"/>
                </a:lnTo>
                <a:lnTo>
                  <a:pt x="2381250" y="12694"/>
                </a:lnTo>
                <a:lnTo>
                  <a:pt x="2389780" y="8435"/>
                </a:lnTo>
                <a:close/>
              </a:path>
              <a:path w="2952750" h="1136650">
                <a:moveTo>
                  <a:pt x="2952750" y="565144"/>
                </a:moveTo>
                <a:lnTo>
                  <a:pt x="2389780" y="8435"/>
                </a:lnTo>
                <a:lnTo>
                  <a:pt x="2381250" y="12694"/>
                </a:lnTo>
                <a:lnTo>
                  <a:pt x="2936844" y="568304"/>
                </a:lnTo>
                <a:lnTo>
                  <a:pt x="2940039" y="565144"/>
                </a:lnTo>
                <a:lnTo>
                  <a:pt x="2940039" y="577855"/>
                </a:lnTo>
                <a:lnTo>
                  <a:pt x="2952750" y="565144"/>
                </a:lnTo>
                <a:close/>
              </a:path>
              <a:path w="2952750" h="1136650">
                <a:moveTo>
                  <a:pt x="2393944" y="234955"/>
                </a:moveTo>
                <a:lnTo>
                  <a:pt x="2393944" y="25390"/>
                </a:lnTo>
                <a:lnTo>
                  <a:pt x="2381250" y="12694"/>
                </a:lnTo>
                <a:lnTo>
                  <a:pt x="2381250" y="222244"/>
                </a:lnTo>
                <a:lnTo>
                  <a:pt x="2387589" y="222244"/>
                </a:lnTo>
                <a:lnTo>
                  <a:pt x="2387589" y="234955"/>
                </a:lnTo>
                <a:lnTo>
                  <a:pt x="2393944" y="234955"/>
                </a:lnTo>
                <a:close/>
              </a:path>
              <a:path w="2952750" h="1136650">
                <a:moveTo>
                  <a:pt x="2387589" y="234955"/>
                </a:moveTo>
                <a:lnTo>
                  <a:pt x="2387589" y="222244"/>
                </a:lnTo>
                <a:lnTo>
                  <a:pt x="2381250" y="228600"/>
                </a:lnTo>
                <a:lnTo>
                  <a:pt x="2381250" y="234955"/>
                </a:lnTo>
                <a:lnTo>
                  <a:pt x="2387589" y="234955"/>
                </a:lnTo>
                <a:close/>
              </a:path>
              <a:path w="2952750" h="1136650">
                <a:moveTo>
                  <a:pt x="2393944" y="1105044"/>
                </a:moveTo>
                <a:lnTo>
                  <a:pt x="2393944" y="901705"/>
                </a:lnTo>
                <a:lnTo>
                  <a:pt x="2381250" y="901705"/>
                </a:lnTo>
                <a:lnTo>
                  <a:pt x="2387589" y="908044"/>
                </a:lnTo>
                <a:lnTo>
                  <a:pt x="2387589" y="1111327"/>
                </a:lnTo>
                <a:lnTo>
                  <a:pt x="2393944" y="1105044"/>
                </a:lnTo>
                <a:close/>
              </a:path>
              <a:path w="2952750" h="1136650">
                <a:moveTo>
                  <a:pt x="2387589" y="1111327"/>
                </a:moveTo>
                <a:lnTo>
                  <a:pt x="2387589" y="908044"/>
                </a:lnTo>
                <a:lnTo>
                  <a:pt x="2381250" y="908044"/>
                </a:lnTo>
                <a:lnTo>
                  <a:pt x="2381250" y="1117594"/>
                </a:lnTo>
                <a:lnTo>
                  <a:pt x="2387589" y="1111327"/>
                </a:lnTo>
                <a:close/>
              </a:path>
              <a:path w="2952750" h="1136650">
                <a:moveTo>
                  <a:pt x="2940039" y="577855"/>
                </a:moveTo>
                <a:lnTo>
                  <a:pt x="2940039" y="571500"/>
                </a:lnTo>
                <a:lnTo>
                  <a:pt x="2936844" y="568304"/>
                </a:lnTo>
                <a:lnTo>
                  <a:pt x="2381250" y="1117594"/>
                </a:lnTo>
                <a:lnTo>
                  <a:pt x="2393944" y="1123950"/>
                </a:lnTo>
                <a:lnTo>
                  <a:pt x="2940039" y="577855"/>
                </a:lnTo>
                <a:close/>
              </a:path>
              <a:path w="2952750" h="1136650">
                <a:moveTo>
                  <a:pt x="2393944" y="1123950"/>
                </a:moveTo>
                <a:lnTo>
                  <a:pt x="2381250" y="1117594"/>
                </a:lnTo>
                <a:lnTo>
                  <a:pt x="2381250" y="1136644"/>
                </a:lnTo>
                <a:lnTo>
                  <a:pt x="2393944" y="1123950"/>
                </a:lnTo>
                <a:close/>
              </a:path>
              <a:path w="2952750" h="1136650">
                <a:moveTo>
                  <a:pt x="2393944" y="12553"/>
                </a:moveTo>
                <a:lnTo>
                  <a:pt x="2393944" y="6355"/>
                </a:lnTo>
                <a:lnTo>
                  <a:pt x="2389780" y="8435"/>
                </a:lnTo>
                <a:lnTo>
                  <a:pt x="2393944" y="12553"/>
                </a:lnTo>
                <a:close/>
              </a:path>
              <a:path w="2952750" h="1136650">
                <a:moveTo>
                  <a:pt x="2940039" y="571500"/>
                </a:moveTo>
                <a:lnTo>
                  <a:pt x="2940039" y="565144"/>
                </a:lnTo>
                <a:lnTo>
                  <a:pt x="2936844" y="568304"/>
                </a:lnTo>
                <a:lnTo>
                  <a:pt x="2940039" y="5715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338445" y="3473549"/>
            <a:ext cx="417830" cy="2743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115" marR="5080" indent="-19050">
              <a:lnSpc>
                <a:spcPct val="104200"/>
              </a:lnSpc>
              <a:spcBef>
                <a:spcPts val="55"/>
              </a:spcBef>
            </a:pPr>
            <a:r>
              <a:rPr sz="800" b="1" spc="20" dirty="0">
                <a:solidFill>
                  <a:srgbClr val="2C2CB9"/>
                </a:solidFill>
                <a:latin typeface="Arial"/>
                <a:cs typeface="Arial"/>
              </a:rPr>
              <a:t>B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a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ck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l</a:t>
            </a:r>
            <a:r>
              <a:rPr sz="800" b="1" spc="10" dirty="0">
                <a:solidFill>
                  <a:srgbClr val="2C2CB9"/>
                </a:solidFill>
                <a:latin typeface="Arial"/>
                <a:cs typeface="Arial"/>
              </a:rPr>
              <a:t>o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g 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Produit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73542" y="2876650"/>
            <a:ext cx="75120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B9"/>
                </a:solidFill>
                <a:latin typeface="Arial"/>
                <a:cs typeface="Arial"/>
              </a:rPr>
              <a:t>Product</a:t>
            </a:r>
            <a:r>
              <a:rPr sz="800" b="1" spc="-3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Owner</a:t>
            </a:r>
            <a:endParaRPr sz="800">
              <a:latin typeface="Arial"/>
              <a:cs typeface="Arial"/>
            </a:endParaRPr>
          </a:p>
          <a:p>
            <a:pPr marL="12700" marR="49530">
              <a:lnSpc>
                <a:spcPts val="1600"/>
              </a:lnSpc>
              <a:spcBef>
                <a:spcPts val="110"/>
              </a:spcBef>
            </a:pP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Scrum </a:t>
            </a:r>
            <a:r>
              <a:rPr sz="800" b="1" spc="-5" dirty="0">
                <a:solidFill>
                  <a:srgbClr val="2C2CB9"/>
                </a:solidFill>
                <a:latin typeface="Arial"/>
                <a:cs typeface="Arial"/>
              </a:rPr>
              <a:t>Master  Équipe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Scrum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61189" y="4603852"/>
            <a:ext cx="4064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20" dirty="0">
                <a:solidFill>
                  <a:srgbClr val="2C2CB9"/>
                </a:solidFill>
                <a:latin typeface="Arial"/>
                <a:cs typeface="Arial"/>
              </a:rPr>
              <a:t>R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e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l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ea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s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32147" y="4432402"/>
            <a:ext cx="466090" cy="26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B9"/>
                </a:solidFill>
                <a:latin typeface="Arial"/>
                <a:cs typeface="Arial"/>
              </a:rPr>
              <a:t>Backlog  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du</a:t>
            </a:r>
            <a:r>
              <a:rPr sz="800" b="1" spc="-100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Sprint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929490" y="5581753"/>
            <a:ext cx="685800" cy="2743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6364" marR="5080" indent="-114300">
              <a:lnSpc>
                <a:spcPct val="104200"/>
              </a:lnSpc>
              <a:spcBef>
                <a:spcPts val="55"/>
              </a:spcBef>
            </a:pPr>
            <a:r>
              <a:rPr sz="800" b="1" spc="-30" dirty="0">
                <a:solidFill>
                  <a:srgbClr val="2C2CB9"/>
                </a:solidFill>
                <a:latin typeface="Arial"/>
                <a:cs typeface="Arial"/>
              </a:rPr>
              <a:t>R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é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2C2CB9"/>
                </a:solidFill>
                <a:latin typeface="Arial"/>
                <a:cs typeface="Arial"/>
              </a:rPr>
              <a:t>r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o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s</a:t>
            </a:r>
            <a:r>
              <a:rPr sz="800" b="1" spc="10" dirty="0">
                <a:solidFill>
                  <a:srgbClr val="2C2CB9"/>
                </a:solidFill>
                <a:latin typeface="Arial"/>
                <a:cs typeface="Arial"/>
              </a:rPr>
              <a:t>p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e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c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r>
              <a:rPr sz="800" b="1" spc="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v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e  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de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Sprint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166993" y="5581753"/>
            <a:ext cx="614680" cy="2743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69850">
              <a:lnSpc>
                <a:spcPct val="104200"/>
              </a:lnSpc>
              <a:spcBef>
                <a:spcPts val="55"/>
              </a:spcBef>
            </a:pPr>
            <a:r>
              <a:rPr sz="800" b="1" spc="-15" dirty="0">
                <a:solidFill>
                  <a:srgbClr val="2C2CB9"/>
                </a:solidFill>
                <a:latin typeface="Arial"/>
                <a:cs typeface="Arial"/>
              </a:rPr>
              <a:t>Revue 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de  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p</a:t>
            </a:r>
            <a:r>
              <a:rPr sz="800" b="1" spc="25" dirty="0">
                <a:solidFill>
                  <a:srgbClr val="2C2CB9"/>
                </a:solidFill>
                <a:latin typeface="Arial"/>
                <a:cs typeface="Arial"/>
              </a:rPr>
              <a:t>l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a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f</a:t>
            </a:r>
            <a:r>
              <a:rPr sz="800" b="1" spc="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-45" dirty="0">
                <a:solidFill>
                  <a:srgbClr val="2C2CB9"/>
                </a:solidFill>
                <a:latin typeface="Arial"/>
                <a:cs typeface="Arial"/>
              </a:rPr>
              <a:t>c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a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r>
              <a:rPr sz="800" b="1" spc="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10" dirty="0">
                <a:solidFill>
                  <a:srgbClr val="2C2CB9"/>
                </a:solidFill>
                <a:latin typeface="Arial"/>
                <a:cs typeface="Arial"/>
              </a:rPr>
              <a:t>o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36847" y="5829405"/>
            <a:ext cx="4660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de</a:t>
            </a:r>
            <a:r>
              <a:rPr sz="800" b="1" spc="-3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Sprint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309992" y="5645258"/>
            <a:ext cx="3136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15" dirty="0">
                <a:solidFill>
                  <a:srgbClr val="2C2CB9"/>
                </a:solidFill>
                <a:latin typeface="Arial"/>
                <a:cs typeface="Arial"/>
              </a:rPr>
              <a:t>S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p</a:t>
            </a:r>
            <a:r>
              <a:rPr sz="800" b="1" spc="35" dirty="0">
                <a:solidFill>
                  <a:srgbClr val="2C2CB9"/>
                </a:solidFill>
                <a:latin typeface="Arial"/>
                <a:cs typeface="Arial"/>
              </a:rPr>
              <a:t>r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n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649847" y="5689704"/>
            <a:ext cx="474980" cy="26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Scrum  </a:t>
            </a:r>
            <a:r>
              <a:rPr sz="800" b="1" spc="10" dirty="0">
                <a:solidFill>
                  <a:srgbClr val="2C2CB9"/>
                </a:solidFill>
                <a:latin typeface="Arial"/>
                <a:cs typeface="Arial"/>
              </a:rPr>
              <a:t>q</a:t>
            </a:r>
            <a:r>
              <a:rPr sz="800" b="1" spc="-40" dirty="0">
                <a:solidFill>
                  <a:srgbClr val="2C2CB9"/>
                </a:solidFill>
                <a:latin typeface="Arial"/>
                <a:cs typeface="Arial"/>
              </a:rPr>
              <a:t>uo</a:t>
            </a:r>
            <a:r>
              <a:rPr sz="800" b="1" spc="30" dirty="0">
                <a:solidFill>
                  <a:srgbClr val="2C2CB9"/>
                </a:solidFill>
                <a:latin typeface="Arial"/>
                <a:cs typeface="Arial"/>
              </a:rPr>
              <a:t>t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10" dirty="0">
                <a:solidFill>
                  <a:srgbClr val="2C2CB9"/>
                </a:solidFill>
                <a:latin typeface="Arial"/>
                <a:cs typeface="Arial"/>
              </a:rPr>
              <a:t>d</a:t>
            </a:r>
            <a:r>
              <a:rPr sz="800" b="1" spc="-25" dirty="0">
                <a:solidFill>
                  <a:srgbClr val="2C2CB9"/>
                </a:solidFill>
                <a:latin typeface="Arial"/>
                <a:cs typeface="Arial"/>
              </a:rPr>
              <a:t>i</a:t>
            </a:r>
            <a:r>
              <a:rPr sz="800" b="1" spc="5" dirty="0">
                <a:solidFill>
                  <a:srgbClr val="2C2CB9"/>
                </a:solidFill>
                <a:latin typeface="Arial"/>
                <a:cs typeface="Arial"/>
              </a:rPr>
              <a:t>e</a:t>
            </a:r>
            <a:r>
              <a:rPr sz="800" b="1" dirty="0">
                <a:solidFill>
                  <a:srgbClr val="2C2CB9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443347" y="2101855"/>
            <a:ext cx="1409700" cy="400050"/>
          </a:xfrm>
          <a:custGeom>
            <a:avLst/>
            <a:gdLst/>
            <a:ahLst/>
            <a:cxnLst/>
            <a:rect l="l" t="t" r="r" b="b"/>
            <a:pathLst>
              <a:path w="1409700" h="400050">
                <a:moveTo>
                  <a:pt x="1409700" y="0"/>
                </a:moveTo>
                <a:lnTo>
                  <a:pt x="0" y="0"/>
                </a:lnTo>
                <a:lnTo>
                  <a:pt x="0" y="400046"/>
                </a:lnTo>
                <a:lnTo>
                  <a:pt x="1409700" y="400046"/>
                </a:lnTo>
                <a:lnTo>
                  <a:pt x="14097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6524" y="2101855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49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56224" y="2101855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49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05447" y="2101855"/>
            <a:ext cx="1409700" cy="400050"/>
          </a:xfrm>
          <a:custGeom>
            <a:avLst/>
            <a:gdLst/>
            <a:ahLst/>
            <a:cxnLst/>
            <a:rect l="l" t="t" r="r" b="b"/>
            <a:pathLst>
              <a:path w="1409700" h="400050">
                <a:moveTo>
                  <a:pt x="1409700" y="0"/>
                </a:moveTo>
                <a:lnTo>
                  <a:pt x="0" y="0"/>
                </a:lnTo>
                <a:lnTo>
                  <a:pt x="0" y="400046"/>
                </a:lnTo>
                <a:lnTo>
                  <a:pt x="1409700" y="400046"/>
                </a:lnTo>
                <a:lnTo>
                  <a:pt x="14097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02277" y="2101855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49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61207" y="2101855"/>
            <a:ext cx="1416050" cy="400050"/>
          </a:xfrm>
          <a:custGeom>
            <a:avLst/>
            <a:gdLst/>
            <a:ahLst/>
            <a:cxnLst/>
            <a:rect l="l" t="t" r="r" b="b"/>
            <a:pathLst>
              <a:path w="1416050" h="400050">
                <a:moveTo>
                  <a:pt x="1416052" y="0"/>
                </a:moveTo>
                <a:lnTo>
                  <a:pt x="0" y="0"/>
                </a:lnTo>
                <a:lnTo>
                  <a:pt x="0" y="400046"/>
                </a:lnTo>
                <a:lnTo>
                  <a:pt x="1416052" y="400046"/>
                </a:lnTo>
                <a:lnTo>
                  <a:pt x="141605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4377" y="2101855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49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974077" y="2101855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49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03456" y="2489194"/>
            <a:ext cx="254000" cy="134620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0" y="0"/>
                </a:moveTo>
                <a:lnTo>
                  <a:pt x="0" y="1346204"/>
                </a:lnTo>
                <a:lnTo>
                  <a:pt x="253990" y="1346204"/>
                </a:lnTo>
                <a:lnTo>
                  <a:pt x="25399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03320" y="2486025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60495" y="2482855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0" y="13525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03456" y="3832227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9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03456" y="5416555"/>
            <a:ext cx="254000" cy="134620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0" y="0"/>
                </a:moveTo>
                <a:lnTo>
                  <a:pt x="0" y="1346198"/>
                </a:lnTo>
                <a:lnTo>
                  <a:pt x="253990" y="1346198"/>
                </a:lnTo>
                <a:lnTo>
                  <a:pt x="25399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703320" y="5419725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60495" y="5416555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0" y="13525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03456" y="6765928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9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32157" y="6222994"/>
            <a:ext cx="1409700" cy="673100"/>
          </a:xfrm>
          <a:custGeom>
            <a:avLst/>
            <a:gdLst/>
            <a:ahLst/>
            <a:cxnLst/>
            <a:rect l="l" t="t" r="r" b="b"/>
            <a:pathLst>
              <a:path w="1409700" h="673100">
                <a:moveTo>
                  <a:pt x="0" y="0"/>
                </a:moveTo>
                <a:lnTo>
                  <a:pt x="0" y="673105"/>
                </a:lnTo>
                <a:lnTo>
                  <a:pt x="1409700" y="673105"/>
                </a:lnTo>
                <a:lnTo>
                  <a:pt x="1409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45027" y="6222994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5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13307" y="6222994"/>
            <a:ext cx="1409700" cy="673100"/>
          </a:xfrm>
          <a:custGeom>
            <a:avLst/>
            <a:gdLst/>
            <a:ahLst/>
            <a:cxnLst/>
            <a:rect l="l" t="t" r="r" b="b"/>
            <a:pathLst>
              <a:path w="1409700" h="673100">
                <a:moveTo>
                  <a:pt x="0" y="0"/>
                </a:moveTo>
                <a:lnTo>
                  <a:pt x="0" y="673105"/>
                </a:lnTo>
                <a:lnTo>
                  <a:pt x="1409700" y="673105"/>
                </a:lnTo>
                <a:lnTo>
                  <a:pt x="1409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16477" y="6222994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5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26177" y="6222994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5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167502" y="5581749"/>
            <a:ext cx="459740" cy="2743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69850">
              <a:lnSpc>
                <a:spcPct val="104200"/>
              </a:lnSpc>
              <a:spcBef>
                <a:spcPts val="55"/>
              </a:spcBef>
            </a:pPr>
            <a:r>
              <a:rPr sz="800" b="1" spc="-15" dirty="0">
                <a:solidFill>
                  <a:srgbClr val="2C2CB9"/>
                </a:solidFill>
                <a:latin typeface="Arial"/>
                <a:cs typeface="Arial"/>
              </a:rPr>
              <a:t>Revue  </a:t>
            </a:r>
            <a:r>
              <a:rPr sz="800" b="1" spc="-20" dirty="0">
                <a:solidFill>
                  <a:srgbClr val="2C2CB9"/>
                </a:solidFill>
                <a:latin typeface="Arial"/>
                <a:cs typeface="Arial"/>
              </a:rPr>
              <a:t>de</a:t>
            </a:r>
            <a:r>
              <a:rPr sz="800" b="1" spc="-5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Sprint</a:t>
            </a:r>
            <a:endParaRPr sz="8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034147" y="6222994"/>
            <a:ext cx="1409700" cy="673100"/>
          </a:xfrm>
          <a:custGeom>
            <a:avLst/>
            <a:gdLst/>
            <a:ahLst/>
            <a:cxnLst/>
            <a:rect l="l" t="t" r="r" b="b"/>
            <a:pathLst>
              <a:path w="1409700" h="673100">
                <a:moveTo>
                  <a:pt x="0" y="0"/>
                </a:moveTo>
                <a:lnTo>
                  <a:pt x="0" y="673105"/>
                </a:lnTo>
                <a:lnTo>
                  <a:pt x="1409700" y="673105"/>
                </a:lnTo>
                <a:lnTo>
                  <a:pt x="1409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30977" y="6222994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5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850252" y="2597155"/>
            <a:ext cx="247650" cy="1346200"/>
          </a:xfrm>
          <a:custGeom>
            <a:avLst/>
            <a:gdLst/>
            <a:ahLst/>
            <a:cxnLst/>
            <a:rect l="l" t="t" r="r" b="b"/>
            <a:pathLst>
              <a:path w="247650" h="1346200">
                <a:moveTo>
                  <a:pt x="0" y="0"/>
                </a:moveTo>
                <a:lnTo>
                  <a:pt x="0" y="1346198"/>
                </a:lnTo>
                <a:lnTo>
                  <a:pt x="247649" y="1346198"/>
                </a:lnTo>
                <a:lnTo>
                  <a:pt x="247649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850252" y="2600325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49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850252" y="3946527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49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03456" y="3949705"/>
            <a:ext cx="254000" cy="134620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0" y="0"/>
                </a:moveTo>
                <a:lnTo>
                  <a:pt x="0" y="1346198"/>
                </a:lnTo>
                <a:lnTo>
                  <a:pt x="253990" y="1346198"/>
                </a:lnTo>
                <a:lnTo>
                  <a:pt x="25399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03320" y="3952875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6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60495" y="3949705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0" y="13525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703456" y="5299077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99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50252" y="5486400"/>
            <a:ext cx="247650" cy="1346200"/>
          </a:xfrm>
          <a:custGeom>
            <a:avLst/>
            <a:gdLst/>
            <a:ahLst/>
            <a:cxnLst/>
            <a:rect l="l" t="t" r="r" b="b"/>
            <a:pathLst>
              <a:path w="247650" h="1346200">
                <a:moveTo>
                  <a:pt x="0" y="0"/>
                </a:moveTo>
                <a:lnTo>
                  <a:pt x="0" y="1346198"/>
                </a:lnTo>
                <a:lnTo>
                  <a:pt x="247649" y="1346198"/>
                </a:lnTo>
                <a:lnTo>
                  <a:pt x="247649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50252" y="5489577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49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850252" y="6835772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49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57447" y="3155944"/>
            <a:ext cx="311150" cy="457200"/>
          </a:xfrm>
          <a:custGeom>
            <a:avLst/>
            <a:gdLst/>
            <a:ahLst/>
            <a:cxnLst/>
            <a:rect l="l" t="t" r="r" b="b"/>
            <a:pathLst>
              <a:path w="311150" h="457200">
                <a:moveTo>
                  <a:pt x="311155" y="457200"/>
                </a:moveTo>
                <a:lnTo>
                  <a:pt x="6355" y="0"/>
                </a:lnTo>
                <a:lnTo>
                  <a:pt x="0" y="6355"/>
                </a:lnTo>
                <a:lnTo>
                  <a:pt x="304800" y="457200"/>
                </a:lnTo>
                <a:lnTo>
                  <a:pt x="311155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957447" y="4565644"/>
            <a:ext cx="730250" cy="63500"/>
          </a:xfrm>
          <a:custGeom>
            <a:avLst/>
            <a:gdLst/>
            <a:ahLst/>
            <a:cxnLst/>
            <a:rect l="l" t="t" r="r" b="b"/>
            <a:pathLst>
              <a:path w="730250" h="63500">
                <a:moveTo>
                  <a:pt x="730255" y="6355"/>
                </a:moveTo>
                <a:lnTo>
                  <a:pt x="723900" y="0"/>
                </a:lnTo>
                <a:lnTo>
                  <a:pt x="0" y="57150"/>
                </a:lnTo>
                <a:lnTo>
                  <a:pt x="0" y="63505"/>
                </a:lnTo>
                <a:lnTo>
                  <a:pt x="73025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57447" y="5988055"/>
            <a:ext cx="514350" cy="107950"/>
          </a:xfrm>
          <a:custGeom>
            <a:avLst/>
            <a:gdLst/>
            <a:ahLst/>
            <a:cxnLst/>
            <a:rect l="l" t="t" r="r" b="b"/>
            <a:pathLst>
              <a:path w="514350" h="107950">
                <a:moveTo>
                  <a:pt x="514350" y="6339"/>
                </a:moveTo>
                <a:lnTo>
                  <a:pt x="514350" y="0"/>
                </a:lnTo>
                <a:lnTo>
                  <a:pt x="0" y="101589"/>
                </a:lnTo>
                <a:lnTo>
                  <a:pt x="6355" y="107944"/>
                </a:lnTo>
                <a:lnTo>
                  <a:pt x="514350" y="6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52879" y="5803894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100"/>
                </a:lnTo>
              </a:path>
            </a:pathLst>
          </a:custGeom>
          <a:ln w="31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84807" y="5969005"/>
            <a:ext cx="139700" cy="254000"/>
          </a:xfrm>
          <a:custGeom>
            <a:avLst/>
            <a:gdLst/>
            <a:ahLst/>
            <a:cxnLst/>
            <a:rect l="l" t="t" r="r" b="b"/>
            <a:pathLst>
              <a:path w="139700" h="254000">
                <a:moveTo>
                  <a:pt x="139689" y="253989"/>
                </a:moveTo>
                <a:lnTo>
                  <a:pt x="0" y="0"/>
                </a:lnTo>
                <a:lnTo>
                  <a:pt x="0" y="6339"/>
                </a:lnTo>
                <a:lnTo>
                  <a:pt x="133350" y="253989"/>
                </a:lnTo>
                <a:lnTo>
                  <a:pt x="139689" y="253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59752" y="5721355"/>
            <a:ext cx="190500" cy="444500"/>
          </a:xfrm>
          <a:custGeom>
            <a:avLst/>
            <a:gdLst/>
            <a:ahLst/>
            <a:cxnLst/>
            <a:rect l="l" t="t" r="r" b="b"/>
            <a:pathLst>
              <a:path w="190500" h="444500">
                <a:moveTo>
                  <a:pt x="190500" y="444489"/>
                </a:moveTo>
                <a:lnTo>
                  <a:pt x="190500" y="438150"/>
                </a:lnTo>
                <a:lnTo>
                  <a:pt x="0" y="0"/>
                </a:lnTo>
                <a:lnTo>
                  <a:pt x="190500" y="444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367647" y="3270252"/>
            <a:ext cx="482600" cy="0"/>
          </a:xfrm>
          <a:custGeom>
            <a:avLst/>
            <a:gdLst/>
            <a:ahLst/>
            <a:cxnLst/>
            <a:rect l="l" t="t" r="r" b="b"/>
            <a:pathLst>
              <a:path w="482600">
                <a:moveTo>
                  <a:pt x="0" y="0"/>
                </a:moveTo>
                <a:lnTo>
                  <a:pt x="482605" y="0"/>
                </a:lnTo>
              </a:path>
            </a:pathLst>
          </a:custGeom>
          <a:ln w="126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80007" y="2501905"/>
            <a:ext cx="2692400" cy="850900"/>
          </a:xfrm>
          <a:custGeom>
            <a:avLst/>
            <a:gdLst/>
            <a:ahLst/>
            <a:cxnLst/>
            <a:rect l="l" t="t" r="r" b="b"/>
            <a:pathLst>
              <a:path w="2692400" h="850900">
                <a:moveTo>
                  <a:pt x="2692389" y="0"/>
                </a:moveTo>
                <a:lnTo>
                  <a:pt x="2686050" y="0"/>
                </a:lnTo>
                <a:lnTo>
                  <a:pt x="0" y="850894"/>
                </a:lnTo>
                <a:lnTo>
                  <a:pt x="2692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573652" y="2501905"/>
            <a:ext cx="1136650" cy="654050"/>
          </a:xfrm>
          <a:custGeom>
            <a:avLst/>
            <a:gdLst/>
            <a:ahLst/>
            <a:cxnLst/>
            <a:rect l="l" t="t" r="r" b="b"/>
            <a:pathLst>
              <a:path w="1136650" h="654050">
                <a:moveTo>
                  <a:pt x="1136644" y="0"/>
                </a:moveTo>
                <a:lnTo>
                  <a:pt x="0" y="647700"/>
                </a:lnTo>
                <a:lnTo>
                  <a:pt x="6355" y="654039"/>
                </a:lnTo>
                <a:lnTo>
                  <a:pt x="11366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48197" y="2501905"/>
            <a:ext cx="13335" cy="368300"/>
          </a:xfrm>
          <a:custGeom>
            <a:avLst/>
            <a:gdLst/>
            <a:ahLst/>
            <a:cxnLst/>
            <a:rect l="l" t="t" r="r" b="b"/>
            <a:pathLst>
              <a:path w="13335" h="368300">
                <a:moveTo>
                  <a:pt x="12710" y="368289"/>
                </a:moveTo>
                <a:lnTo>
                  <a:pt x="6355" y="0"/>
                </a:lnTo>
                <a:lnTo>
                  <a:pt x="0" y="0"/>
                </a:lnTo>
                <a:lnTo>
                  <a:pt x="12710" y="3682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850252" y="4044955"/>
            <a:ext cx="247650" cy="1346200"/>
          </a:xfrm>
          <a:custGeom>
            <a:avLst/>
            <a:gdLst/>
            <a:ahLst/>
            <a:cxnLst/>
            <a:rect l="l" t="t" r="r" b="b"/>
            <a:pathLst>
              <a:path w="247650" h="1346200">
                <a:moveTo>
                  <a:pt x="0" y="0"/>
                </a:moveTo>
                <a:lnTo>
                  <a:pt x="0" y="1346198"/>
                </a:lnTo>
                <a:lnTo>
                  <a:pt x="247649" y="1346198"/>
                </a:lnTo>
                <a:lnTo>
                  <a:pt x="247649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504056" y="3187800"/>
            <a:ext cx="8216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Burndown</a:t>
            </a:r>
            <a:r>
              <a:rPr sz="800" b="1" spc="25" dirty="0">
                <a:solidFill>
                  <a:srgbClr val="2C2CB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2C2CB9"/>
                </a:solidFill>
                <a:latin typeface="Arial"/>
                <a:cs typeface="Arial"/>
              </a:rPr>
              <a:t>Chart</a:t>
            </a:r>
            <a:endParaRPr sz="8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948047" y="4235455"/>
            <a:ext cx="51435" cy="190500"/>
          </a:xfrm>
          <a:custGeom>
            <a:avLst/>
            <a:gdLst/>
            <a:ahLst/>
            <a:cxnLst/>
            <a:rect l="l" t="t" r="r" b="b"/>
            <a:pathLst>
              <a:path w="51435" h="190500">
                <a:moveTo>
                  <a:pt x="28128" y="11786"/>
                </a:moveTo>
                <a:lnTo>
                  <a:pt x="25806" y="7142"/>
                </a:lnTo>
                <a:lnTo>
                  <a:pt x="0" y="38100"/>
                </a:lnTo>
                <a:lnTo>
                  <a:pt x="0" y="44439"/>
                </a:lnTo>
                <a:lnTo>
                  <a:pt x="6355" y="44439"/>
                </a:lnTo>
                <a:lnTo>
                  <a:pt x="28128" y="11786"/>
                </a:lnTo>
                <a:close/>
              </a:path>
              <a:path w="51435" h="190500">
                <a:moveTo>
                  <a:pt x="26475" y="6339"/>
                </a:moveTo>
                <a:lnTo>
                  <a:pt x="25405" y="6339"/>
                </a:lnTo>
                <a:lnTo>
                  <a:pt x="25806" y="7142"/>
                </a:lnTo>
                <a:lnTo>
                  <a:pt x="26475" y="6339"/>
                </a:lnTo>
                <a:close/>
              </a:path>
              <a:path w="51435" h="190500">
                <a:moveTo>
                  <a:pt x="25806" y="7142"/>
                </a:moveTo>
                <a:lnTo>
                  <a:pt x="25405" y="6339"/>
                </a:lnTo>
                <a:lnTo>
                  <a:pt x="25405" y="7623"/>
                </a:lnTo>
                <a:lnTo>
                  <a:pt x="25806" y="7142"/>
                </a:lnTo>
                <a:close/>
              </a:path>
              <a:path w="51435" h="190500">
                <a:moveTo>
                  <a:pt x="31760" y="25389"/>
                </a:moveTo>
                <a:lnTo>
                  <a:pt x="31760" y="19050"/>
                </a:lnTo>
                <a:lnTo>
                  <a:pt x="28128" y="11786"/>
                </a:lnTo>
                <a:lnTo>
                  <a:pt x="25405" y="15870"/>
                </a:lnTo>
                <a:lnTo>
                  <a:pt x="25405" y="25389"/>
                </a:lnTo>
                <a:lnTo>
                  <a:pt x="31760" y="25389"/>
                </a:lnTo>
                <a:close/>
              </a:path>
              <a:path w="51435" h="190500">
                <a:moveTo>
                  <a:pt x="31760" y="50794"/>
                </a:moveTo>
                <a:lnTo>
                  <a:pt x="31760" y="31744"/>
                </a:lnTo>
                <a:lnTo>
                  <a:pt x="25405" y="31744"/>
                </a:lnTo>
                <a:lnTo>
                  <a:pt x="25405" y="50794"/>
                </a:lnTo>
                <a:lnTo>
                  <a:pt x="31760" y="50794"/>
                </a:lnTo>
                <a:close/>
              </a:path>
              <a:path w="51435" h="190500">
                <a:moveTo>
                  <a:pt x="31760" y="6339"/>
                </a:moveTo>
                <a:lnTo>
                  <a:pt x="26475" y="6339"/>
                </a:lnTo>
                <a:lnTo>
                  <a:pt x="25806" y="7142"/>
                </a:lnTo>
                <a:lnTo>
                  <a:pt x="28128" y="11786"/>
                </a:lnTo>
                <a:lnTo>
                  <a:pt x="31760" y="6339"/>
                </a:lnTo>
                <a:close/>
              </a:path>
              <a:path w="51435" h="190500">
                <a:moveTo>
                  <a:pt x="50810" y="44439"/>
                </a:moveTo>
                <a:lnTo>
                  <a:pt x="31760" y="0"/>
                </a:lnTo>
                <a:lnTo>
                  <a:pt x="26475" y="6339"/>
                </a:lnTo>
                <a:lnTo>
                  <a:pt x="31760" y="6339"/>
                </a:lnTo>
                <a:lnTo>
                  <a:pt x="31760" y="19050"/>
                </a:lnTo>
                <a:lnTo>
                  <a:pt x="44455" y="44439"/>
                </a:lnTo>
                <a:lnTo>
                  <a:pt x="50810" y="44439"/>
                </a:lnTo>
                <a:close/>
              </a:path>
              <a:path w="51435" h="190500">
                <a:moveTo>
                  <a:pt x="31760" y="19050"/>
                </a:moveTo>
                <a:lnTo>
                  <a:pt x="31760" y="6339"/>
                </a:lnTo>
                <a:lnTo>
                  <a:pt x="28128" y="11786"/>
                </a:lnTo>
                <a:lnTo>
                  <a:pt x="31760" y="19050"/>
                </a:lnTo>
                <a:close/>
              </a:path>
              <a:path w="51435" h="190500">
                <a:moveTo>
                  <a:pt x="31760" y="76200"/>
                </a:moveTo>
                <a:lnTo>
                  <a:pt x="31760" y="57150"/>
                </a:lnTo>
                <a:lnTo>
                  <a:pt x="25405" y="57150"/>
                </a:lnTo>
                <a:lnTo>
                  <a:pt x="25405" y="76200"/>
                </a:lnTo>
                <a:lnTo>
                  <a:pt x="31760" y="76200"/>
                </a:lnTo>
                <a:close/>
              </a:path>
              <a:path w="51435" h="190500">
                <a:moveTo>
                  <a:pt x="31760" y="82539"/>
                </a:moveTo>
                <a:lnTo>
                  <a:pt x="25405" y="82539"/>
                </a:lnTo>
                <a:lnTo>
                  <a:pt x="19050" y="101589"/>
                </a:lnTo>
                <a:lnTo>
                  <a:pt x="25405" y="101589"/>
                </a:lnTo>
                <a:lnTo>
                  <a:pt x="31760" y="82539"/>
                </a:lnTo>
                <a:close/>
              </a:path>
              <a:path w="51435" h="190500">
                <a:moveTo>
                  <a:pt x="25405" y="126994"/>
                </a:moveTo>
                <a:lnTo>
                  <a:pt x="25405" y="107944"/>
                </a:lnTo>
                <a:lnTo>
                  <a:pt x="19050" y="107944"/>
                </a:lnTo>
                <a:lnTo>
                  <a:pt x="19050" y="126994"/>
                </a:lnTo>
                <a:lnTo>
                  <a:pt x="25405" y="126994"/>
                </a:lnTo>
                <a:close/>
              </a:path>
              <a:path w="51435" h="190500">
                <a:moveTo>
                  <a:pt x="25405" y="152400"/>
                </a:moveTo>
                <a:lnTo>
                  <a:pt x="25405" y="133350"/>
                </a:lnTo>
                <a:lnTo>
                  <a:pt x="19050" y="133350"/>
                </a:lnTo>
                <a:lnTo>
                  <a:pt x="19050" y="152400"/>
                </a:lnTo>
                <a:lnTo>
                  <a:pt x="25405" y="152400"/>
                </a:lnTo>
                <a:close/>
              </a:path>
              <a:path w="51435" h="190500">
                <a:moveTo>
                  <a:pt x="25405" y="177789"/>
                </a:moveTo>
                <a:lnTo>
                  <a:pt x="25405" y="158739"/>
                </a:lnTo>
                <a:lnTo>
                  <a:pt x="19050" y="158739"/>
                </a:lnTo>
                <a:lnTo>
                  <a:pt x="19050" y="177789"/>
                </a:lnTo>
                <a:lnTo>
                  <a:pt x="25405" y="177789"/>
                </a:lnTo>
                <a:close/>
              </a:path>
              <a:path w="51435" h="190500">
                <a:moveTo>
                  <a:pt x="25405" y="190500"/>
                </a:moveTo>
                <a:lnTo>
                  <a:pt x="25405" y="184144"/>
                </a:lnTo>
                <a:lnTo>
                  <a:pt x="19050" y="184144"/>
                </a:lnTo>
                <a:lnTo>
                  <a:pt x="25405" y="190500"/>
                </a:lnTo>
                <a:close/>
              </a:path>
            </a:pathLst>
          </a:custGeom>
          <a:solidFill>
            <a:srgbClr val="2D2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561207" y="4394194"/>
            <a:ext cx="203194" cy="203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802252" y="5486400"/>
            <a:ext cx="82555" cy="19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0957" y="4159255"/>
            <a:ext cx="806450" cy="558800"/>
          </a:xfrm>
          <a:custGeom>
            <a:avLst/>
            <a:gdLst/>
            <a:ahLst/>
            <a:cxnLst/>
            <a:rect l="l" t="t" r="r" b="b"/>
            <a:pathLst>
              <a:path w="806450" h="558800">
                <a:moveTo>
                  <a:pt x="12694" y="12694"/>
                </a:moveTo>
                <a:lnTo>
                  <a:pt x="12694" y="6339"/>
                </a:lnTo>
                <a:lnTo>
                  <a:pt x="0" y="0"/>
                </a:lnTo>
                <a:lnTo>
                  <a:pt x="12694" y="12694"/>
                </a:lnTo>
                <a:close/>
              </a:path>
              <a:path w="806450" h="558800">
                <a:moveTo>
                  <a:pt x="31744" y="19050"/>
                </a:moveTo>
                <a:lnTo>
                  <a:pt x="19050" y="6339"/>
                </a:lnTo>
                <a:lnTo>
                  <a:pt x="12694" y="12694"/>
                </a:lnTo>
                <a:lnTo>
                  <a:pt x="25389" y="19050"/>
                </a:lnTo>
                <a:lnTo>
                  <a:pt x="31744" y="19050"/>
                </a:lnTo>
                <a:close/>
              </a:path>
              <a:path w="806450" h="558800">
                <a:moveTo>
                  <a:pt x="44439" y="31744"/>
                </a:moveTo>
                <a:lnTo>
                  <a:pt x="44439" y="25389"/>
                </a:lnTo>
                <a:lnTo>
                  <a:pt x="31744" y="19050"/>
                </a:lnTo>
                <a:lnTo>
                  <a:pt x="31744" y="25389"/>
                </a:lnTo>
                <a:lnTo>
                  <a:pt x="44439" y="31744"/>
                </a:lnTo>
                <a:close/>
              </a:path>
              <a:path w="806450" h="558800">
                <a:moveTo>
                  <a:pt x="57150" y="44439"/>
                </a:moveTo>
                <a:lnTo>
                  <a:pt x="57150" y="38100"/>
                </a:lnTo>
                <a:lnTo>
                  <a:pt x="50794" y="31744"/>
                </a:lnTo>
                <a:lnTo>
                  <a:pt x="44439" y="31744"/>
                </a:lnTo>
                <a:lnTo>
                  <a:pt x="57150" y="44439"/>
                </a:lnTo>
                <a:close/>
              </a:path>
              <a:path w="806450" h="558800">
                <a:moveTo>
                  <a:pt x="76200" y="50794"/>
                </a:moveTo>
                <a:lnTo>
                  <a:pt x="63489" y="38100"/>
                </a:lnTo>
                <a:lnTo>
                  <a:pt x="63489" y="44439"/>
                </a:lnTo>
                <a:lnTo>
                  <a:pt x="76200" y="50794"/>
                </a:lnTo>
                <a:close/>
              </a:path>
              <a:path w="806450" h="558800">
                <a:moveTo>
                  <a:pt x="88894" y="63489"/>
                </a:moveTo>
                <a:lnTo>
                  <a:pt x="88894" y="57150"/>
                </a:lnTo>
                <a:lnTo>
                  <a:pt x="82539" y="50794"/>
                </a:lnTo>
                <a:lnTo>
                  <a:pt x="76200" y="57150"/>
                </a:lnTo>
                <a:lnTo>
                  <a:pt x="88894" y="63489"/>
                </a:lnTo>
                <a:close/>
              </a:path>
              <a:path w="806450" h="558800">
                <a:moveTo>
                  <a:pt x="107944" y="69844"/>
                </a:moveTo>
                <a:lnTo>
                  <a:pt x="95250" y="63489"/>
                </a:lnTo>
                <a:lnTo>
                  <a:pt x="101589" y="76200"/>
                </a:lnTo>
                <a:lnTo>
                  <a:pt x="107944" y="69844"/>
                </a:lnTo>
                <a:close/>
              </a:path>
              <a:path w="806450" h="558800">
                <a:moveTo>
                  <a:pt x="139689" y="95250"/>
                </a:moveTo>
                <a:lnTo>
                  <a:pt x="126994" y="82539"/>
                </a:lnTo>
                <a:lnTo>
                  <a:pt x="126994" y="88894"/>
                </a:lnTo>
                <a:lnTo>
                  <a:pt x="133350" y="95250"/>
                </a:lnTo>
                <a:lnTo>
                  <a:pt x="139689" y="95250"/>
                </a:lnTo>
                <a:close/>
              </a:path>
              <a:path w="806450" h="558800">
                <a:moveTo>
                  <a:pt x="152400" y="107944"/>
                </a:moveTo>
                <a:lnTo>
                  <a:pt x="152400" y="101589"/>
                </a:lnTo>
                <a:lnTo>
                  <a:pt x="139689" y="95250"/>
                </a:lnTo>
                <a:lnTo>
                  <a:pt x="139689" y="101589"/>
                </a:lnTo>
                <a:lnTo>
                  <a:pt x="152400" y="107944"/>
                </a:lnTo>
                <a:close/>
              </a:path>
              <a:path w="806450" h="558800">
                <a:moveTo>
                  <a:pt x="171450" y="114300"/>
                </a:moveTo>
                <a:lnTo>
                  <a:pt x="158739" y="107944"/>
                </a:lnTo>
                <a:lnTo>
                  <a:pt x="152400" y="107944"/>
                </a:lnTo>
                <a:lnTo>
                  <a:pt x="165094" y="120639"/>
                </a:lnTo>
                <a:lnTo>
                  <a:pt x="171450" y="114300"/>
                </a:lnTo>
                <a:close/>
              </a:path>
              <a:path w="806450" h="558800">
                <a:moveTo>
                  <a:pt x="184144" y="126994"/>
                </a:moveTo>
                <a:lnTo>
                  <a:pt x="171450" y="114300"/>
                </a:lnTo>
                <a:lnTo>
                  <a:pt x="171450" y="120639"/>
                </a:lnTo>
                <a:lnTo>
                  <a:pt x="184144" y="126994"/>
                </a:lnTo>
                <a:close/>
              </a:path>
              <a:path w="806450" h="558800">
                <a:moveTo>
                  <a:pt x="203194" y="133350"/>
                </a:moveTo>
                <a:lnTo>
                  <a:pt x="190500" y="126994"/>
                </a:lnTo>
                <a:lnTo>
                  <a:pt x="184144" y="133350"/>
                </a:lnTo>
                <a:lnTo>
                  <a:pt x="196839" y="139689"/>
                </a:lnTo>
                <a:lnTo>
                  <a:pt x="203194" y="133350"/>
                </a:lnTo>
                <a:close/>
              </a:path>
              <a:path w="806450" h="558800">
                <a:moveTo>
                  <a:pt x="215889" y="152400"/>
                </a:moveTo>
                <a:lnTo>
                  <a:pt x="215889" y="146044"/>
                </a:lnTo>
                <a:lnTo>
                  <a:pt x="203194" y="139689"/>
                </a:lnTo>
                <a:lnTo>
                  <a:pt x="215889" y="152400"/>
                </a:lnTo>
                <a:close/>
              </a:path>
              <a:path w="806450" h="558800">
                <a:moveTo>
                  <a:pt x="234939" y="158739"/>
                </a:moveTo>
                <a:lnTo>
                  <a:pt x="222244" y="146044"/>
                </a:lnTo>
                <a:lnTo>
                  <a:pt x="215889" y="152400"/>
                </a:lnTo>
                <a:lnTo>
                  <a:pt x="228600" y="158739"/>
                </a:lnTo>
                <a:lnTo>
                  <a:pt x="234939" y="158739"/>
                </a:lnTo>
                <a:close/>
              </a:path>
              <a:path w="806450" h="558800">
                <a:moveTo>
                  <a:pt x="247650" y="171450"/>
                </a:moveTo>
                <a:lnTo>
                  <a:pt x="247650" y="165094"/>
                </a:lnTo>
                <a:lnTo>
                  <a:pt x="234939" y="158739"/>
                </a:lnTo>
                <a:lnTo>
                  <a:pt x="234939" y="165094"/>
                </a:lnTo>
                <a:lnTo>
                  <a:pt x="247650" y="171450"/>
                </a:lnTo>
                <a:close/>
              </a:path>
              <a:path w="806450" h="558800">
                <a:moveTo>
                  <a:pt x="266700" y="177789"/>
                </a:moveTo>
                <a:lnTo>
                  <a:pt x="253989" y="171450"/>
                </a:lnTo>
                <a:lnTo>
                  <a:pt x="247650" y="171450"/>
                </a:lnTo>
                <a:lnTo>
                  <a:pt x="260344" y="184144"/>
                </a:lnTo>
                <a:lnTo>
                  <a:pt x="266700" y="177789"/>
                </a:lnTo>
                <a:close/>
              </a:path>
              <a:path w="806450" h="558800">
                <a:moveTo>
                  <a:pt x="292089" y="203194"/>
                </a:moveTo>
                <a:lnTo>
                  <a:pt x="285750" y="190500"/>
                </a:lnTo>
                <a:lnTo>
                  <a:pt x="279394" y="196839"/>
                </a:lnTo>
                <a:lnTo>
                  <a:pt x="292089" y="203194"/>
                </a:lnTo>
                <a:close/>
              </a:path>
              <a:path w="806450" h="558800">
                <a:moveTo>
                  <a:pt x="311139" y="215889"/>
                </a:moveTo>
                <a:lnTo>
                  <a:pt x="311139" y="209550"/>
                </a:lnTo>
                <a:lnTo>
                  <a:pt x="298444" y="203194"/>
                </a:lnTo>
                <a:lnTo>
                  <a:pt x="298444" y="209550"/>
                </a:lnTo>
                <a:lnTo>
                  <a:pt x="311139" y="215889"/>
                </a:lnTo>
                <a:close/>
              </a:path>
              <a:path w="806450" h="558800">
                <a:moveTo>
                  <a:pt x="323850" y="228600"/>
                </a:moveTo>
                <a:lnTo>
                  <a:pt x="323850" y="222244"/>
                </a:lnTo>
                <a:lnTo>
                  <a:pt x="317494" y="215889"/>
                </a:lnTo>
                <a:lnTo>
                  <a:pt x="311139" y="215889"/>
                </a:lnTo>
                <a:lnTo>
                  <a:pt x="323850" y="228600"/>
                </a:lnTo>
                <a:close/>
              </a:path>
              <a:path w="806450" h="558800">
                <a:moveTo>
                  <a:pt x="342900" y="234939"/>
                </a:moveTo>
                <a:lnTo>
                  <a:pt x="330189" y="222244"/>
                </a:lnTo>
                <a:lnTo>
                  <a:pt x="330189" y="228600"/>
                </a:lnTo>
                <a:lnTo>
                  <a:pt x="336544" y="234939"/>
                </a:lnTo>
                <a:lnTo>
                  <a:pt x="342900" y="234939"/>
                </a:lnTo>
                <a:close/>
              </a:path>
              <a:path w="806450" h="558800">
                <a:moveTo>
                  <a:pt x="355594" y="247650"/>
                </a:moveTo>
                <a:lnTo>
                  <a:pt x="355594" y="241294"/>
                </a:lnTo>
                <a:lnTo>
                  <a:pt x="342900" y="234939"/>
                </a:lnTo>
                <a:lnTo>
                  <a:pt x="342900" y="241294"/>
                </a:lnTo>
                <a:lnTo>
                  <a:pt x="355594" y="247650"/>
                </a:lnTo>
                <a:close/>
              </a:path>
              <a:path w="806450" h="558800">
                <a:moveTo>
                  <a:pt x="374644" y="253989"/>
                </a:moveTo>
                <a:lnTo>
                  <a:pt x="361950" y="247650"/>
                </a:lnTo>
                <a:lnTo>
                  <a:pt x="368289" y="260344"/>
                </a:lnTo>
                <a:lnTo>
                  <a:pt x="374644" y="253989"/>
                </a:lnTo>
                <a:close/>
              </a:path>
              <a:path w="806450" h="558800">
                <a:moveTo>
                  <a:pt x="387339" y="266700"/>
                </a:moveTo>
                <a:lnTo>
                  <a:pt x="374644" y="253989"/>
                </a:lnTo>
                <a:lnTo>
                  <a:pt x="374644" y="260344"/>
                </a:lnTo>
                <a:lnTo>
                  <a:pt x="387339" y="266700"/>
                </a:lnTo>
                <a:close/>
              </a:path>
              <a:path w="806450" h="558800">
                <a:moveTo>
                  <a:pt x="406389" y="273039"/>
                </a:moveTo>
                <a:lnTo>
                  <a:pt x="393694" y="266700"/>
                </a:lnTo>
                <a:lnTo>
                  <a:pt x="387339" y="273039"/>
                </a:lnTo>
                <a:lnTo>
                  <a:pt x="400050" y="279394"/>
                </a:lnTo>
                <a:lnTo>
                  <a:pt x="406389" y="273039"/>
                </a:lnTo>
                <a:close/>
              </a:path>
              <a:path w="806450" h="558800">
                <a:moveTo>
                  <a:pt x="419100" y="292089"/>
                </a:moveTo>
                <a:lnTo>
                  <a:pt x="419100" y="285750"/>
                </a:lnTo>
                <a:lnTo>
                  <a:pt x="406389" y="279394"/>
                </a:lnTo>
                <a:lnTo>
                  <a:pt x="406389" y="285750"/>
                </a:lnTo>
                <a:lnTo>
                  <a:pt x="419100" y="292089"/>
                </a:lnTo>
                <a:close/>
              </a:path>
              <a:path w="806450" h="558800">
                <a:moveTo>
                  <a:pt x="438150" y="298444"/>
                </a:moveTo>
                <a:lnTo>
                  <a:pt x="425439" y="292089"/>
                </a:lnTo>
                <a:lnTo>
                  <a:pt x="419100" y="292089"/>
                </a:lnTo>
                <a:lnTo>
                  <a:pt x="431794" y="298444"/>
                </a:lnTo>
                <a:lnTo>
                  <a:pt x="438150" y="298444"/>
                </a:lnTo>
                <a:close/>
              </a:path>
              <a:path w="806450" h="558800">
                <a:moveTo>
                  <a:pt x="450844" y="311139"/>
                </a:moveTo>
                <a:lnTo>
                  <a:pt x="438150" y="298444"/>
                </a:lnTo>
                <a:lnTo>
                  <a:pt x="438150" y="304800"/>
                </a:lnTo>
                <a:lnTo>
                  <a:pt x="450844" y="311139"/>
                </a:lnTo>
                <a:close/>
              </a:path>
              <a:path w="806450" h="558800">
                <a:moveTo>
                  <a:pt x="469894" y="317494"/>
                </a:moveTo>
                <a:lnTo>
                  <a:pt x="457200" y="311139"/>
                </a:lnTo>
                <a:lnTo>
                  <a:pt x="450844" y="317494"/>
                </a:lnTo>
                <a:lnTo>
                  <a:pt x="463539" y="323850"/>
                </a:lnTo>
                <a:lnTo>
                  <a:pt x="469894" y="317494"/>
                </a:lnTo>
                <a:close/>
              </a:path>
              <a:path w="806450" h="558800">
                <a:moveTo>
                  <a:pt x="482589" y="336544"/>
                </a:moveTo>
                <a:lnTo>
                  <a:pt x="482589" y="330189"/>
                </a:lnTo>
                <a:lnTo>
                  <a:pt x="469894" y="323850"/>
                </a:lnTo>
                <a:lnTo>
                  <a:pt x="482589" y="336544"/>
                </a:lnTo>
                <a:close/>
              </a:path>
              <a:path w="806450" h="558800">
                <a:moveTo>
                  <a:pt x="501639" y="342900"/>
                </a:moveTo>
                <a:lnTo>
                  <a:pt x="488944" y="330189"/>
                </a:lnTo>
                <a:lnTo>
                  <a:pt x="482589" y="336544"/>
                </a:lnTo>
                <a:lnTo>
                  <a:pt x="495300" y="342900"/>
                </a:lnTo>
                <a:lnTo>
                  <a:pt x="501639" y="342900"/>
                </a:lnTo>
                <a:close/>
              </a:path>
              <a:path w="806450" h="558800">
                <a:moveTo>
                  <a:pt x="514350" y="355594"/>
                </a:moveTo>
                <a:lnTo>
                  <a:pt x="514350" y="349239"/>
                </a:lnTo>
                <a:lnTo>
                  <a:pt x="501639" y="342900"/>
                </a:lnTo>
                <a:lnTo>
                  <a:pt x="501639" y="349239"/>
                </a:lnTo>
                <a:lnTo>
                  <a:pt x="514350" y="355594"/>
                </a:lnTo>
                <a:close/>
              </a:path>
              <a:path w="806450" h="558800">
                <a:moveTo>
                  <a:pt x="527044" y="368289"/>
                </a:moveTo>
                <a:lnTo>
                  <a:pt x="527044" y="361950"/>
                </a:lnTo>
                <a:lnTo>
                  <a:pt x="520689" y="355594"/>
                </a:lnTo>
                <a:lnTo>
                  <a:pt x="514350" y="355594"/>
                </a:lnTo>
                <a:lnTo>
                  <a:pt x="527044" y="368289"/>
                </a:lnTo>
                <a:close/>
              </a:path>
              <a:path w="806450" h="558800">
                <a:moveTo>
                  <a:pt x="546094" y="374644"/>
                </a:moveTo>
                <a:lnTo>
                  <a:pt x="533400" y="368289"/>
                </a:lnTo>
                <a:lnTo>
                  <a:pt x="539739" y="374644"/>
                </a:lnTo>
                <a:lnTo>
                  <a:pt x="546094" y="374644"/>
                </a:lnTo>
                <a:close/>
              </a:path>
              <a:path w="806450" h="558800">
                <a:moveTo>
                  <a:pt x="558789" y="387339"/>
                </a:moveTo>
                <a:lnTo>
                  <a:pt x="558789" y="381000"/>
                </a:lnTo>
                <a:lnTo>
                  <a:pt x="552450" y="374644"/>
                </a:lnTo>
                <a:lnTo>
                  <a:pt x="546094" y="381000"/>
                </a:lnTo>
                <a:lnTo>
                  <a:pt x="558789" y="387339"/>
                </a:lnTo>
                <a:close/>
              </a:path>
              <a:path w="806450" h="558800">
                <a:moveTo>
                  <a:pt x="577839" y="393694"/>
                </a:moveTo>
                <a:lnTo>
                  <a:pt x="565144" y="387339"/>
                </a:lnTo>
                <a:lnTo>
                  <a:pt x="565144" y="393694"/>
                </a:lnTo>
                <a:lnTo>
                  <a:pt x="571500" y="400050"/>
                </a:lnTo>
                <a:lnTo>
                  <a:pt x="577839" y="393694"/>
                </a:lnTo>
                <a:close/>
              </a:path>
              <a:path w="806450" h="558800">
                <a:moveTo>
                  <a:pt x="590550" y="412744"/>
                </a:moveTo>
                <a:lnTo>
                  <a:pt x="590550" y="406389"/>
                </a:lnTo>
                <a:lnTo>
                  <a:pt x="577839" y="400050"/>
                </a:lnTo>
                <a:lnTo>
                  <a:pt x="590550" y="412744"/>
                </a:lnTo>
                <a:close/>
              </a:path>
              <a:path w="806450" h="558800">
                <a:moveTo>
                  <a:pt x="609600" y="419100"/>
                </a:moveTo>
                <a:lnTo>
                  <a:pt x="596889" y="406389"/>
                </a:lnTo>
                <a:lnTo>
                  <a:pt x="596889" y="412744"/>
                </a:lnTo>
                <a:lnTo>
                  <a:pt x="603244" y="419100"/>
                </a:lnTo>
                <a:lnTo>
                  <a:pt x="609600" y="419100"/>
                </a:lnTo>
                <a:close/>
              </a:path>
              <a:path w="806450" h="558800">
                <a:moveTo>
                  <a:pt x="622294" y="431794"/>
                </a:moveTo>
                <a:lnTo>
                  <a:pt x="622294" y="425439"/>
                </a:lnTo>
                <a:lnTo>
                  <a:pt x="609600" y="419100"/>
                </a:lnTo>
                <a:lnTo>
                  <a:pt x="609600" y="425439"/>
                </a:lnTo>
                <a:lnTo>
                  <a:pt x="622294" y="431794"/>
                </a:lnTo>
                <a:close/>
              </a:path>
              <a:path w="806450" h="558800">
                <a:moveTo>
                  <a:pt x="641344" y="438150"/>
                </a:moveTo>
                <a:lnTo>
                  <a:pt x="628650" y="431794"/>
                </a:lnTo>
                <a:lnTo>
                  <a:pt x="622294" y="431794"/>
                </a:lnTo>
                <a:lnTo>
                  <a:pt x="634989" y="444489"/>
                </a:lnTo>
                <a:lnTo>
                  <a:pt x="641344" y="438150"/>
                </a:lnTo>
                <a:close/>
              </a:path>
              <a:path w="806450" h="558800">
                <a:moveTo>
                  <a:pt x="654039" y="450844"/>
                </a:moveTo>
                <a:lnTo>
                  <a:pt x="641344" y="438150"/>
                </a:lnTo>
                <a:lnTo>
                  <a:pt x="641344" y="444489"/>
                </a:lnTo>
                <a:lnTo>
                  <a:pt x="654039" y="450844"/>
                </a:lnTo>
                <a:close/>
              </a:path>
              <a:path w="806450" h="558800">
                <a:moveTo>
                  <a:pt x="673089" y="457200"/>
                </a:moveTo>
                <a:lnTo>
                  <a:pt x="660394" y="450844"/>
                </a:lnTo>
                <a:lnTo>
                  <a:pt x="654039" y="457200"/>
                </a:lnTo>
                <a:lnTo>
                  <a:pt x="666750" y="463539"/>
                </a:lnTo>
                <a:lnTo>
                  <a:pt x="673089" y="457200"/>
                </a:lnTo>
                <a:close/>
              </a:path>
              <a:path w="806450" h="558800">
                <a:moveTo>
                  <a:pt x="685800" y="476250"/>
                </a:moveTo>
                <a:lnTo>
                  <a:pt x="685800" y="469894"/>
                </a:lnTo>
                <a:lnTo>
                  <a:pt x="673089" y="463539"/>
                </a:lnTo>
                <a:lnTo>
                  <a:pt x="685800" y="476250"/>
                </a:lnTo>
                <a:close/>
              </a:path>
              <a:path w="806450" h="558800">
                <a:moveTo>
                  <a:pt x="704850" y="482589"/>
                </a:moveTo>
                <a:lnTo>
                  <a:pt x="692139" y="476250"/>
                </a:lnTo>
                <a:lnTo>
                  <a:pt x="685800" y="476250"/>
                </a:lnTo>
                <a:lnTo>
                  <a:pt x="698494" y="482589"/>
                </a:lnTo>
                <a:lnTo>
                  <a:pt x="704850" y="482589"/>
                </a:lnTo>
                <a:close/>
              </a:path>
              <a:path w="806450" h="558800">
                <a:moveTo>
                  <a:pt x="717544" y="495300"/>
                </a:moveTo>
                <a:lnTo>
                  <a:pt x="704850" y="482589"/>
                </a:lnTo>
                <a:lnTo>
                  <a:pt x="704850" y="488944"/>
                </a:lnTo>
                <a:lnTo>
                  <a:pt x="717544" y="495300"/>
                </a:lnTo>
                <a:close/>
              </a:path>
              <a:path w="806450" h="558800">
                <a:moveTo>
                  <a:pt x="736594" y="501639"/>
                </a:moveTo>
                <a:lnTo>
                  <a:pt x="723900" y="495300"/>
                </a:lnTo>
                <a:lnTo>
                  <a:pt x="717544" y="501639"/>
                </a:lnTo>
                <a:lnTo>
                  <a:pt x="730239" y="507994"/>
                </a:lnTo>
                <a:lnTo>
                  <a:pt x="736594" y="501639"/>
                </a:lnTo>
                <a:close/>
              </a:path>
              <a:path w="806450" h="558800">
                <a:moveTo>
                  <a:pt x="749289" y="520689"/>
                </a:moveTo>
                <a:lnTo>
                  <a:pt x="749289" y="514350"/>
                </a:lnTo>
                <a:lnTo>
                  <a:pt x="736594" y="507994"/>
                </a:lnTo>
                <a:lnTo>
                  <a:pt x="749289" y="520689"/>
                </a:lnTo>
                <a:close/>
              </a:path>
              <a:path w="806450" h="558800">
                <a:moveTo>
                  <a:pt x="762000" y="527044"/>
                </a:moveTo>
                <a:lnTo>
                  <a:pt x="755644" y="514350"/>
                </a:lnTo>
                <a:lnTo>
                  <a:pt x="749289" y="520689"/>
                </a:lnTo>
                <a:lnTo>
                  <a:pt x="762000" y="527044"/>
                </a:lnTo>
                <a:close/>
              </a:path>
              <a:path w="806450" h="558800">
                <a:moveTo>
                  <a:pt x="781050" y="533400"/>
                </a:moveTo>
                <a:lnTo>
                  <a:pt x="768339" y="527044"/>
                </a:lnTo>
                <a:lnTo>
                  <a:pt x="768339" y="533400"/>
                </a:lnTo>
                <a:lnTo>
                  <a:pt x="774694" y="539739"/>
                </a:lnTo>
                <a:lnTo>
                  <a:pt x="781050" y="533400"/>
                </a:lnTo>
                <a:close/>
              </a:path>
              <a:path w="806450" h="558800">
                <a:moveTo>
                  <a:pt x="793744" y="552450"/>
                </a:moveTo>
                <a:lnTo>
                  <a:pt x="793744" y="546094"/>
                </a:lnTo>
                <a:lnTo>
                  <a:pt x="787389" y="539739"/>
                </a:lnTo>
                <a:lnTo>
                  <a:pt x="781050" y="539739"/>
                </a:lnTo>
                <a:lnTo>
                  <a:pt x="793744" y="552450"/>
                </a:lnTo>
                <a:close/>
              </a:path>
              <a:path w="806450" h="558800">
                <a:moveTo>
                  <a:pt x="806439" y="558789"/>
                </a:moveTo>
                <a:lnTo>
                  <a:pt x="806439" y="552450"/>
                </a:lnTo>
                <a:lnTo>
                  <a:pt x="800100" y="546094"/>
                </a:lnTo>
                <a:lnTo>
                  <a:pt x="800100" y="552450"/>
                </a:lnTo>
                <a:lnTo>
                  <a:pt x="806439" y="558789"/>
                </a:lnTo>
                <a:close/>
              </a:path>
            </a:pathLst>
          </a:custGeom>
          <a:solidFill>
            <a:srgbClr val="2D2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2502" y="4095750"/>
            <a:ext cx="952500" cy="838200"/>
          </a:xfrm>
          <a:custGeom>
            <a:avLst/>
            <a:gdLst/>
            <a:ahLst/>
            <a:cxnLst/>
            <a:rect l="l" t="t" r="r" b="b"/>
            <a:pathLst>
              <a:path w="952500" h="838200">
                <a:moveTo>
                  <a:pt x="952500" y="6355"/>
                </a:moveTo>
                <a:lnTo>
                  <a:pt x="946144" y="0"/>
                </a:lnTo>
                <a:lnTo>
                  <a:pt x="939805" y="12694"/>
                </a:lnTo>
                <a:lnTo>
                  <a:pt x="952500" y="6355"/>
                </a:lnTo>
                <a:close/>
              </a:path>
              <a:path w="952500" h="838200">
                <a:moveTo>
                  <a:pt x="336544" y="546094"/>
                </a:moveTo>
                <a:lnTo>
                  <a:pt x="330205" y="539755"/>
                </a:lnTo>
                <a:lnTo>
                  <a:pt x="323850" y="552450"/>
                </a:lnTo>
                <a:lnTo>
                  <a:pt x="336544" y="546094"/>
                </a:lnTo>
                <a:close/>
              </a:path>
              <a:path w="952500" h="838200">
                <a:moveTo>
                  <a:pt x="349255" y="533400"/>
                </a:moveTo>
                <a:lnTo>
                  <a:pt x="349255" y="527044"/>
                </a:lnTo>
                <a:lnTo>
                  <a:pt x="336544" y="539755"/>
                </a:lnTo>
                <a:lnTo>
                  <a:pt x="349255" y="533400"/>
                </a:lnTo>
                <a:close/>
              </a:path>
              <a:path w="952500" h="838200">
                <a:moveTo>
                  <a:pt x="361950" y="520705"/>
                </a:moveTo>
                <a:lnTo>
                  <a:pt x="361950" y="514350"/>
                </a:lnTo>
                <a:lnTo>
                  <a:pt x="349255" y="527044"/>
                </a:lnTo>
                <a:lnTo>
                  <a:pt x="355594" y="527044"/>
                </a:lnTo>
                <a:lnTo>
                  <a:pt x="361950" y="520705"/>
                </a:lnTo>
                <a:close/>
              </a:path>
              <a:path w="952500" h="838200">
                <a:moveTo>
                  <a:pt x="381000" y="507994"/>
                </a:moveTo>
                <a:lnTo>
                  <a:pt x="374644" y="501655"/>
                </a:lnTo>
                <a:lnTo>
                  <a:pt x="361950" y="514350"/>
                </a:lnTo>
                <a:lnTo>
                  <a:pt x="368305" y="514350"/>
                </a:lnTo>
                <a:lnTo>
                  <a:pt x="381000" y="507994"/>
                </a:lnTo>
                <a:close/>
              </a:path>
              <a:path w="952500" h="838200">
                <a:moveTo>
                  <a:pt x="393694" y="495300"/>
                </a:moveTo>
                <a:lnTo>
                  <a:pt x="387355" y="488944"/>
                </a:lnTo>
                <a:lnTo>
                  <a:pt x="381000" y="501655"/>
                </a:lnTo>
                <a:lnTo>
                  <a:pt x="393694" y="495300"/>
                </a:lnTo>
                <a:close/>
              </a:path>
              <a:path w="952500" h="838200">
                <a:moveTo>
                  <a:pt x="406405" y="482605"/>
                </a:moveTo>
                <a:lnTo>
                  <a:pt x="406405" y="476250"/>
                </a:lnTo>
                <a:lnTo>
                  <a:pt x="393694" y="488944"/>
                </a:lnTo>
                <a:lnTo>
                  <a:pt x="406405" y="482605"/>
                </a:lnTo>
                <a:close/>
              </a:path>
              <a:path w="952500" h="838200">
                <a:moveTo>
                  <a:pt x="419100" y="469894"/>
                </a:moveTo>
                <a:lnTo>
                  <a:pt x="419100" y="463555"/>
                </a:lnTo>
                <a:lnTo>
                  <a:pt x="406405" y="476250"/>
                </a:lnTo>
                <a:lnTo>
                  <a:pt x="412744" y="476250"/>
                </a:lnTo>
                <a:lnTo>
                  <a:pt x="419100" y="469894"/>
                </a:lnTo>
                <a:close/>
              </a:path>
              <a:path w="952500" h="838200">
                <a:moveTo>
                  <a:pt x="438150" y="457200"/>
                </a:moveTo>
                <a:lnTo>
                  <a:pt x="431794" y="450844"/>
                </a:lnTo>
                <a:lnTo>
                  <a:pt x="419100" y="463555"/>
                </a:lnTo>
                <a:lnTo>
                  <a:pt x="425455" y="463555"/>
                </a:lnTo>
                <a:lnTo>
                  <a:pt x="438150" y="457200"/>
                </a:lnTo>
                <a:close/>
              </a:path>
              <a:path w="952500" h="838200">
                <a:moveTo>
                  <a:pt x="450844" y="444505"/>
                </a:moveTo>
                <a:lnTo>
                  <a:pt x="444505" y="438150"/>
                </a:lnTo>
                <a:lnTo>
                  <a:pt x="438150" y="450844"/>
                </a:lnTo>
                <a:lnTo>
                  <a:pt x="450844" y="444505"/>
                </a:lnTo>
                <a:close/>
              </a:path>
              <a:path w="952500" h="838200">
                <a:moveTo>
                  <a:pt x="463555" y="431794"/>
                </a:moveTo>
                <a:lnTo>
                  <a:pt x="463555" y="425455"/>
                </a:lnTo>
                <a:lnTo>
                  <a:pt x="450844" y="438150"/>
                </a:lnTo>
                <a:lnTo>
                  <a:pt x="463555" y="431794"/>
                </a:lnTo>
                <a:close/>
              </a:path>
              <a:path w="952500" h="838200">
                <a:moveTo>
                  <a:pt x="476250" y="419100"/>
                </a:moveTo>
                <a:lnTo>
                  <a:pt x="476250" y="412744"/>
                </a:lnTo>
                <a:lnTo>
                  <a:pt x="463555" y="425455"/>
                </a:lnTo>
                <a:lnTo>
                  <a:pt x="469894" y="425455"/>
                </a:lnTo>
                <a:lnTo>
                  <a:pt x="476250" y="419100"/>
                </a:lnTo>
                <a:close/>
              </a:path>
              <a:path w="952500" h="838200">
                <a:moveTo>
                  <a:pt x="495300" y="406405"/>
                </a:moveTo>
                <a:lnTo>
                  <a:pt x="488944" y="400050"/>
                </a:lnTo>
                <a:lnTo>
                  <a:pt x="476250" y="412744"/>
                </a:lnTo>
                <a:lnTo>
                  <a:pt x="482605" y="412744"/>
                </a:lnTo>
                <a:lnTo>
                  <a:pt x="495300" y="406405"/>
                </a:lnTo>
                <a:close/>
              </a:path>
              <a:path w="952500" h="838200">
                <a:moveTo>
                  <a:pt x="507994" y="393694"/>
                </a:moveTo>
                <a:lnTo>
                  <a:pt x="501655" y="387355"/>
                </a:lnTo>
                <a:lnTo>
                  <a:pt x="495300" y="400050"/>
                </a:lnTo>
                <a:lnTo>
                  <a:pt x="507994" y="393694"/>
                </a:lnTo>
                <a:close/>
              </a:path>
              <a:path w="952500" h="838200">
                <a:moveTo>
                  <a:pt x="520705" y="381000"/>
                </a:moveTo>
                <a:lnTo>
                  <a:pt x="520705" y="374644"/>
                </a:lnTo>
                <a:lnTo>
                  <a:pt x="507994" y="387355"/>
                </a:lnTo>
                <a:lnTo>
                  <a:pt x="520705" y="381000"/>
                </a:lnTo>
                <a:close/>
              </a:path>
              <a:path w="952500" h="838200">
                <a:moveTo>
                  <a:pt x="533400" y="368305"/>
                </a:moveTo>
                <a:lnTo>
                  <a:pt x="533400" y="361950"/>
                </a:lnTo>
                <a:lnTo>
                  <a:pt x="520705" y="374644"/>
                </a:lnTo>
                <a:lnTo>
                  <a:pt x="527044" y="374644"/>
                </a:lnTo>
                <a:lnTo>
                  <a:pt x="533400" y="368305"/>
                </a:lnTo>
                <a:close/>
              </a:path>
              <a:path w="952500" h="838200">
                <a:moveTo>
                  <a:pt x="552450" y="355594"/>
                </a:moveTo>
                <a:lnTo>
                  <a:pt x="546094" y="349255"/>
                </a:lnTo>
                <a:lnTo>
                  <a:pt x="533400" y="361950"/>
                </a:lnTo>
                <a:lnTo>
                  <a:pt x="539755" y="361950"/>
                </a:lnTo>
                <a:lnTo>
                  <a:pt x="552450" y="355594"/>
                </a:lnTo>
                <a:close/>
              </a:path>
              <a:path w="952500" h="838200">
                <a:moveTo>
                  <a:pt x="565144" y="342900"/>
                </a:moveTo>
                <a:lnTo>
                  <a:pt x="558805" y="336544"/>
                </a:lnTo>
                <a:lnTo>
                  <a:pt x="552450" y="349255"/>
                </a:lnTo>
                <a:lnTo>
                  <a:pt x="552450" y="355594"/>
                </a:lnTo>
                <a:lnTo>
                  <a:pt x="565144" y="342900"/>
                </a:lnTo>
                <a:close/>
              </a:path>
              <a:path w="952500" h="838200">
                <a:moveTo>
                  <a:pt x="577855" y="330205"/>
                </a:moveTo>
                <a:lnTo>
                  <a:pt x="577855" y="323850"/>
                </a:lnTo>
                <a:lnTo>
                  <a:pt x="565144" y="336544"/>
                </a:lnTo>
                <a:lnTo>
                  <a:pt x="565144" y="342900"/>
                </a:lnTo>
                <a:lnTo>
                  <a:pt x="577855" y="330205"/>
                </a:lnTo>
                <a:close/>
              </a:path>
              <a:path w="952500" h="838200">
                <a:moveTo>
                  <a:pt x="590550" y="317494"/>
                </a:moveTo>
                <a:lnTo>
                  <a:pt x="577855" y="323850"/>
                </a:lnTo>
                <a:lnTo>
                  <a:pt x="584194" y="330205"/>
                </a:lnTo>
                <a:lnTo>
                  <a:pt x="590550" y="317494"/>
                </a:lnTo>
                <a:close/>
              </a:path>
              <a:path w="952500" h="838200">
                <a:moveTo>
                  <a:pt x="609600" y="304800"/>
                </a:moveTo>
                <a:lnTo>
                  <a:pt x="603244" y="304800"/>
                </a:lnTo>
                <a:lnTo>
                  <a:pt x="590550" y="311155"/>
                </a:lnTo>
                <a:lnTo>
                  <a:pt x="596905" y="317494"/>
                </a:lnTo>
                <a:lnTo>
                  <a:pt x="609600" y="304800"/>
                </a:lnTo>
                <a:close/>
              </a:path>
              <a:path w="952500" h="838200">
                <a:moveTo>
                  <a:pt x="622294" y="292105"/>
                </a:moveTo>
                <a:lnTo>
                  <a:pt x="615955" y="292105"/>
                </a:lnTo>
                <a:lnTo>
                  <a:pt x="609600" y="298444"/>
                </a:lnTo>
                <a:lnTo>
                  <a:pt x="609600" y="304800"/>
                </a:lnTo>
                <a:lnTo>
                  <a:pt x="622294" y="292105"/>
                </a:lnTo>
                <a:close/>
              </a:path>
              <a:path w="952500" h="838200">
                <a:moveTo>
                  <a:pt x="635005" y="279394"/>
                </a:moveTo>
                <a:lnTo>
                  <a:pt x="622294" y="285750"/>
                </a:lnTo>
                <a:lnTo>
                  <a:pt x="622294" y="292105"/>
                </a:lnTo>
                <a:lnTo>
                  <a:pt x="635005" y="279394"/>
                </a:lnTo>
                <a:close/>
              </a:path>
              <a:path w="952500" h="838200">
                <a:moveTo>
                  <a:pt x="647700" y="266700"/>
                </a:moveTo>
                <a:lnTo>
                  <a:pt x="635005" y="273055"/>
                </a:lnTo>
                <a:lnTo>
                  <a:pt x="641344" y="279394"/>
                </a:lnTo>
                <a:lnTo>
                  <a:pt x="647700" y="266700"/>
                </a:lnTo>
                <a:close/>
              </a:path>
              <a:path w="952500" h="838200">
                <a:moveTo>
                  <a:pt x="666750" y="254005"/>
                </a:moveTo>
                <a:lnTo>
                  <a:pt x="660394" y="254005"/>
                </a:lnTo>
                <a:lnTo>
                  <a:pt x="647700" y="260344"/>
                </a:lnTo>
                <a:lnTo>
                  <a:pt x="654055" y="266700"/>
                </a:lnTo>
                <a:lnTo>
                  <a:pt x="666750" y="254005"/>
                </a:lnTo>
                <a:close/>
              </a:path>
              <a:path w="952500" h="838200">
                <a:moveTo>
                  <a:pt x="679444" y="241294"/>
                </a:moveTo>
                <a:lnTo>
                  <a:pt x="673105" y="241294"/>
                </a:lnTo>
                <a:lnTo>
                  <a:pt x="666750" y="247650"/>
                </a:lnTo>
                <a:lnTo>
                  <a:pt x="666750" y="254005"/>
                </a:lnTo>
                <a:lnTo>
                  <a:pt x="679444" y="241294"/>
                </a:lnTo>
                <a:close/>
              </a:path>
              <a:path w="952500" h="838200">
                <a:moveTo>
                  <a:pt x="692155" y="228600"/>
                </a:moveTo>
                <a:lnTo>
                  <a:pt x="679444" y="234955"/>
                </a:lnTo>
                <a:lnTo>
                  <a:pt x="679444" y="241294"/>
                </a:lnTo>
                <a:lnTo>
                  <a:pt x="692155" y="228600"/>
                </a:lnTo>
                <a:close/>
              </a:path>
              <a:path w="952500" h="838200">
                <a:moveTo>
                  <a:pt x="704850" y="215905"/>
                </a:moveTo>
                <a:lnTo>
                  <a:pt x="692155" y="222244"/>
                </a:lnTo>
                <a:lnTo>
                  <a:pt x="698494" y="228600"/>
                </a:lnTo>
                <a:lnTo>
                  <a:pt x="704850" y="215905"/>
                </a:lnTo>
                <a:close/>
              </a:path>
              <a:path w="952500" h="838200">
                <a:moveTo>
                  <a:pt x="723900" y="203194"/>
                </a:moveTo>
                <a:lnTo>
                  <a:pt x="717544" y="203194"/>
                </a:lnTo>
                <a:lnTo>
                  <a:pt x="704850" y="209550"/>
                </a:lnTo>
                <a:lnTo>
                  <a:pt x="711205" y="215905"/>
                </a:lnTo>
                <a:lnTo>
                  <a:pt x="723900" y="203194"/>
                </a:lnTo>
                <a:close/>
              </a:path>
              <a:path w="952500" h="838200">
                <a:moveTo>
                  <a:pt x="736594" y="190500"/>
                </a:moveTo>
                <a:lnTo>
                  <a:pt x="730255" y="190500"/>
                </a:lnTo>
                <a:lnTo>
                  <a:pt x="723900" y="196855"/>
                </a:lnTo>
                <a:lnTo>
                  <a:pt x="723900" y="203194"/>
                </a:lnTo>
                <a:lnTo>
                  <a:pt x="736594" y="190500"/>
                </a:lnTo>
                <a:close/>
              </a:path>
              <a:path w="952500" h="838200">
                <a:moveTo>
                  <a:pt x="749305" y="177805"/>
                </a:moveTo>
                <a:lnTo>
                  <a:pt x="736594" y="184144"/>
                </a:lnTo>
                <a:lnTo>
                  <a:pt x="736594" y="190500"/>
                </a:lnTo>
                <a:lnTo>
                  <a:pt x="749305" y="177805"/>
                </a:lnTo>
                <a:close/>
              </a:path>
              <a:path w="952500" h="838200">
                <a:moveTo>
                  <a:pt x="762000" y="165094"/>
                </a:moveTo>
                <a:lnTo>
                  <a:pt x="749305" y="171450"/>
                </a:lnTo>
                <a:lnTo>
                  <a:pt x="755644" y="177805"/>
                </a:lnTo>
                <a:lnTo>
                  <a:pt x="762000" y="165094"/>
                </a:lnTo>
                <a:close/>
              </a:path>
              <a:path w="952500" h="838200">
                <a:moveTo>
                  <a:pt x="781050" y="152400"/>
                </a:moveTo>
                <a:lnTo>
                  <a:pt x="774694" y="152400"/>
                </a:lnTo>
                <a:lnTo>
                  <a:pt x="762000" y="158755"/>
                </a:lnTo>
                <a:lnTo>
                  <a:pt x="768355" y="165094"/>
                </a:lnTo>
                <a:lnTo>
                  <a:pt x="781050" y="152400"/>
                </a:lnTo>
                <a:close/>
              </a:path>
              <a:path w="952500" h="838200">
                <a:moveTo>
                  <a:pt x="793744" y="139705"/>
                </a:moveTo>
                <a:lnTo>
                  <a:pt x="787405" y="139705"/>
                </a:lnTo>
                <a:lnTo>
                  <a:pt x="781050" y="146044"/>
                </a:lnTo>
                <a:lnTo>
                  <a:pt x="781050" y="152400"/>
                </a:lnTo>
                <a:lnTo>
                  <a:pt x="793744" y="139705"/>
                </a:lnTo>
                <a:close/>
              </a:path>
              <a:path w="952500" h="838200">
                <a:moveTo>
                  <a:pt x="806455" y="126994"/>
                </a:moveTo>
                <a:lnTo>
                  <a:pt x="793744" y="133350"/>
                </a:lnTo>
                <a:lnTo>
                  <a:pt x="793744" y="139705"/>
                </a:lnTo>
                <a:lnTo>
                  <a:pt x="806455" y="126994"/>
                </a:lnTo>
                <a:close/>
              </a:path>
              <a:path w="952500" h="838200">
                <a:moveTo>
                  <a:pt x="819150" y="114300"/>
                </a:moveTo>
                <a:lnTo>
                  <a:pt x="806455" y="120655"/>
                </a:lnTo>
                <a:lnTo>
                  <a:pt x="812794" y="126994"/>
                </a:lnTo>
                <a:lnTo>
                  <a:pt x="819150" y="114300"/>
                </a:lnTo>
                <a:close/>
              </a:path>
              <a:path w="952500" h="838200">
                <a:moveTo>
                  <a:pt x="838200" y="107944"/>
                </a:moveTo>
                <a:lnTo>
                  <a:pt x="831844" y="101605"/>
                </a:lnTo>
                <a:lnTo>
                  <a:pt x="819150" y="107944"/>
                </a:lnTo>
                <a:lnTo>
                  <a:pt x="825505" y="114300"/>
                </a:lnTo>
                <a:lnTo>
                  <a:pt x="838200" y="107944"/>
                </a:lnTo>
                <a:close/>
              </a:path>
              <a:path w="952500" h="838200">
                <a:moveTo>
                  <a:pt x="850894" y="95250"/>
                </a:moveTo>
                <a:lnTo>
                  <a:pt x="844555" y="88894"/>
                </a:lnTo>
                <a:lnTo>
                  <a:pt x="838200" y="95250"/>
                </a:lnTo>
                <a:lnTo>
                  <a:pt x="838200" y="101605"/>
                </a:lnTo>
                <a:lnTo>
                  <a:pt x="850894" y="95250"/>
                </a:lnTo>
                <a:close/>
              </a:path>
              <a:path w="952500" h="838200">
                <a:moveTo>
                  <a:pt x="863605" y="82555"/>
                </a:moveTo>
                <a:lnTo>
                  <a:pt x="863605" y="76200"/>
                </a:lnTo>
                <a:lnTo>
                  <a:pt x="850894" y="82555"/>
                </a:lnTo>
                <a:lnTo>
                  <a:pt x="850894" y="88894"/>
                </a:lnTo>
                <a:lnTo>
                  <a:pt x="863605" y="82555"/>
                </a:lnTo>
                <a:close/>
              </a:path>
              <a:path w="952500" h="838200">
                <a:moveTo>
                  <a:pt x="876300" y="69844"/>
                </a:moveTo>
                <a:lnTo>
                  <a:pt x="876300" y="63505"/>
                </a:lnTo>
                <a:lnTo>
                  <a:pt x="863605" y="76200"/>
                </a:lnTo>
                <a:lnTo>
                  <a:pt x="869944" y="76200"/>
                </a:lnTo>
                <a:lnTo>
                  <a:pt x="876300" y="69844"/>
                </a:lnTo>
                <a:close/>
              </a:path>
              <a:path w="952500" h="838200">
                <a:moveTo>
                  <a:pt x="895350" y="57150"/>
                </a:moveTo>
                <a:lnTo>
                  <a:pt x="888994" y="50794"/>
                </a:lnTo>
                <a:lnTo>
                  <a:pt x="876300" y="63505"/>
                </a:lnTo>
                <a:lnTo>
                  <a:pt x="882655" y="63505"/>
                </a:lnTo>
                <a:lnTo>
                  <a:pt x="895350" y="57150"/>
                </a:lnTo>
                <a:close/>
              </a:path>
              <a:path w="952500" h="838200">
                <a:moveTo>
                  <a:pt x="908044" y="44455"/>
                </a:moveTo>
                <a:lnTo>
                  <a:pt x="901705" y="38100"/>
                </a:lnTo>
                <a:lnTo>
                  <a:pt x="895350" y="50794"/>
                </a:lnTo>
                <a:lnTo>
                  <a:pt x="908044" y="44455"/>
                </a:lnTo>
                <a:close/>
              </a:path>
              <a:path w="952500" h="838200">
                <a:moveTo>
                  <a:pt x="920755" y="31744"/>
                </a:moveTo>
                <a:lnTo>
                  <a:pt x="920755" y="25405"/>
                </a:lnTo>
                <a:lnTo>
                  <a:pt x="908044" y="38100"/>
                </a:lnTo>
                <a:lnTo>
                  <a:pt x="920755" y="31744"/>
                </a:lnTo>
                <a:close/>
              </a:path>
              <a:path w="952500" h="838200">
                <a:moveTo>
                  <a:pt x="933450" y="19050"/>
                </a:moveTo>
                <a:lnTo>
                  <a:pt x="933450" y="12694"/>
                </a:lnTo>
                <a:lnTo>
                  <a:pt x="920755" y="25405"/>
                </a:lnTo>
                <a:lnTo>
                  <a:pt x="927094" y="25405"/>
                </a:lnTo>
                <a:lnTo>
                  <a:pt x="933450" y="19050"/>
                </a:lnTo>
                <a:close/>
              </a:path>
              <a:path w="952500" h="838200">
                <a:moveTo>
                  <a:pt x="279394" y="590550"/>
                </a:moveTo>
                <a:lnTo>
                  <a:pt x="273055" y="590550"/>
                </a:lnTo>
                <a:lnTo>
                  <a:pt x="266700" y="596905"/>
                </a:lnTo>
                <a:lnTo>
                  <a:pt x="266700" y="603244"/>
                </a:lnTo>
                <a:lnTo>
                  <a:pt x="279394" y="590550"/>
                </a:lnTo>
                <a:close/>
              </a:path>
              <a:path w="952500" h="838200">
                <a:moveTo>
                  <a:pt x="292105" y="584194"/>
                </a:moveTo>
                <a:lnTo>
                  <a:pt x="285750" y="577855"/>
                </a:lnTo>
                <a:lnTo>
                  <a:pt x="279394" y="584194"/>
                </a:lnTo>
                <a:lnTo>
                  <a:pt x="279394" y="590550"/>
                </a:lnTo>
                <a:lnTo>
                  <a:pt x="292105" y="584194"/>
                </a:lnTo>
                <a:close/>
              </a:path>
              <a:path w="952500" h="838200">
                <a:moveTo>
                  <a:pt x="304800" y="571500"/>
                </a:moveTo>
                <a:lnTo>
                  <a:pt x="304800" y="565144"/>
                </a:lnTo>
                <a:lnTo>
                  <a:pt x="292105" y="571500"/>
                </a:lnTo>
                <a:lnTo>
                  <a:pt x="298444" y="577855"/>
                </a:lnTo>
                <a:lnTo>
                  <a:pt x="304800" y="571500"/>
                </a:lnTo>
                <a:close/>
              </a:path>
              <a:path w="952500" h="838200">
                <a:moveTo>
                  <a:pt x="317494" y="558805"/>
                </a:moveTo>
                <a:lnTo>
                  <a:pt x="317494" y="552450"/>
                </a:lnTo>
                <a:lnTo>
                  <a:pt x="304800" y="558805"/>
                </a:lnTo>
                <a:lnTo>
                  <a:pt x="311155" y="565144"/>
                </a:lnTo>
                <a:lnTo>
                  <a:pt x="317494" y="558805"/>
                </a:lnTo>
                <a:close/>
              </a:path>
              <a:path w="952500" h="838200">
                <a:moveTo>
                  <a:pt x="222244" y="641344"/>
                </a:moveTo>
                <a:lnTo>
                  <a:pt x="215905" y="641344"/>
                </a:lnTo>
                <a:lnTo>
                  <a:pt x="209550" y="647700"/>
                </a:lnTo>
                <a:lnTo>
                  <a:pt x="209550" y="654055"/>
                </a:lnTo>
                <a:lnTo>
                  <a:pt x="222244" y="641344"/>
                </a:lnTo>
                <a:close/>
              </a:path>
              <a:path w="952500" h="838200">
                <a:moveTo>
                  <a:pt x="234955" y="628650"/>
                </a:moveTo>
                <a:lnTo>
                  <a:pt x="228600" y="628650"/>
                </a:lnTo>
                <a:lnTo>
                  <a:pt x="222244" y="635005"/>
                </a:lnTo>
                <a:lnTo>
                  <a:pt x="222244" y="641344"/>
                </a:lnTo>
                <a:lnTo>
                  <a:pt x="234955" y="628650"/>
                </a:lnTo>
                <a:close/>
              </a:path>
              <a:path w="952500" h="838200">
                <a:moveTo>
                  <a:pt x="247650" y="615955"/>
                </a:moveTo>
                <a:lnTo>
                  <a:pt x="234955" y="622294"/>
                </a:lnTo>
                <a:lnTo>
                  <a:pt x="241294" y="628650"/>
                </a:lnTo>
                <a:lnTo>
                  <a:pt x="247650" y="615955"/>
                </a:lnTo>
                <a:close/>
              </a:path>
              <a:path w="952500" h="838200">
                <a:moveTo>
                  <a:pt x="260344" y="603244"/>
                </a:moveTo>
                <a:lnTo>
                  <a:pt x="247650" y="609600"/>
                </a:lnTo>
                <a:lnTo>
                  <a:pt x="254005" y="615955"/>
                </a:lnTo>
                <a:lnTo>
                  <a:pt x="260344" y="603244"/>
                </a:lnTo>
                <a:close/>
              </a:path>
              <a:path w="952500" h="838200">
                <a:moveTo>
                  <a:pt x="165094" y="692155"/>
                </a:moveTo>
                <a:lnTo>
                  <a:pt x="158755" y="692155"/>
                </a:lnTo>
                <a:lnTo>
                  <a:pt x="152400" y="698494"/>
                </a:lnTo>
                <a:lnTo>
                  <a:pt x="152400" y="704850"/>
                </a:lnTo>
                <a:lnTo>
                  <a:pt x="165094" y="692155"/>
                </a:lnTo>
                <a:close/>
              </a:path>
              <a:path w="952500" h="838200">
                <a:moveTo>
                  <a:pt x="177805" y="679444"/>
                </a:moveTo>
                <a:lnTo>
                  <a:pt x="171450" y="679444"/>
                </a:lnTo>
                <a:lnTo>
                  <a:pt x="165094" y="685800"/>
                </a:lnTo>
                <a:lnTo>
                  <a:pt x="165094" y="692155"/>
                </a:lnTo>
                <a:lnTo>
                  <a:pt x="177805" y="679444"/>
                </a:lnTo>
                <a:close/>
              </a:path>
              <a:path w="952500" h="838200">
                <a:moveTo>
                  <a:pt x="190500" y="666750"/>
                </a:moveTo>
                <a:lnTo>
                  <a:pt x="177805" y="673105"/>
                </a:lnTo>
                <a:lnTo>
                  <a:pt x="184144" y="679444"/>
                </a:lnTo>
                <a:lnTo>
                  <a:pt x="190500" y="666750"/>
                </a:lnTo>
                <a:close/>
              </a:path>
              <a:path w="952500" h="838200">
                <a:moveTo>
                  <a:pt x="203194" y="654055"/>
                </a:moveTo>
                <a:lnTo>
                  <a:pt x="190500" y="660394"/>
                </a:lnTo>
                <a:lnTo>
                  <a:pt x="196855" y="666750"/>
                </a:lnTo>
                <a:lnTo>
                  <a:pt x="203194" y="654055"/>
                </a:lnTo>
                <a:close/>
              </a:path>
              <a:path w="952500" h="838200">
                <a:moveTo>
                  <a:pt x="6355" y="831844"/>
                </a:moveTo>
                <a:lnTo>
                  <a:pt x="0" y="825505"/>
                </a:lnTo>
                <a:lnTo>
                  <a:pt x="0" y="838200"/>
                </a:lnTo>
                <a:lnTo>
                  <a:pt x="6355" y="831844"/>
                </a:lnTo>
                <a:close/>
              </a:path>
              <a:path w="952500" h="838200">
                <a:moveTo>
                  <a:pt x="19050" y="819150"/>
                </a:moveTo>
                <a:lnTo>
                  <a:pt x="19050" y="812794"/>
                </a:lnTo>
                <a:lnTo>
                  <a:pt x="6355" y="825505"/>
                </a:lnTo>
                <a:lnTo>
                  <a:pt x="19050" y="819150"/>
                </a:lnTo>
                <a:close/>
              </a:path>
              <a:path w="952500" h="838200">
                <a:moveTo>
                  <a:pt x="31744" y="806455"/>
                </a:moveTo>
                <a:lnTo>
                  <a:pt x="31744" y="800100"/>
                </a:lnTo>
                <a:lnTo>
                  <a:pt x="19050" y="812794"/>
                </a:lnTo>
                <a:lnTo>
                  <a:pt x="25405" y="819150"/>
                </a:lnTo>
                <a:lnTo>
                  <a:pt x="31744" y="806455"/>
                </a:lnTo>
                <a:close/>
              </a:path>
              <a:path w="952500" h="838200">
                <a:moveTo>
                  <a:pt x="50794" y="793744"/>
                </a:moveTo>
                <a:lnTo>
                  <a:pt x="44455" y="793744"/>
                </a:lnTo>
                <a:lnTo>
                  <a:pt x="31744" y="800100"/>
                </a:lnTo>
                <a:lnTo>
                  <a:pt x="38100" y="806455"/>
                </a:lnTo>
                <a:lnTo>
                  <a:pt x="50794" y="793744"/>
                </a:lnTo>
                <a:close/>
              </a:path>
              <a:path w="952500" h="838200">
                <a:moveTo>
                  <a:pt x="63505" y="781050"/>
                </a:moveTo>
                <a:lnTo>
                  <a:pt x="57150" y="781050"/>
                </a:lnTo>
                <a:lnTo>
                  <a:pt x="50794" y="787405"/>
                </a:lnTo>
                <a:lnTo>
                  <a:pt x="50794" y="793744"/>
                </a:lnTo>
                <a:lnTo>
                  <a:pt x="63505" y="781050"/>
                </a:lnTo>
                <a:close/>
              </a:path>
              <a:path w="952500" h="838200">
                <a:moveTo>
                  <a:pt x="76200" y="768355"/>
                </a:moveTo>
                <a:lnTo>
                  <a:pt x="63505" y="774694"/>
                </a:lnTo>
                <a:lnTo>
                  <a:pt x="63505" y="781050"/>
                </a:lnTo>
                <a:lnTo>
                  <a:pt x="76200" y="768355"/>
                </a:lnTo>
                <a:close/>
              </a:path>
              <a:path w="952500" h="838200">
                <a:moveTo>
                  <a:pt x="88894" y="755644"/>
                </a:moveTo>
                <a:lnTo>
                  <a:pt x="76200" y="762000"/>
                </a:lnTo>
                <a:lnTo>
                  <a:pt x="82555" y="768355"/>
                </a:lnTo>
                <a:lnTo>
                  <a:pt x="88894" y="755644"/>
                </a:lnTo>
                <a:close/>
              </a:path>
              <a:path w="952500" h="838200">
                <a:moveTo>
                  <a:pt x="107944" y="742950"/>
                </a:moveTo>
                <a:lnTo>
                  <a:pt x="101605" y="742950"/>
                </a:lnTo>
                <a:lnTo>
                  <a:pt x="88894" y="749305"/>
                </a:lnTo>
                <a:lnTo>
                  <a:pt x="95250" y="755644"/>
                </a:lnTo>
                <a:lnTo>
                  <a:pt x="107944" y="742950"/>
                </a:lnTo>
                <a:close/>
              </a:path>
              <a:path w="952500" h="838200">
                <a:moveTo>
                  <a:pt x="120655" y="730255"/>
                </a:moveTo>
                <a:lnTo>
                  <a:pt x="114300" y="730255"/>
                </a:lnTo>
                <a:lnTo>
                  <a:pt x="107944" y="736594"/>
                </a:lnTo>
                <a:lnTo>
                  <a:pt x="107944" y="742950"/>
                </a:lnTo>
                <a:lnTo>
                  <a:pt x="120655" y="730255"/>
                </a:lnTo>
                <a:close/>
              </a:path>
              <a:path w="952500" h="838200">
                <a:moveTo>
                  <a:pt x="133350" y="717544"/>
                </a:moveTo>
                <a:lnTo>
                  <a:pt x="120655" y="723900"/>
                </a:lnTo>
                <a:lnTo>
                  <a:pt x="120655" y="730255"/>
                </a:lnTo>
                <a:lnTo>
                  <a:pt x="133350" y="717544"/>
                </a:lnTo>
                <a:close/>
              </a:path>
              <a:path w="952500" h="838200">
                <a:moveTo>
                  <a:pt x="146044" y="704850"/>
                </a:moveTo>
                <a:lnTo>
                  <a:pt x="133350" y="711205"/>
                </a:lnTo>
                <a:lnTo>
                  <a:pt x="139705" y="717544"/>
                </a:lnTo>
                <a:lnTo>
                  <a:pt x="146044" y="704850"/>
                </a:lnTo>
                <a:close/>
              </a:path>
            </a:pathLst>
          </a:custGeom>
          <a:solidFill>
            <a:srgbClr val="2D2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90796" y="5003794"/>
            <a:ext cx="7620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87495" y="4997455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0"/>
                </a:moveTo>
                <a:lnTo>
                  <a:pt x="0" y="546094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90670" y="5000625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39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55845" y="4997455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0"/>
                </a:moveTo>
                <a:lnTo>
                  <a:pt x="0" y="546094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90797" y="55403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94107" y="5111750"/>
            <a:ext cx="450849" cy="317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93970" y="5432427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47995" y="5111755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805296" y="5111750"/>
            <a:ext cx="450849" cy="317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805170" y="5432427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259195" y="5111755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6349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84757" y="5111750"/>
            <a:ext cx="444500" cy="317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81579" y="51117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4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478402" y="5432427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932424" y="51117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4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195946" y="5111750"/>
            <a:ext cx="444500" cy="317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92644" y="5111755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6350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95819" y="5432427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49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643629" y="51117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494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697602" y="3105150"/>
            <a:ext cx="762000" cy="565150"/>
          </a:xfrm>
          <a:custGeom>
            <a:avLst/>
            <a:gdLst/>
            <a:ahLst/>
            <a:cxnLst/>
            <a:rect l="l" t="t" r="r" b="b"/>
            <a:pathLst>
              <a:path w="762000" h="565150">
                <a:moveTo>
                  <a:pt x="0" y="0"/>
                </a:moveTo>
                <a:lnTo>
                  <a:pt x="0" y="565147"/>
                </a:lnTo>
                <a:lnTo>
                  <a:pt x="762000" y="565147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97602" y="31019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00779" y="3105150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5144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97602" y="36734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456424" y="3105150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5144"/>
                </a:lnTo>
              </a:path>
            </a:pathLst>
          </a:custGeom>
          <a:ln w="6355">
            <a:solidFill>
              <a:srgbClr val="2D2D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67447" y="3225805"/>
            <a:ext cx="590550" cy="381000"/>
          </a:xfrm>
          <a:custGeom>
            <a:avLst/>
            <a:gdLst/>
            <a:ahLst/>
            <a:cxnLst/>
            <a:rect l="l" t="t" r="r" b="b"/>
            <a:pathLst>
              <a:path w="590550" h="381000">
                <a:moveTo>
                  <a:pt x="590550" y="368289"/>
                </a:moveTo>
                <a:lnTo>
                  <a:pt x="0" y="0"/>
                </a:lnTo>
                <a:lnTo>
                  <a:pt x="0" y="6339"/>
                </a:lnTo>
                <a:lnTo>
                  <a:pt x="584210" y="381000"/>
                </a:lnTo>
                <a:lnTo>
                  <a:pt x="590550" y="368289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67447" y="3225805"/>
            <a:ext cx="590550" cy="368300"/>
          </a:xfrm>
          <a:custGeom>
            <a:avLst/>
            <a:gdLst/>
            <a:ahLst/>
            <a:cxnLst/>
            <a:rect l="l" t="t" r="r" b="b"/>
            <a:pathLst>
              <a:path w="590550" h="368300">
                <a:moveTo>
                  <a:pt x="444505" y="228600"/>
                </a:moveTo>
                <a:lnTo>
                  <a:pt x="412760" y="165094"/>
                </a:lnTo>
                <a:lnTo>
                  <a:pt x="336560" y="101589"/>
                </a:lnTo>
                <a:lnTo>
                  <a:pt x="336560" y="95250"/>
                </a:lnTo>
                <a:lnTo>
                  <a:pt x="254005" y="57150"/>
                </a:lnTo>
                <a:lnTo>
                  <a:pt x="88910" y="31744"/>
                </a:lnTo>
                <a:lnTo>
                  <a:pt x="0" y="0"/>
                </a:lnTo>
                <a:lnTo>
                  <a:pt x="0" y="6339"/>
                </a:lnTo>
                <a:lnTo>
                  <a:pt x="88910" y="44439"/>
                </a:lnTo>
                <a:lnTo>
                  <a:pt x="171450" y="50794"/>
                </a:lnTo>
                <a:lnTo>
                  <a:pt x="254005" y="63489"/>
                </a:lnTo>
                <a:lnTo>
                  <a:pt x="330205" y="107944"/>
                </a:lnTo>
                <a:lnTo>
                  <a:pt x="406405" y="171450"/>
                </a:lnTo>
                <a:lnTo>
                  <a:pt x="431810" y="234939"/>
                </a:lnTo>
                <a:lnTo>
                  <a:pt x="438150" y="234939"/>
                </a:lnTo>
                <a:lnTo>
                  <a:pt x="438150" y="228600"/>
                </a:lnTo>
                <a:lnTo>
                  <a:pt x="444505" y="228600"/>
                </a:lnTo>
                <a:close/>
              </a:path>
              <a:path w="590550" h="368300">
                <a:moveTo>
                  <a:pt x="590550" y="361950"/>
                </a:moveTo>
                <a:lnTo>
                  <a:pt x="565160" y="304800"/>
                </a:lnTo>
                <a:lnTo>
                  <a:pt x="514350" y="247650"/>
                </a:lnTo>
                <a:lnTo>
                  <a:pt x="508010" y="247650"/>
                </a:lnTo>
                <a:lnTo>
                  <a:pt x="438150" y="228600"/>
                </a:lnTo>
                <a:lnTo>
                  <a:pt x="438150" y="234939"/>
                </a:lnTo>
                <a:lnTo>
                  <a:pt x="508010" y="253989"/>
                </a:lnTo>
                <a:lnTo>
                  <a:pt x="558805" y="311139"/>
                </a:lnTo>
                <a:lnTo>
                  <a:pt x="584210" y="368289"/>
                </a:lnTo>
                <a:lnTo>
                  <a:pt x="590550" y="3619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51574" y="3162300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844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48397" y="3616322"/>
            <a:ext cx="661035" cy="0"/>
          </a:xfrm>
          <a:custGeom>
            <a:avLst/>
            <a:gdLst/>
            <a:ahLst/>
            <a:cxnLst/>
            <a:rect l="l" t="t" r="r" b="b"/>
            <a:pathLst>
              <a:path w="661034">
                <a:moveTo>
                  <a:pt x="0" y="0"/>
                </a:moveTo>
                <a:lnTo>
                  <a:pt x="660410" y="0"/>
                </a:lnTo>
              </a:path>
            </a:pathLst>
          </a:custGeom>
          <a:ln w="6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087627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FFFF6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116202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CD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059052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05269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20655" y="0"/>
                </a:moveTo>
                <a:lnTo>
                  <a:pt x="63505" y="0"/>
                </a:lnTo>
                <a:lnTo>
                  <a:pt x="0" y="57150"/>
                </a:lnTo>
                <a:lnTo>
                  <a:pt x="0" y="450860"/>
                </a:lnTo>
                <a:lnTo>
                  <a:pt x="6355" y="450860"/>
                </a:lnTo>
                <a:lnTo>
                  <a:pt x="6355" y="57150"/>
                </a:lnTo>
                <a:lnTo>
                  <a:pt x="12710" y="57150"/>
                </a:lnTo>
                <a:lnTo>
                  <a:pt x="63505" y="6355"/>
                </a:lnTo>
                <a:lnTo>
                  <a:pt x="114300" y="6355"/>
                </a:lnTo>
                <a:lnTo>
                  <a:pt x="120655" y="0"/>
                </a:lnTo>
                <a:close/>
              </a:path>
              <a:path w="120650" h="451485">
                <a:moveTo>
                  <a:pt x="12710" y="57150"/>
                </a:moveTo>
                <a:lnTo>
                  <a:pt x="6355" y="57150"/>
                </a:lnTo>
                <a:lnTo>
                  <a:pt x="6355" y="63505"/>
                </a:lnTo>
                <a:lnTo>
                  <a:pt x="12710" y="5715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14300" y="6355"/>
                </a:lnTo>
                <a:lnTo>
                  <a:pt x="63505" y="57150"/>
                </a:lnTo>
                <a:lnTo>
                  <a:pt x="12710" y="57150"/>
                </a:lnTo>
                <a:lnTo>
                  <a:pt x="6355" y="63505"/>
                </a:lnTo>
                <a:lnTo>
                  <a:pt x="63505" y="63505"/>
                </a:lnTo>
                <a:lnTo>
                  <a:pt x="120655" y="6355"/>
                </a:lnTo>
                <a:close/>
              </a:path>
              <a:path w="120650" h="451485">
                <a:moveTo>
                  <a:pt x="63505" y="450860"/>
                </a:moveTo>
                <a:lnTo>
                  <a:pt x="63505" y="444505"/>
                </a:lnTo>
                <a:lnTo>
                  <a:pt x="6355" y="444505"/>
                </a:lnTo>
                <a:lnTo>
                  <a:pt x="6355" y="450860"/>
                </a:lnTo>
                <a:lnTo>
                  <a:pt x="63505" y="45086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20655" y="0"/>
                </a:lnTo>
                <a:lnTo>
                  <a:pt x="114300" y="6355"/>
                </a:lnTo>
                <a:lnTo>
                  <a:pt x="120655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170182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65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198757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141607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83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14160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11989" y="5715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11989" y="57150"/>
                </a:moveTo>
                <a:lnTo>
                  <a:pt x="0" y="57150"/>
                </a:lnTo>
                <a:lnTo>
                  <a:pt x="0" y="63505"/>
                </a:lnTo>
                <a:lnTo>
                  <a:pt x="6339" y="63505"/>
                </a:lnTo>
                <a:lnTo>
                  <a:pt x="11989" y="57150"/>
                </a:lnTo>
                <a:close/>
              </a:path>
              <a:path w="120650" h="451485">
                <a:moveTo>
                  <a:pt x="6339" y="444505"/>
                </a:moveTo>
                <a:lnTo>
                  <a:pt x="6339" y="63505"/>
                </a:lnTo>
                <a:lnTo>
                  <a:pt x="0" y="63505"/>
                </a:lnTo>
                <a:lnTo>
                  <a:pt x="0" y="444505"/>
                </a:lnTo>
                <a:lnTo>
                  <a:pt x="6339" y="444505"/>
                </a:lnTo>
                <a:close/>
              </a:path>
              <a:path w="120650" h="451485">
                <a:moveTo>
                  <a:pt x="63489" y="444520"/>
                </a:moveTo>
                <a:lnTo>
                  <a:pt x="63489" y="63505"/>
                </a:lnTo>
                <a:lnTo>
                  <a:pt x="57150" y="63505"/>
                </a:lnTo>
                <a:lnTo>
                  <a:pt x="57150" y="444505"/>
                </a:lnTo>
                <a:lnTo>
                  <a:pt x="0" y="444505"/>
                </a:lnTo>
                <a:lnTo>
                  <a:pt x="6339" y="450860"/>
                </a:lnTo>
                <a:lnTo>
                  <a:pt x="57150" y="450860"/>
                </a:lnTo>
                <a:lnTo>
                  <a:pt x="63489" y="444520"/>
                </a:lnTo>
                <a:close/>
              </a:path>
              <a:path w="120650" h="451485">
                <a:moveTo>
                  <a:pt x="6339" y="450860"/>
                </a:moveTo>
                <a:lnTo>
                  <a:pt x="0" y="444505"/>
                </a:lnTo>
                <a:lnTo>
                  <a:pt x="0" y="450860"/>
                </a:lnTo>
                <a:lnTo>
                  <a:pt x="6339" y="450860"/>
                </a:lnTo>
                <a:close/>
              </a:path>
              <a:path w="120650" h="451485">
                <a:moveTo>
                  <a:pt x="63489" y="63505"/>
                </a:moveTo>
                <a:lnTo>
                  <a:pt x="63489" y="57150"/>
                </a:lnTo>
                <a:lnTo>
                  <a:pt x="11989" y="57150"/>
                </a:lnTo>
                <a:lnTo>
                  <a:pt x="6339" y="63505"/>
                </a:lnTo>
                <a:lnTo>
                  <a:pt x="63489" y="63505"/>
                </a:lnTo>
                <a:close/>
              </a:path>
              <a:path w="120650" h="451485">
                <a:moveTo>
                  <a:pt x="114300" y="12694"/>
                </a:moveTo>
                <a:lnTo>
                  <a:pt x="114300" y="6355"/>
                </a:lnTo>
                <a:lnTo>
                  <a:pt x="107944" y="6355"/>
                </a:lnTo>
                <a:lnTo>
                  <a:pt x="57150" y="57150"/>
                </a:lnTo>
                <a:lnTo>
                  <a:pt x="63489" y="57150"/>
                </a:lnTo>
                <a:lnTo>
                  <a:pt x="63489" y="63505"/>
                </a:lnTo>
                <a:lnTo>
                  <a:pt x="114300" y="12694"/>
                </a:lnTo>
                <a:close/>
              </a:path>
              <a:path w="120650" h="451485">
                <a:moveTo>
                  <a:pt x="120639" y="393710"/>
                </a:moveTo>
                <a:lnTo>
                  <a:pt x="120639" y="6355"/>
                </a:lnTo>
                <a:lnTo>
                  <a:pt x="114300" y="12694"/>
                </a:lnTo>
                <a:lnTo>
                  <a:pt x="114300" y="393710"/>
                </a:lnTo>
                <a:lnTo>
                  <a:pt x="57150" y="450860"/>
                </a:lnTo>
                <a:lnTo>
                  <a:pt x="63489" y="450860"/>
                </a:lnTo>
                <a:lnTo>
                  <a:pt x="120639" y="393710"/>
                </a:lnTo>
                <a:close/>
              </a:path>
              <a:path w="120650" h="451485">
                <a:moveTo>
                  <a:pt x="120639" y="6355"/>
                </a:moveTo>
                <a:lnTo>
                  <a:pt x="114300" y="0"/>
                </a:lnTo>
                <a:lnTo>
                  <a:pt x="107944" y="6355"/>
                </a:lnTo>
                <a:lnTo>
                  <a:pt x="114300" y="6355"/>
                </a:lnTo>
                <a:lnTo>
                  <a:pt x="114300" y="12694"/>
                </a:lnTo>
                <a:lnTo>
                  <a:pt x="120639" y="6355"/>
                </a:lnTo>
                <a:close/>
              </a:path>
              <a:path w="120650" h="451485">
                <a:moveTo>
                  <a:pt x="120639" y="6355"/>
                </a:moveTo>
                <a:lnTo>
                  <a:pt x="120639" y="0"/>
                </a:lnTo>
                <a:lnTo>
                  <a:pt x="114300" y="0"/>
                </a:lnTo>
                <a:lnTo>
                  <a:pt x="120639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259077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65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287652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CD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30502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83F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2414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20655" y="0"/>
                </a:moveTo>
                <a:lnTo>
                  <a:pt x="63505" y="0"/>
                </a:lnTo>
                <a:lnTo>
                  <a:pt x="0" y="57150"/>
                </a:lnTo>
                <a:lnTo>
                  <a:pt x="0" y="450860"/>
                </a:lnTo>
                <a:lnTo>
                  <a:pt x="6355" y="450860"/>
                </a:lnTo>
                <a:lnTo>
                  <a:pt x="6355" y="57150"/>
                </a:lnTo>
                <a:lnTo>
                  <a:pt x="12710" y="57150"/>
                </a:lnTo>
                <a:lnTo>
                  <a:pt x="63505" y="6355"/>
                </a:lnTo>
                <a:lnTo>
                  <a:pt x="114300" y="6355"/>
                </a:lnTo>
                <a:lnTo>
                  <a:pt x="120655" y="0"/>
                </a:lnTo>
                <a:close/>
              </a:path>
              <a:path w="120650" h="451485">
                <a:moveTo>
                  <a:pt x="12710" y="57150"/>
                </a:moveTo>
                <a:lnTo>
                  <a:pt x="6355" y="57150"/>
                </a:lnTo>
                <a:lnTo>
                  <a:pt x="6355" y="63505"/>
                </a:lnTo>
                <a:lnTo>
                  <a:pt x="12710" y="5715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14300" y="6355"/>
                </a:lnTo>
                <a:lnTo>
                  <a:pt x="63505" y="57150"/>
                </a:lnTo>
                <a:lnTo>
                  <a:pt x="12710" y="57150"/>
                </a:lnTo>
                <a:lnTo>
                  <a:pt x="6355" y="63505"/>
                </a:lnTo>
                <a:lnTo>
                  <a:pt x="63505" y="63505"/>
                </a:lnTo>
                <a:lnTo>
                  <a:pt x="120655" y="6355"/>
                </a:lnTo>
                <a:close/>
              </a:path>
              <a:path w="120650" h="451485">
                <a:moveTo>
                  <a:pt x="63505" y="450860"/>
                </a:moveTo>
                <a:lnTo>
                  <a:pt x="63505" y="444505"/>
                </a:lnTo>
                <a:lnTo>
                  <a:pt x="6355" y="444505"/>
                </a:lnTo>
                <a:lnTo>
                  <a:pt x="6355" y="450860"/>
                </a:lnTo>
                <a:lnTo>
                  <a:pt x="63505" y="45086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20655" y="0"/>
                </a:lnTo>
                <a:lnTo>
                  <a:pt x="114300" y="6355"/>
                </a:lnTo>
                <a:lnTo>
                  <a:pt x="120655" y="6355"/>
                </a:lnTo>
                <a:close/>
              </a:path>
              <a:path w="120650" h="451485">
                <a:moveTo>
                  <a:pt x="120655" y="393710"/>
                </a:moveTo>
                <a:lnTo>
                  <a:pt x="120655" y="6355"/>
                </a:lnTo>
                <a:lnTo>
                  <a:pt x="114300" y="12710"/>
                </a:lnTo>
                <a:lnTo>
                  <a:pt x="114300" y="393710"/>
                </a:lnTo>
                <a:lnTo>
                  <a:pt x="120655" y="39371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341632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FF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70207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13057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FF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31305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6355" y="5715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6339" y="57150"/>
                </a:moveTo>
                <a:lnTo>
                  <a:pt x="0" y="57150"/>
                </a:lnTo>
                <a:lnTo>
                  <a:pt x="0" y="63505"/>
                </a:lnTo>
                <a:lnTo>
                  <a:pt x="6339" y="57150"/>
                </a:lnTo>
                <a:close/>
              </a:path>
              <a:path w="120650" h="451485">
                <a:moveTo>
                  <a:pt x="63489" y="63505"/>
                </a:moveTo>
                <a:lnTo>
                  <a:pt x="63489" y="57150"/>
                </a:lnTo>
                <a:lnTo>
                  <a:pt x="6339" y="57165"/>
                </a:lnTo>
                <a:lnTo>
                  <a:pt x="0" y="63505"/>
                </a:lnTo>
                <a:lnTo>
                  <a:pt x="63489" y="63505"/>
                </a:lnTo>
                <a:close/>
              </a:path>
              <a:path w="120650" h="451485">
                <a:moveTo>
                  <a:pt x="6339" y="444505"/>
                </a:moveTo>
                <a:lnTo>
                  <a:pt x="6339" y="63505"/>
                </a:lnTo>
                <a:lnTo>
                  <a:pt x="0" y="63505"/>
                </a:lnTo>
                <a:lnTo>
                  <a:pt x="0" y="444505"/>
                </a:lnTo>
                <a:lnTo>
                  <a:pt x="6339" y="444505"/>
                </a:lnTo>
                <a:close/>
              </a:path>
              <a:path w="120650" h="451485">
                <a:moveTo>
                  <a:pt x="63489" y="444520"/>
                </a:moveTo>
                <a:lnTo>
                  <a:pt x="63489" y="63505"/>
                </a:lnTo>
                <a:lnTo>
                  <a:pt x="57150" y="63505"/>
                </a:lnTo>
                <a:lnTo>
                  <a:pt x="57150" y="444505"/>
                </a:lnTo>
                <a:lnTo>
                  <a:pt x="0" y="444505"/>
                </a:lnTo>
                <a:lnTo>
                  <a:pt x="6339" y="450860"/>
                </a:lnTo>
                <a:lnTo>
                  <a:pt x="57150" y="450860"/>
                </a:lnTo>
                <a:lnTo>
                  <a:pt x="63489" y="444520"/>
                </a:lnTo>
                <a:close/>
              </a:path>
              <a:path w="120650" h="451485">
                <a:moveTo>
                  <a:pt x="6339" y="450860"/>
                </a:moveTo>
                <a:lnTo>
                  <a:pt x="0" y="444505"/>
                </a:lnTo>
                <a:lnTo>
                  <a:pt x="0" y="450860"/>
                </a:lnTo>
                <a:lnTo>
                  <a:pt x="6339" y="450860"/>
                </a:lnTo>
                <a:close/>
              </a:path>
              <a:path w="120650" h="451485">
                <a:moveTo>
                  <a:pt x="114300" y="12694"/>
                </a:moveTo>
                <a:lnTo>
                  <a:pt x="114300" y="6355"/>
                </a:lnTo>
                <a:lnTo>
                  <a:pt x="107944" y="6355"/>
                </a:lnTo>
                <a:lnTo>
                  <a:pt x="57150" y="57150"/>
                </a:lnTo>
                <a:lnTo>
                  <a:pt x="63489" y="57150"/>
                </a:lnTo>
                <a:lnTo>
                  <a:pt x="63489" y="63505"/>
                </a:lnTo>
                <a:lnTo>
                  <a:pt x="114300" y="12694"/>
                </a:lnTo>
                <a:close/>
              </a:path>
              <a:path w="120650" h="451485">
                <a:moveTo>
                  <a:pt x="120639" y="393710"/>
                </a:moveTo>
                <a:lnTo>
                  <a:pt x="120639" y="6355"/>
                </a:lnTo>
                <a:lnTo>
                  <a:pt x="114300" y="12694"/>
                </a:lnTo>
                <a:lnTo>
                  <a:pt x="114300" y="393710"/>
                </a:lnTo>
                <a:lnTo>
                  <a:pt x="57150" y="450860"/>
                </a:lnTo>
                <a:lnTo>
                  <a:pt x="63489" y="450860"/>
                </a:lnTo>
                <a:lnTo>
                  <a:pt x="120639" y="393710"/>
                </a:lnTo>
                <a:close/>
              </a:path>
              <a:path w="120650" h="451485">
                <a:moveTo>
                  <a:pt x="120639" y="6355"/>
                </a:moveTo>
                <a:lnTo>
                  <a:pt x="114300" y="0"/>
                </a:lnTo>
                <a:lnTo>
                  <a:pt x="107944" y="6355"/>
                </a:lnTo>
                <a:lnTo>
                  <a:pt x="114300" y="6355"/>
                </a:lnTo>
                <a:lnTo>
                  <a:pt x="114300" y="12694"/>
                </a:lnTo>
                <a:lnTo>
                  <a:pt x="120639" y="6355"/>
                </a:lnTo>
                <a:close/>
              </a:path>
              <a:path w="120650" h="451485">
                <a:moveTo>
                  <a:pt x="120639" y="6355"/>
                </a:moveTo>
                <a:lnTo>
                  <a:pt x="120639" y="0"/>
                </a:lnTo>
                <a:lnTo>
                  <a:pt x="114300" y="0"/>
                </a:lnTo>
                <a:lnTo>
                  <a:pt x="120639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30527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CC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459102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401952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D6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39559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0" y="450860"/>
                </a:lnTo>
                <a:lnTo>
                  <a:pt x="6355" y="450860"/>
                </a:lnTo>
                <a:lnTo>
                  <a:pt x="6355" y="57150"/>
                </a:lnTo>
                <a:lnTo>
                  <a:pt x="12710" y="57150"/>
                </a:lnTo>
                <a:lnTo>
                  <a:pt x="63505" y="6355"/>
                </a:lnTo>
                <a:lnTo>
                  <a:pt x="108651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12710" y="57150"/>
                </a:moveTo>
                <a:lnTo>
                  <a:pt x="6355" y="57150"/>
                </a:lnTo>
                <a:lnTo>
                  <a:pt x="6355" y="63505"/>
                </a:lnTo>
                <a:lnTo>
                  <a:pt x="12710" y="5715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08651" y="6355"/>
                </a:lnTo>
                <a:lnTo>
                  <a:pt x="63505" y="57150"/>
                </a:lnTo>
                <a:lnTo>
                  <a:pt x="12710" y="57150"/>
                </a:lnTo>
                <a:lnTo>
                  <a:pt x="6355" y="63505"/>
                </a:lnTo>
                <a:lnTo>
                  <a:pt x="63505" y="63505"/>
                </a:lnTo>
                <a:lnTo>
                  <a:pt x="120655" y="6355"/>
                </a:lnTo>
                <a:close/>
              </a:path>
              <a:path w="120650" h="451485">
                <a:moveTo>
                  <a:pt x="63505" y="450860"/>
                </a:moveTo>
                <a:lnTo>
                  <a:pt x="63505" y="444505"/>
                </a:lnTo>
                <a:lnTo>
                  <a:pt x="6355" y="444505"/>
                </a:lnTo>
                <a:lnTo>
                  <a:pt x="6355" y="450860"/>
                </a:lnTo>
                <a:lnTo>
                  <a:pt x="63505" y="450860"/>
                </a:lnTo>
                <a:close/>
              </a:path>
              <a:path w="120650" h="451485">
                <a:moveTo>
                  <a:pt x="63505" y="444505"/>
                </a:moveTo>
                <a:lnTo>
                  <a:pt x="63505" y="63505"/>
                </a:lnTo>
                <a:lnTo>
                  <a:pt x="57150" y="63505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  <a:path w="120650" h="451485">
                <a:moveTo>
                  <a:pt x="120655" y="393710"/>
                </a:moveTo>
                <a:lnTo>
                  <a:pt x="120655" y="6355"/>
                </a:lnTo>
                <a:lnTo>
                  <a:pt x="114300" y="12710"/>
                </a:lnTo>
                <a:lnTo>
                  <a:pt x="114300" y="393710"/>
                </a:lnTo>
                <a:lnTo>
                  <a:pt x="63505" y="450860"/>
                </a:lnTo>
                <a:lnTo>
                  <a:pt x="120655" y="39371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14300" y="0"/>
                </a:lnTo>
                <a:lnTo>
                  <a:pt x="108651" y="6355"/>
                </a:lnTo>
                <a:lnTo>
                  <a:pt x="120655" y="6355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20655" y="0"/>
                </a:lnTo>
                <a:lnTo>
                  <a:pt x="114300" y="0"/>
                </a:lnTo>
                <a:lnTo>
                  <a:pt x="120655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13082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ACAC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541657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8A8A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484507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BCBC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48450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6355" y="5715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6355" y="57150"/>
                </a:moveTo>
                <a:lnTo>
                  <a:pt x="0" y="57150"/>
                </a:lnTo>
                <a:lnTo>
                  <a:pt x="0" y="63505"/>
                </a:lnTo>
                <a:lnTo>
                  <a:pt x="6355" y="57150"/>
                </a:lnTo>
                <a:close/>
              </a:path>
              <a:path w="120650" h="451485">
                <a:moveTo>
                  <a:pt x="63489" y="57165"/>
                </a:moveTo>
                <a:lnTo>
                  <a:pt x="6355" y="57150"/>
                </a:lnTo>
                <a:lnTo>
                  <a:pt x="0" y="63505"/>
                </a:lnTo>
                <a:lnTo>
                  <a:pt x="57150" y="63505"/>
                </a:lnTo>
                <a:lnTo>
                  <a:pt x="63489" y="57165"/>
                </a:lnTo>
                <a:close/>
              </a:path>
              <a:path w="120650" h="451485">
                <a:moveTo>
                  <a:pt x="63489" y="444520"/>
                </a:moveTo>
                <a:lnTo>
                  <a:pt x="63489" y="57165"/>
                </a:lnTo>
                <a:lnTo>
                  <a:pt x="57150" y="63505"/>
                </a:lnTo>
                <a:lnTo>
                  <a:pt x="57150" y="444505"/>
                </a:lnTo>
                <a:lnTo>
                  <a:pt x="0" y="444505"/>
                </a:lnTo>
                <a:lnTo>
                  <a:pt x="0" y="450860"/>
                </a:lnTo>
                <a:lnTo>
                  <a:pt x="57150" y="450860"/>
                </a:lnTo>
                <a:lnTo>
                  <a:pt x="63489" y="444520"/>
                </a:lnTo>
                <a:close/>
              </a:path>
              <a:path w="120650" h="451485">
                <a:moveTo>
                  <a:pt x="114300" y="6355"/>
                </a:moveTo>
                <a:lnTo>
                  <a:pt x="107944" y="6355"/>
                </a:lnTo>
                <a:lnTo>
                  <a:pt x="57150" y="57150"/>
                </a:lnTo>
                <a:lnTo>
                  <a:pt x="63489" y="57165"/>
                </a:lnTo>
                <a:lnTo>
                  <a:pt x="114300" y="6355"/>
                </a:lnTo>
                <a:close/>
              </a:path>
              <a:path w="120650" h="451485">
                <a:moveTo>
                  <a:pt x="114300" y="399416"/>
                </a:moveTo>
                <a:lnTo>
                  <a:pt x="114300" y="393710"/>
                </a:lnTo>
                <a:lnTo>
                  <a:pt x="57150" y="450860"/>
                </a:lnTo>
                <a:lnTo>
                  <a:pt x="114300" y="399416"/>
                </a:lnTo>
                <a:close/>
              </a:path>
              <a:path w="120650" h="451485">
                <a:moveTo>
                  <a:pt x="63489" y="450860"/>
                </a:moveTo>
                <a:lnTo>
                  <a:pt x="63489" y="445153"/>
                </a:lnTo>
                <a:lnTo>
                  <a:pt x="57150" y="450860"/>
                </a:lnTo>
                <a:lnTo>
                  <a:pt x="63489" y="450860"/>
                </a:lnTo>
                <a:close/>
              </a:path>
              <a:path w="120650" h="451485">
                <a:moveTo>
                  <a:pt x="120639" y="393710"/>
                </a:moveTo>
                <a:lnTo>
                  <a:pt x="120639" y="0"/>
                </a:lnTo>
                <a:lnTo>
                  <a:pt x="114300" y="0"/>
                </a:lnTo>
                <a:lnTo>
                  <a:pt x="107944" y="6355"/>
                </a:lnTo>
                <a:lnTo>
                  <a:pt x="114300" y="6355"/>
                </a:lnTo>
                <a:lnTo>
                  <a:pt x="114300" y="399416"/>
                </a:lnTo>
                <a:lnTo>
                  <a:pt x="120639" y="39371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601977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00CC6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630552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00A3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73402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0794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31D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56704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0" y="450860"/>
                </a:lnTo>
                <a:lnTo>
                  <a:pt x="6355" y="450860"/>
                </a:lnTo>
                <a:lnTo>
                  <a:pt x="6355" y="57150"/>
                </a:lnTo>
                <a:lnTo>
                  <a:pt x="12710" y="57150"/>
                </a:lnTo>
                <a:lnTo>
                  <a:pt x="57150" y="1271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12710" y="57150"/>
                </a:moveTo>
                <a:lnTo>
                  <a:pt x="6355" y="57150"/>
                </a:lnTo>
                <a:lnTo>
                  <a:pt x="6355" y="63505"/>
                </a:lnTo>
                <a:lnTo>
                  <a:pt x="12710" y="57150"/>
                </a:lnTo>
                <a:close/>
              </a:path>
              <a:path w="120650" h="451485">
                <a:moveTo>
                  <a:pt x="63505" y="63505"/>
                </a:moveTo>
                <a:lnTo>
                  <a:pt x="63505" y="57150"/>
                </a:lnTo>
                <a:lnTo>
                  <a:pt x="12710" y="57150"/>
                </a:lnTo>
                <a:lnTo>
                  <a:pt x="6355" y="63505"/>
                </a:lnTo>
                <a:lnTo>
                  <a:pt x="63505" y="63505"/>
                </a:lnTo>
                <a:close/>
              </a:path>
              <a:path w="120650" h="451485">
                <a:moveTo>
                  <a:pt x="63505" y="444505"/>
                </a:moveTo>
                <a:lnTo>
                  <a:pt x="6355" y="444505"/>
                </a:lnTo>
                <a:lnTo>
                  <a:pt x="6355" y="450860"/>
                </a:lnTo>
                <a:lnTo>
                  <a:pt x="57150" y="450860"/>
                </a:lnTo>
                <a:lnTo>
                  <a:pt x="63505" y="444505"/>
                </a:lnTo>
                <a:close/>
              </a:path>
              <a:path w="120650" h="451485">
                <a:moveTo>
                  <a:pt x="63505" y="6355"/>
                </a:moveTo>
                <a:lnTo>
                  <a:pt x="57150" y="6355"/>
                </a:lnTo>
                <a:lnTo>
                  <a:pt x="57150" y="12710"/>
                </a:lnTo>
                <a:lnTo>
                  <a:pt x="63505" y="6355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07944" y="6355"/>
                </a:lnTo>
                <a:lnTo>
                  <a:pt x="57150" y="57150"/>
                </a:lnTo>
                <a:lnTo>
                  <a:pt x="63505" y="57150"/>
                </a:lnTo>
                <a:lnTo>
                  <a:pt x="63505" y="63505"/>
                </a:lnTo>
                <a:lnTo>
                  <a:pt x="120655" y="6355"/>
                </a:lnTo>
                <a:close/>
              </a:path>
              <a:path w="120650" h="451485">
                <a:moveTo>
                  <a:pt x="63505" y="444505"/>
                </a:moveTo>
                <a:lnTo>
                  <a:pt x="63505" y="63505"/>
                </a:lnTo>
                <a:lnTo>
                  <a:pt x="57150" y="63505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  <a:path w="120650" h="451485">
                <a:moveTo>
                  <a:pt x="120655" y="393710"/>
                </a:moveTo>
                <a:lnTo>
                  <a:pt x="120655" y="6355"/>
                </a:lnTo>
                <a:lnTo>
                  <a:pt x="114300" y="12710"/>
                </a:lnTo>
                <a:lnTo>
                  <a:pt x="114300" y="393710"/>
                </a:lnTo>
                <a:lnTo>
                  <a:pt x="57150" y="450860"/>
                </a:lnTo>
                <a:lnTo>
                  <a:pt x="63505" y="450860"/>
                </a:lnTo>
                <a:lnTo>
                  <a:pt x="120655" y="39371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14300" y="0"/>
                </a:lnTo>
                <a:lnTo>
                  <a:pt x="107944" y="6355"/>
                </a:lnTo>
                <a:lnTo>
                  <a:pt x="120655" y="6355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20655" y="0"/>
                </a:lnTo>
                <a:lnTo>
                  <a:pt x="114300" y="0"/>
                </a:lnTo>
                <a:lnTo>
                  <a:pt x="120655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684532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57150">
            <a:solidFill>
              <a:srgbClr val="CC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713107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655957" y="3790950"/>
            <a:ext cx="114300" cy="50800"/>
          </a:xfrm>
          <a:custGeom>
            <a:avLst/>
            <a:gdLst/>
            <a:ahLst/>
            <a:cxnLst/>
            <a:rect l="l" t="t" r="r" b="b"/>
            <a:pathLst>
              <a:path w="114300" h="50800">
                <a:moveTo>
                  <a:pt x="114300" y="0"/>
                </a:moveTo>
                <a:lnTo>
                  <a:pt x="57150" y="0"/>
                </a:lnTo>
                <a:lnTo>
                  <a:pt x="0" y="50794"/>
                </a:lnTo>
                <a:lnTo>
                  <a:pt x="57150" y="50794"/>
                </a:lnTo>
                <a:lnTo>
                  <a:pt x="114300" y="0"/>
                </a:lnTo>
                <a:close/>
              </a:path>
            </a:pathLst>
          </a:custGeom>
          <a:solidFill>
            <a:srgbClr val="D6D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655957" y="3784594"/>
            <a:ext cx="114300" cy="451484"/>
          </a:xfrm>
          <a:custGeom>
            <a:avLst/>
            <a:gdLst/>
            <a:ahLst/>
            <a:cxnLst/>
            <a:rect l="l" t="t" r="r" b="b"/>
            <a:pathLst>
              <a:path w="11430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6355" y="5715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14300" h="451485">
                <a:moveTo>
                  <a:pt x="6355" y="57150"/>
                </a:moveTo>
                <a:lnTo>
                  <a:pt x="0" y="57150"/>
                </a:lnTo>
                <a:lnTo>
                  <a:pt x="0" y="63505"/>
                </a:lnTo>
                <a:lnTo>
                  <a:pt x="6355" y="57150"/>
                </a:lnTo>
                <a:close/>
              </a:path>
              <a:path w="114300" h="451485">
                <a:moveTo>
                  <a:pt x="63489" y="57165"/>
                </a:moveTo>
                <a:lnTo>
                  <a:pt x="6355" y="57150"/>
                </a:lnTo>
                <a:lnTo>
                  <a:pt x="0" y="63505"/>
                </a:lnTo>
                <a:lnTo>
                  <a:pt x="57150" y="63505"/>
                </a:lnTo>
                <a:lnTo>
                  <a:pt x="63489" y="57165"/>
                </a:lnTo>
                <a:close/>
              </a:path>
              <a:path w="114300" h="451485">
                <a:moveTo>
                  <a:pt x="63489" y="444520"/>
                </a:moveTo>
                <a:lnTo>
                  <a:pt x="63489" y="57165"/>
                </a:lnTo>
                <a:lnTo>
                  <a:pt x="57150" y="63505"/>
                </a:lnTo>
                <a:lnTo>
                  <a:pt x="57150" y="444505"/>
                </a:lnTo>
                <a:lnTo>
                  <a:pt x="0" y="444505"/>
                </a:lnTo>
                <a:lnTo>
                  <a:pt x="0" y="450860"/>
                </a:lnTo>
                <a:lnTo>
                  <a:pt x="57150" y="450860"/>
                </a:lnTo>
                <a:lnTo>
                  <a:pt x="63489" y="444520"/>
                </a:lnTo>
                <a:close/>
              </a:path>
              <a:path w="114300" h="451485">
                <a:moveTo>
                  <a:pt x="114300" y="6355"/>
                </a:moveTo>
                <a:lnTo>
                  <a:pt x="107944" y="6355"/>
                </a:lnTo>
                <a:lnTo>
                  <a:pt x="57150" y="57150"/>
                </a:lnTo>
                <a:lnTo>
                  <a:pt x="63489" y="57165"/>
                </a:lnTo>
                <a:lnTo>
                  <a:pt x="114300" y="6355"/>
                </a:lnTo>
                <a:close/>
              </a:path>
              <a:path w="114300" h="451485">
                <a:moveTo>
                  <a:pt x="63489" y="450860"/>
                </a:moveTo>
                <a:lnTo>
                  <a:pt x="63489" y="444520"/>
                </a:lnTo>
                <a:lnTo>
                  <a:pt x="57150" y="450860"/>
                </a:lnTo>
                <a:lnTo>
                  <a:pt x="63489" y="450860"/>
                </a:lnTo>
                <a:close/>
              </a:path>
              <a:path w="114300" h="451485">
                <a:moveTo>
                  <a:pt x="114300" y="6355"/>
                </a:moveTo>
                <a:lnTo>
                  <a:pt x="114300" y="0"/>
                </a:lnTo>
                <a:lnTo>
                  <a:pt x="107944" y="6355"/>
                </a:lnTo>
                <a:lnTo>
                  <a:pt x="114300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70247" y="3841744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4"/>
                </a:lnTo>
              </a:path>
            </a:pathLst>
          </a:custGeom>
          <a:ln w="63502">
            <a:solidFill>
              <a:srgbClr val="FF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802002" y="3790950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0794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738497" y="3790950"/>
            <a:ext cx="120650" cy="50800"/>
          </a:xfrm>
          <a:custGeom>
            <a:avLst/>
            <a:gdLst/>
            <a:ahLst/>
            <a:cxnLst/>
            <a:rect l="l" t="t" r="r" b="b"/>
            <a:pathLst>
              <a:path w="120650" h="50800">
                <a:moveTo>
                  <a:pt x="120655" y="0"/>
                </a:moveTo>
                <a:lnTo>
                  <a:pt x="57150" y="0"/>
                </a:lnTo>
                <a:lnTo>
                  <a:pt x="0" y="50794"/>
                </a:lnTo>
                <a:lnTo>
                  <a:pt x="63505" y="50794"/>
                </a:lnTo>
                <a:lnTo>
                  <a:pt x="120655" y="0"/>
                </a:lnTo>
                <a:close/>
              </a:path>
            </a:pathLst>
          </a:custGeom>
          <a:solidFill>
            <a:srgbClr val="FFA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738497" y="3784594"/>
            <a:ext cx="120650" cy="451484"/>
          </a:xfrm>
          <a:custGeom>
            <a:avLst/>
            <a:gdLst/>
            <a:ahLst/>
            <a:cxnLst/>
            <a:rect l="l" t="t" r="r" b="b"/>
            <a:pathLst>
              <a:path w="120650" h="451485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12710" y="57150"/>
                </a:lnTo>
                <a:lnTo>
                  <a:pt x="57150" y="12710"/>
                </a:lnTo>
                <a:lnTo>
                  <a:pt x="57150" y="6355"/>
                </a:lnTo>
                <a:lnTo>
                  <a:pt x="107944" y="6355"/>
                </a:lnTo>
                <a:lnTo>
                  <a:pt x="114300" y="0"/>
                </a:lnTo>
                <a:close/>
              </a:path>
              <a:path w="120650" h="451485">
                <a:moveTo>
                  <a:pt x="12710" y="57150"/>
                </a:moveTo>
                <a:lnTo>
                  <a:pt x="0" y="57150"/>
                </a:lnTo>
                <a:lnTo>
                  <a:pt x="0" y="63505"/>
                </a:lnTo>
                <a:lnTo>
                  <a:pt x="6355" y="63505"/>
                </a:lnTo>
                <a:lnTo>
                  <a:pt x="12710" y="57150"/>
                </a:lnTo>
                <a:close/>
              </a:path>
              <a:path w="120650" h="451485">
                <a:moveTo>
                  <a:pt x="6355" y="444505"/>
                </a:moveTo>
                <a:lnTo>
                  <a:pt x="6355" y="63505"/>
                </a:lnTo>
                <a:lnTo>
                  <a:pt x="0" y="63505"/>
                </a:lnTo>
                <a:lnTo>
                  <a:pt x="0" y="444505"/>
                </a:lnTo>
                <a:lnTo>
                  <a:pt x="6355" y="444505"/>
                </a:lnTo>
                <a:close/>
              </a:path>
              <a:path w="120650" h="451485">
                <a:moveTo>
                  <a:pt x="63505" y="444505"/>
                </a:moveTo>
                <a:lnTo>
                  <a:pt x="0" y="444505"/>
                </a:lnTo>
                <a:lnTo>
                  <a:pt x="6355" y="450860"/>
                </a:lnTo>
                <a:lnTo>
                  <a:pt x="57150" y="450860"/>
                </a:lnTo>
                <a:lnTo>
                  <a:pt x="63505" y="444505"/>
                </a:lnTo>
                <a:close/>
              </a:path>
              <a:path w="120650" h="451485">
                <a:moveTo>
                  <a:pt x="6355" y="450860"/>
                </a:moveTo>
                <a:lnTo>
                  <a:pt x="0" y="444505"/>
                </a:lnTo>
                <a:lnTo>
                  <a:pt x="0" y="450860"/>
                </a:lnTo>
                <a:lnTo>
                  <a:pt x="6355" y="450860"/>
                </a:lnTo>
                <a:close/>
              </a:path>
              <a:path w="120650" h="451485">
                <a:moveTo>
                  <a:pt x="63505" y="63505"/>
                </a:moveTo>
                <a:lnTo>
                  <a:pt x="63505" y="57150"/>
                </a:lnTo>
                <a:lnTo>
                  <a:pt x="12710" y="57150"/>
                </a:lnTo>
                <a:lnTo>
                  <a:pt x="6355" y="63505"/>
                </a:lnTo>
                <a:lnTo>
                  <a:pt x="63505" y="63505"/>
                </a:lnTo>
                <a:close/>
              </a:path>
              <a:path w="120650" h="451485">
                <a:moveTo>
                  <a:pt x="63505" y="6355"/>
                </a:moveTo>
                <a:lnTo>
                  <a:pt x="57150" y="6355"/>
                </a:lnTo>
                <a:lnTo>
                  <a:pt x="57150" y="12710"/>
                </a:lnTo>
                <a:lnTo>
                  <a:pt x="63505" y="6355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07944" y="6355"/>
                </a:lnTo>
                <a:lnTo>
                  <a:pt x="57150" y="57150"/>
                </a:lnTo>
                <a:lnTo>
                  <a:pt x="63505" y="57150"/>
                </a:lnTo>
                <a:lnTo>
                  <a:pt x="63505" y="63505"/>
                </a:lnTo>
                <a:lnTo>
                  <a:pt x="120655" y="6355"/>
                </a:lnTo>
                <a:close/>
              </a:path>
              <a:path w="120650" h="451485">
                <a:moveTo>
                  <a:pt x="63505" y="444505"/>
                </a:moveTo>
                <a:lnTo>
                  <a:pt x="63505" y="63505"/>
                </a:lnTo>
                <a:lnTo>
                  <a:pt x="57150" y="63505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  <a:path w="120650" h="451485">
                <a:moveTo>
                  <a:pt x="120655" y="393710"/>
                </a:moveTo>
                <a:lnTo>
                  <a:pt x="120655" y="6355"/>
                </a:lnTo>
                <a:lnTo>
                  <a:pt x="114300" y="12710"/>
                </a:lnTo>
                <a:lnTo>
                  <a:pt x="114300" y="393710"/>
                </a:lnTo>
                <a:lnTo>
                  <a:pt x="57150" y="450860"/>
                </a:lnTo>
                <a:lnTo>
                  <a:pt x="63505" y="450860"/>
                </a:lnTo>
                <a:lnTo>
                  <a:pt x="120655" y="393710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14300" y="0"/>
                </a:lnTo>
                <a:lnTo>
                  <a:pt x="107944" y="6355"/>
                </a:lnTo>
                <a:lnTo>
                  <a:pt x="120655" y="6355"/>
                </a:lnTo>
                <a:close/>
              </a:path>
              <a:path w="120650" h="451485">
                <a:moveTo>
                  <a:pt x="120655" y="6355"/>
                </a:moveTo>
                <a:lnTo>
                  <a:pt x="120655" y="0"/>
                </a:lnTo>
                <a:lnTo>
                  <a:pt x="114300" y="0"/>
                </a:lnTo>
                <a:lnTo>
                  <a:pt x="120655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11047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FFFF6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13904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CD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08189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081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075557" y="3765544"/>
            <a:ext cx="120650" cy="444500"/>
          </a:xfrm>
          <a:custGeom>
            <a:avLst/>
            <a:gdLst/>
            <a:ahLst/>
            <a:cxnLst/>
            <a:rect l="l" t="t" r="r" b="b"/>
            <a:pathLst>
              <a:path w="120650" h="444500">
                <a:moveTo>
                  <a:pt x="12679" y="50810"/>
                </a:moveTo>
                <a:lnTo>
                  <a:pt x="6339" y="50810"/>
                </a:lnTo>
                <a:lnTo>
                  <a:pt x="0" y="57150"/>
                </a:lnTo>
                <a:lnTo>
                  <a:pt x="0" y="444505"/>
                </a:lnTo>
                <a:lnTo>
                  <a:pt x="6339" y="444505"/>
                </a:lnTo>
                <a:lnTo>
                  <a:pt x="6339" y="57150"/>
                </a:lnTo>
                <a:lnTo>
                  <a:pt x="12679" y="50810"/>
                </a:lnTo>
                <a:close/>
              </a:path>
              <a:path w="120650" h="444500">
                <a:moveTo>
                  <a:pt x="63489" y="0"/>
                </a:moveTo>
                <a:lnTo>
                  <a:pt x="57150" y="0"/>
                </a:lnTo>
                <a:lnTo>
                  <a:pt x="6339" y="50810"/>
                </a:lnTo>
                <a:lnTo>
                  <a:pt x="12679" y="50810"/>
                </a:lnTo>
                <a:lnTo>
                  <a:pt x="63489" y="0"/>
                </a:lnTo>
                <a:close/>
              </a:path>
              <a:path w="120650" h="444500">
                <a:moveTo>
                  <a:pt x="120639" y="0"/>
                </a:moveTo>
                <a:lnTo>
                  <a:pt x="63489" y="50810"/>
                </a:lnTo>
                <a:lnTo>
                  <a:pt x="12679" y="50810"/>
                </a:lnTo>
                <a:lnTo>
                  <a:pt x="6339" y="57150"/>
                </a:lnTo>
                <a:lnTo>
                  <a:pt x="63489" y="57150"/>
                </a:lnTo>
                <a:lnTo>
                  <a:pt x="120639" y="0"/>
                </a:lnTo>
                <a:close/>
              </a:path>
              <a:path w="120650" h="444500">
                <a:moveTo>
                  <a:pt x="120639" y="0"/>
                </a:moveTo>
                <a:lnTo>
                  <a:pt x="114300" y="0"/>
                </a:lnTo>
                <a:lnTo>
                  <a:pt x="114300" y="5636"/>
                </a:lnTo>
                <a:lnTo>
                  <a:pt x="120639" y="0"/>
                </a:lnTo>
                <a:close/>
              </a:path>
              <a:path w="120650" h="444500">
                <a:moveTo>
                  <a:pt x="120639" y="387355"/>
                </a:moveTo>
                <a:lnTo>
                  <a:pt x="120639" y="0"/>
                </a:lnTo>
                <a:lnTo>
                  <a:pt x="114300" y="6339"/>
                </a:lnTo>
                <a:lnTo>
                  <a:pt x="114300" y="387355"/>
                </a:lnTo>
                <a:lnTo>
                  <a:pt x="120639" y="387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16762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65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9619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13904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83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3904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22477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65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25334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CD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19619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83F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19619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28192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CC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31049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25334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D6D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253347" y="3765544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44450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  <a:path w="114300" h="444500">
                <a:moveTo>
                  <a:pt x="63505" y="438150"/>
                </a:moveTo>
                <a:lnTo>
                  <a:pt x="63505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505" y="438150"/>
                </a:lnTo>
                <a:close/>
              </a:path>
              <a:path w="114300" h="444500">
                <a:moveTo>
                  <a:pt x="63505" y="444505"/>
                </a:moveTo>
                <a:lnTo>
                  <a:pt x="63505" y="438150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33907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CC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36764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931049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D6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9310497" y="3765544"/>
            <a:ext cx="120650" cy="444500"/>
          </a:xfrm>
          <a:custGeom>
            <a:avLst/>
            <a:gdLst/>
            <a:ahLst/>
            <a:cxnLst/>
            <a:rect l="l" t="t" r="r" b="b"/>
            <a:pathLst>
              <a:path w="120650" h="44450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20650" h="444500">
                <a:moveTo>
                  <a:pt x="120655" y="0"/>
                </a:moveTo>
                <a:lnTo>
                  <a:pt x="114300" y="0"/>
                </a:ln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63505" y="57150"/>
                </a:lnTo>
                <a:lnTo>
                  <a:pt x="120655" y="0"/>
                </a:lnTo>
                <a:close/>
              </a:path>
              <a:path w="120650" h="444500">
                <a:moveTo>
                  <a:pt x="6355" y="444505"/>
                </a:moveTo>
                <a:lnTo>
                  <a:pt x="6355" y="57150"/>
                </a:lnTo>
                <a:lnTo>
                  <a:pt x="0" y="57150"/>
                </a:lnTo>
                <a:lnTo>
                  <a:pt x="0" y="444505"/>
                </a:lnTo>
                <a:lnTo>
                  <a:pt x="6355" y="444505"/>
                </a:lnTo>
                <a:close/>
              </a:path>
              <a:path w="120650" h="444500">
                <a:moveTo>
                  <a:pt x="63505" y="438150"/>
                </a:moveTo>
                <a:lnTo>
                  <a:pt x="63505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505" y="438150"/>
                </a:lnTo>
                <a:close/>
              </a:path>
              <a:path w="120650" h="444500">
                <a:moveTo>
                  <a:pt x="120655" y="387355"/>
                </a:moveTo>
                <a:lnTo>
                  <a:pt x="120655" y="0"/>
                </a:lnTo>
                <a:lnTo>
                  <a:pt x="114300" y="6355"/>
                </a:lnTo>
                <a:lnTo>
                  <a:pt x="114300" y="387355"/>
                </a:lnTo>
                <a:lnTo>
                  <a:pt x="57150" y="444505"/>
                </a:lnTo>
                <a:lnTo>
                  <a:pt x="63505" y="444505"/>
                </a:lnTo>
                <a:lnTo>
                  <a:pt x="120655" y="387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9402577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ACAC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9431152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8A8A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37400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0794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BCBC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9367647" y="3765544"/>
            <a:ext cx="120650" cy="444500"/>
          </a:xfrm>
          <a:custGeom>
            <a:avLst/>
            <a:gdLst/>
            <a:ahLst/>
            <a:cxnLst/>
            <a:rect l="l" t="t" r="r" b="b"/>
            <a:pathLst>
              <a:path w="120650" h="444500">
                <a:moveTo>
                  <a:pt x="6355" y="444505"/>
                </a:moveTo>
                <a:lnTo>
                  <a:pt x="6355" y="50794"/>
                </a:lnTo>
                <a:lnTo>
                  <a:pt x="0" y="57150"/>
                </a:lnTo>
                <a:lnTo>
                  <a:pt x="0" y="444505"/>
                </a:lnTo>
                <a:lnTo>
                  <a:pt x="6355" y="444505"/>
                </a:lnTo>
                <a:close/>
              </a:path>
              <a:path w="120650" h="444500">
                <a:moveTo>
                  <a:pt x="63505" y="0"/>
                </a:moveTo>
                <a:lnTo>
                  <a:pt x="57150" y="0"/>
                </a:lnTo>
                <a:lnTo>
                  <a:pt x="6355" y="50794"/>
                </a:lnTo>
                <a:lnTo>
                  <a:pt x="12694" y="50810"/>
                </a:lnTo>
                <a:lnTo>
                  <a:pt x="63505" y="0"/>
                </a:lnTo>
                <a:close/>
              </a:path>
              <a:path w="120650" h="444500">
                <a:moveTo>
                  <a:pt x="12694" y="50810"/>
                </a:moveTo>
                <a:lnTo>
                  <a:pt x="6355" y="50810"/>
                </a:lnTo>
                <a:lnTo>
                  <a:pt x="6355" y="57150"/>
                </a:lnTo>
                <a:lnTo>
                  <a:pt x="12694" y="50810"/>
                </a:lnTo>
                <a:close/>
              </a:path>
              <a:path w="120650" h="444500">
                <a:moveTo>
                  <a:pt x="120655" y="0"/>
                </a:moveTo>
                <a:lnTo>
                  <a:pt x="114300" y="0"/>
                </a:lnTo>
                <a:lnTo>
                  <a:pt x="63505" y="50810"/>
                </a:lnTo>
                <a:lnTo>
                  <a:pt x="12694" y="50810"/>
                </a:lnTo>
                <a:lnTo>
                  <a:pt x="6355" y="57150"/>
                </a:lnTo>
                <a:lnTo>
                  <a:pt x="63505" y="57150"/>
                </a:lnTo>
                <a:lnTo>
                  <a:pt x="120655" y="0"/>
                </a:lnTo>
                <a:close/>
              </a:path>
              <a:path w="120650" h="444500">
                <a:moveTo>
                  <a:pt x="63505" y="444505"/>
                </a:moveTo>
                <a:lnTo>
                  <a:pt x="63505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  <a:path w="120650" h="444500">
                <a:moveTo>
                  <a:pt x="120655" y="387355"/>
                </a:moveTo>
                <a:lnTo>
                  <a:pt x="120655" y="0"/>
                </a:lnTo>
                <a:lnTo>
                  <a:pt x="114300" y="6355"/>
                </a:lnTo>
                <a:lnTo>
                  <a:pt x="114300" y="387355"/>
                </a:lnTo>
                <a:lnTo>
                  <a:pt x="63505" y="444505"/>
                </a:lnTo>
                <a:lnTo>
                  <a:pt x="120655" y="387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9459727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00CC6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488302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00A3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43115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1D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424797" y="3765544"/>
            <a:ext cx="120650" cy="444500"/>
          </a:xfrm>
          <a:custGeom>
            <a:avLst/>
            <a:gdLst/>
            <a:ahLst/>
            <a:cxnLst/>
            <a:rect l="l" t="t" r="r" b="b"/>
            <a:pathLst>
              <a:path w="120650" h="444500">
                <a:moveTo>
                  <a:pt x="12694" y="50810"/>
                </a:moveTo>
                <a:lnTo>
                  <a:pt x="7044" y="50810"/>
                </a:lnTo>
                <a:lnTo>
                  <a:pt x="0" y="57150"/>
                </a:lnTo>
                <a:lnTo>
                  <a:pt x="0" y="444505"/>
                </a:lnTo>
                <a:lnTo>
                  <a:pt x="6355" y="444505"/>
                </a:lnTo>
                <a:lnTo>
                  <a:pt x="6355" y="57150"/>
                </a:lnTo>
                <a:lnTo>
                  <a:pt x="12694" y="50810"/>
                </a:lnTo>
                <a:close/>
              </a:path>
              <a:path w="120650" h="444500">
                <a:moveTo>
                  <a:pt x="7044" y="50810"/>
                </a:moveTo>
                <a:lnTo>
                  <a:pt x="6355" y="50810"/>
                </a:lnTo>
                <a:lnTo>
                  <a:pt x="6355" y="51430"/>
                </a:lnTo>
                <a:lnTo>
                  <a:pt x="7044" y="50810"/>
                </a:lnTo>
                <a:close/>
              </a:path>
              <a:path w="120650" h="444500">
                <a:moveTo>
                  <a:pt x="120655" y="0"/>
                </a:moveTo>
                <a:lnTo>
                  <a:pt x="63505" y="50810"/>
                </a:lnTo>
                <a:lnTo>
                  <a:pt x="12694" y="50810"/>
                </a:lnTo>
                <a:lnTo>
                  <a:pt x="6355" y="57150"/>
                </a:lnTo>
                <a:lnTo>
                  <a:pt x="63505" y="57150"/>
                </a:lnTo>
                <a:lnTo>
                  <a:pt x="120655" y="0"/>
                </a:lnTo>
                <a:close/>
              </a:path>
              <a:path w="120650" h="444500">
                <a:moveTo>
                  <a:pt x="63505" y="0"/>
                </a:moveTo>
                <a:lnTo>
                  <a:pt x="7044" y="50810"/>
                </a:lnTo>
                <a:lnTo>
                  <a:pt x="12694" y="50810"/>
                </a:lnTo>
                <a:lnTo>
                  <a:pt x="63505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516877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FF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545452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48830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48830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574027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FF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602602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54545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A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54545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81482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FFFF6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84339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CD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8624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86247" y="3765544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44450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  <a:path w="114300" h="444500">
                <a:moveTo>
                  <a:pt x="63505" y="438150"/>
                </a:moveTo>
                <a:lnTo>
                  <a:pt x="63505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505" y="438150"/>
                </a:lnTo>
                <a:close/>
              </a:path>
              <a:path w="114300" h="444500">
                <a:moveTo>
                  <a:pt x="63505" y="444505"/>
                </a:moveTo>
                <a:lnTo>
                  <a:pt x="63505" y="438150"/>
                </a:lnTo>
                <a:lnTo>
                  <a:pt x="57150" y="444505"/>
                </a:lnTo>
                <a:lnTo>
                  <a:pt x="63505" y="444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40327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65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668902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61175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83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611752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42773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65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45630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51CD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39915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83F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39915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48488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CC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51345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45630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D6D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456307" y="3765544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44450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  <a:path w="114300" h="444500">
                <a:moveTo>
                  <a:pt x="63489" y="438165"/>
                </a:moveTo>
                <a:lnTo>
                  <a:pt x="63489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489" y="438165"/>
                </a:lnTo>
                <a:close/>
              </a:path>
              <a:path w="114300" h="444500">
                <a:moveTo>
                  <a:pt x="63489" y="444505"/>
                </a:moveTo>
                <a:lnTo>
                  <a:pt x="63489" y="438165"/>
                </a:lnTo>
                <a:lnTo>
                  <a:pt x="57150" y="444505"/>
                </a:lnTo>
                <a:lnTo>
                  <a:pt x="63489" y="444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28498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CC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31355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25640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D6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25640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760608" y="6774234"/>
            <a:ext cx="624205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spc="5" dirty="0">
                <a:latin typeface="Arial"/>
                <a:cs typeface="Arial"/>
              </a:rPr>
              <a:t>Jeu</a:t>
            </a:r>
            <a:r>
              <a:rPr sz="450" spc="-85" dirty="0">
                <a:latin typeface="Arial"/>
                <a:cs typeface="Arial"/>
              </a:rPr>
              <a:t> </a:t>
            </a:r>
            <a:r>
              <a:rPr sz="450" spc="-5" dirty="0">
                <a:latin typeface="Arial"/>
                <a:cs typeface="Arial"/>
              </a:rPr>
              <a:t>GPA, licence </a:t>
            </a:r>
            <a:r>
              <a:rPr sz="450" spc="-45" dirty="0">
                <a:latin typeface="Arial"/>
                <a:cs typeface="Arial"/>
              </a:rPr>
              <a:t>n°1 </a:t>
            </a:r>
            <a:r>
              <a:rPr sz="450" dirty="0">
                <a:latin typeface="Arial"/>
                <a:cs typeface="Arial"/>
              </a:rPr>
              <a:t>00</a:t>
            </a:r>
            <a:endParaRPr sz="450">
              <a:latin typeface="Arial"/>
              <a:cs typeface="Arial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495123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FF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97980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CD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92265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FF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92265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14300" h="5715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08382" y="382269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352"/>
                </a:lnTo>
              </a:path>
            </a:pathLst>
          </a:custGeom>
          <a:ln w="57150">
            <a:solidFill>
              <a:srgbClr val="CC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036957" y="3765544"/>
            <a:ext cx="57150" cy="444500"/>
          </a:xfrm>
          <a:custGeom>
            <a:avLst/>
            <a:gdLst/>
            <a:ahLst/>
            <a:cxnLst/>
            <a:rect l="l" t="t" r="r" b="b"/>
            <a:pathLst>
              <a:path w="57150" h="444500">
                <a:moveTo>
                  <a:pt x="57150" y="387355"/>
                </a:moveTo>
                <a:lnTo>
                  <a:pt x="57150" y="0"/>
                </a:lnTo>
                <a:lnTo>
                  <a:pt x="0" y="57150"/>
                </a:lnTo>
                <a:lnTo>
                  <a:pt x="0" y="444505"/>
                </a:lnTo>
                <a:lnTo>
                  <a:pt x="57150" y="387355"/>
                </a:lnTo>
                <a:close/>
              </a:path>
            </a:pathLst>
          </a:custGeom>
          <a:solidFill>
            <a:srgbClr val="A3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979807" y="3765544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114300" y="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D6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979807" y="3765544"/>
            <a:ext cx="120650" cy="444500"/>
          </a:xfrm>
          <a:custGeom>
            <a:avLst/>
            <a:gdLst/>
            <a:ahLst/>
            <a:cxnLst/>
            <a:rect l="l" t="t" r="r" b="b"/>
            <a:pathLst>
              <a:path w="120650" h="444500">
                <a:moveTo>
                  <a:pt x="6339" y="50810"/>
                </a:moveTo>
                <a:lnTo>
                  <a:pt x="0" y="50810"/>
                </a:lnTo>
                <a:lnTo>
                  <a:pt x="0" y="57150"/>
                </a:lnTo>
                <a:lnTo>
                  <a:pt x="6339" y="50810"/>
                </a:lnTo>
                <a:close/>
              </a:path>
              <a:path w="120650" h="444500">
                <a:moveTo>
                  <a:pt x="114300" y="0"/>
                </a:moveTo>
                <a:lnTo>
                  <a:pt x="57150" y="50810"/>
                </a:lnTo>
                <a:lnTo>
                  <a:pt x="6339" y="50810"/>
                </a:lnTo>
                <a:lnTo>
                  <a:pt x="0" y="57150"/>
                </a:lnTo>
                <a:lnTo>
                  <a:pt x="57150" y="57150"/>
                </a:lnTo>
                <a:lnTo>
                  <a:pt x="114300" y="0"/>
                </a:lnTo>
                <a:close/>
              </a:path>
              <a:path w="120650" h="444500">
                <a:moveTo>
                  <a:pt x="63489" y="438165"/>
                </a:moveTo>
                <a:lnTo>
                  <a:pt x="63489" y="57150"/>
                </a:lnTo>
                <a:lnTo>
                  <a:pt x="57150" y="57150"/>
                </a:lnTo>
                <a:lnTo>
                  <a:pt x="57150" y="444505"/>
                </a:lnTo>
                <a:lnTo>
                  <a:pt x="63489" y="438165"/>
                </a:lnTo>
                <a:close/>
              </a:path>
              <a:path w="120650" h="444500">
                <a:moveTo>
                  <a:pt x="120639" y="387355"/>
                </a:moveTo>
                <a:lnTo>
                  <a:pt x="120639" y="0"/>
                </a:lnTo>
                <a:lnTo>
                  <a:pt x="114300" y="0"/>
                </a:lnTo>
                <a:lnTo>
                  <a:pt x="114300" y="387355"/>
                </a:lnTo>
                <a:lnTo>
                  <a:pt x="57150" y="444505"/>
                </a:lnTo>
                <a:lnTo>
                  <a:pt x="120639" y="387355"/>
                </a:lnTo>
                <a:close/>
              </a:path>
              <a:path w="120650" h="444500">
                <a:moveTo>
                  <a:pt x="63489" y="444505"/>
                </a:moveTo>
                <a:lnTo>
                  <a:pt x="63489" y="438798"/>
                </a:lnTo>
                <a:lnTo>
                  <a:pt x="57150" y="444505"/>
                </a:lnTo>
                <a:lnTo>
                  <a:pt x="63489" y="4445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697102" y="2095500"/>
            <a:ext cx="6413500" cy="4813300"/>
          </a:xfrm>
          <a:custGeom>
            <a:avLst/>
            <a:gdLst/>
            <a:ahLst/>
            <a:cxnLst/>
            <a:rect l="l" t="t" r="r" b="b"/>
            <a:pathLst>
              <a:path w="6413500" h="4813300">
                <a:moveTo>
                  <a:pt x="6413495" y="6355"/>
                </a:moveTo>
                <a:lnTo>
                  <a:pt x="6407155" y="0"/>
                </a:lnTo>
                <a:lnTo>
                  <a:pt x="0" y="0"/>
                </a:lnTo>
                <a:lnTo>
                  <a:pt x="0" y="4813295"/>
                </a:lnTo>
                <a:lnTo>
                  <a:pt x="6355" y="4813295"/>
                </a:lnTo>
                <a:lnTo>
                  <a:pt x="6355" y="6355"/>
                </a:lnTo>
                <a:lnTo>
                  <a:pt x="6413495" y="6355"/>
                </a:lnTo>
                <a:close/>
              </a:path>
              <a:path w="6413500" h="4813300">
                <a:moveTo>
                  <a:pt x="6413495" y="4813295"/>
                </a:moveTo>
                <a:lnTo>
                  <a:pt x="6413495" y="4806955"/>
                </a:lnTo>
                <a:lnTo>
                  <a:pt x="6355" y="4806955"/>
                </a:lnTo>
                <a:lnTo>
                  <a:pt x="6355" y="4813295"/>
                </a:lnTo>
                <a:lnTo>
                  <a:pt x="6413495" y="4813295"/>
                </a:lnTo>
                <a:close/>
              </a:path>
              <a:path w="6413500" h="4813300">
                <a:moveTo>
                  <a:pt x="6413495" y="6355"/>
                </a:moveTo>
                <a:lnTo>
                  <a:pt x="6413495" y="0"/>
                </a:lnTo>
                <a:lnTo>
                  <a:pt x="6407155" y="0"/>
                </a:lnTo>
                <a:lnTo>
                  <a:pt x="6413495" y="6355"/>
                </a:lnTo>
                <a:close/>
              </a:path>
              <a:path w="6413500" h="4813300">
                <a:moveTo>
                  <a:pt x="6413495" y="4806955"/>
                </a:moveTo>
                <a:lnTo>
                  <a:pt x="6413495" y="6355"/>
                </a:lnTo>
                <a:lnTo>
                  <a:pt x="6407155" y="6355"/>
                </a:lnTo>
                <a:lnTo>
                  <a:pt x="6407155" y="4806955"/>
                </a:lnTo>
                <a:lnTo>
                  <a:pt x="6413495" y="4806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257" name="object 25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623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L'organisation de la</a:t>
            </a:r>
            <a:r>
              <a:rPr spc="-35" dirty="0"/>
              <a:t> </a:t>
            </a:r>
            <a:r>
              <a:rPr spc="-10" dirty="0"/>
              <a:t>GPA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6278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définissent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éléments-clés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20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8155" y="2127244"/>
            <a:ext cx="5473701" cy="443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9801" y="4127494"/>
            <a:ext cx="3854454" cy="199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053" y="1358899"/>
            <a:ext cx="8466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éléments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vont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être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présentés,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une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transposition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simulation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8072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L'Organisation de la GPA </a:t>
            </a:r>
            <a:r>
              <a:rPr dirty="0"/>
              <a:t>: </a:t>
            </a:r>
            <a:r>
              <a:rPr spc="-5" dirty="0"/>
              <a:t>transposition </a:t>
            </a:r>
            <a:r>
              <a:rPr dirty="0"/>
              <a:t>à </a:t>
            </a:r>
            <a:r>
              <a:rPr spc="-10" dirty="0"/>
              <a:t>la</a:t>
            </a:r>
            <a:r>
              <a:rPr spc="7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268352" y="2295525"/>
            <a:ext cx="6070600" cy="0"/>
          </a:xfrm>
          <a:custGeom>
            <a:avLst/>
            <a:gdLst/>
            <a:ahLst/>
            <a:cxnLst/>
            <a:rect l="l" t="t" r="r" b="b"/>
            <a:pathLst>
              <a:path w="6070600">
                <a:moveTo>
                  <a:pt x="0" y="0"/>
                </a:moveTo>
                <a:lnTo>
                  <a:pt x="6070595" y="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96795" y="2320922"/>
            <a:ext cx="3276600" cy="241300"/>
          </a:xfrm>
          <a:prstGeom prst="rect">
            <a:avLst/>
          </a:prstGeom>
          <a:solidFill>
            <a:srgbClr val="323298"/>
          </a:solidFill>
          <a:ln w="6350">
            <a:solidFill>
              <a:srgbClr val="0000CC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325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Transposition 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des 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concepts de 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GPA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Simulation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5652" y="6385640"/>
            <a:ext cx="6096000" cy="112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082665" algn="l"/>
              </a:tabLst>
            </a:pPr>
            <a:r>
              <a:rPr sz="550" u="sng" spc="-5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 </a:t>
            </a:r>
            <a:r>
              <a:rPr sz="550" u="sng" spc="2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Jeu</a:t>
            </a:r>
            <a:r>
              <a:rPr sz="550" u="sng" spc="-8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 </a:t>
            </a:r>
            <a:r>
              <a:rPr sz="550" u="sng" spc="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GPA,</a:t>
            </a:r>
            <a:r>
              <a:rPr sz="550" u="sng" spc="-40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 </a:t>
            </a:r>
            <a:r>
              <a:rPr sz="550" u="sng" spc="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licence</a:t>
            </a:r>
            <a:r>
              <a:rPr sz="550" u="sng" spc="-4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 </a:t>
            </a:r>
            <a:r>
              <a:rPr sz="550" u="sng" spc="-25" dirty="0"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n°100	</a:t>
            </a:r>
            <a:endParaRPr sz="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2502" y="4692655"/>
            <a:ext cx="3194050" cy="1720850"/>
          </a:xfrm>
          <a:custGeom>
            <a:avLst/>
            <a:gdLst/>
            <a:ahLst/>
            <a:cxnLst/>
            <a:rect l="l" t="t" r="r" b="b"/>
            <a:pathLst>
              <a:path w="3194050" h="1720850">
                <a:moveTo>
                  <a:pt x="0" y="0"/>
                </a:moveTo>
                <a:lnTo>
                  <a:pt x="0" y="1720839"/>
                </a:lnTo>
                <a:lnTo>
                  <a:pt x="3194045" y="1720839"/>
                </a:lnTo>
                <a:lnTo>
                  <a:pt x="31940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2502" y="4686300"/>
            <a:ext cx="3200400" cy="1727200"/>
          </a:xfrm>
          <a:custGeom>
            <a:avLst/>
            <a:gdLst/>
            <a:ahLst/>
            <a:cxnLst/>
            <a:rect l="l" t="t" r="r" b="b"/>
            <a:pathLst>
              <a:path w="3200400" h="1727200">
                <a:moveTo>
                  <a:pt x="3200400" y="1727194"/>
                </a:moveTo>
                <a:lnTo>
                  <a:pt x="3200400" y="0"/>
                </a:lnTo>
                <a:lnTo>
                  <a:pt x="0" y="0"/>
                </a:lnTo>
                <a:lnTo>
                  <a:pt x="0" y="6355"/>
                </a:lnTo>
                <a:lnTo>
                  <a:pt x="3194045" y="6355"/>
                </a:lnTo>
                <a:lnTo>
                  <a:pt x="3194045" y="1727194"/>
                </a:lnTo>
                <a:lnTo>
                  <a:pt x="3200400" y="1727194"/>
                </a:lnTo>
                <a:close/>
              </a:path>
              <a:path w="3200400" h="1727200">
                <a:moveTo>
                  <a:pt x="6355" y="1720855"/>
                </a:moveTo>
                <a:lnTo>
                  <a:pt x="6355" y="6355"/>
                </a:lnTo>
                <a:lnTo>
                  <a:pt x="0" y="6355"/>
                </a:lnTo>
                <a:lnTo>
                  <a:pt x="0" y="1720855"/>
                </a:lnTo>
                <a:lnTo>
                  <a:pt x="6355" y="1720855"/>
                </a:lnTo>
                <a:close/>
              </a:path>
              <a:path w="3200400" h="1727200">
                <a:moveTo>
                  <a:pt x="3194045" y="1727194"/>
                </a:moveTo>
                <a:lnTo>
                  <a:pt x="3194045" y="1720855"/>
                </a:lnTo>
                <a:lnTo>
                  <a:pt x="0" y="1720855"/>
                </a:lnTo>
                <a:lnTo>
                  <a:pt x="6355" y="1727194"/>
                </a:lnTo>
                <a:lnTo>
                  <a:pt x="3194045" y="1727194"/>
                </a:lnTo>
                <a:close/>
              </a:path>
              <a:path w="3200400" h="1727200">
                <a:moveTo>
                  <a:pt x="6355" y="1727194"/>
                </a:moveTo>
                <a:lnTo>
                  <a:pt x="0" y="1720855"/>
                </a:lnTo>
                <a:lnTo>
                  <a:pt x="0" y="1727194"/>
                </a:lnTo>
                <a:lnTo>
                  <a:pt x="6355" y="17271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2502" y="4693314"/>
            <a:ext cx="319405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Sprint 3 : </a:t>
            </a:r>
            <a:r>
              <a:rPr sz="700" spc="-5" dirty="0">
                <a:latin typeface="Arial"/>
                <a:cs typeface="Arial"/>
              </a:rPr>
              <a:t>début 3 </a:t>
            </a:r>
            <a:r>
              <a:rPr sz="700" spc="-10" dirty="0">
                <a:latin typeface="Arial"/>
                <a:cs typeface="Arial"/>
              </a:rPr>
              <a:t>février, </a:t>
            </a:r>
            <a:r>
              <a:rPr sz="700" spc="10" dirty="0">
                <a:latin typeface="Arial"/>
                <a:cs typeface="Arial"/>
              </a:rPr>
              <a:t>fin </a:t>
            </a:r>
            <a:r>
              <a:rPr sz="700" dirty="0">
                <a:latin typeface="Arial"/>
                <a:cs typeface="Arial"/>
              </a:rPr>
              <a:t>17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février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8702" y="4927594"/>
            <a:ext cx="552450" cy="177800"/>
          </a:xfrm>
          <a:custGeom>
            <a:avLst/>
            <a:gdLst/>
            <a:ahLst/>
            <a:cxnLst/>
            <a:rect l="l" t="t" r="r" b="b"/>
            <a:pathLst>
              <a:path w="552450" h="177800">
                <a:moveTo>
                  <a:pt x="0" y="0"/>
                </a:moveTo>
                <a:lnTo>
                  <a:pt x="0" y="177802"/>
                </a:lnTo>
                <a:lnTo>
                  <a:pt x="552450" y="177802"/>
                </a:lnTo>
                <a:lnTo>
                  <a:pt x="552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1152" y="4927594"/>
            <a:ext cx="450850" cy="177800"/>
          </a:xfrm>
          <a:custGeom>
            <a:avLst/>
            <a:gdLst/>
            <a:ahLst/>
            <a:cxnLst/>
            <a:rect l="l" t="t" r="r" b="b"/>
            <a:pathLst>
              <a:path w="450850" h="177800">
                <a:moveTo>
                  <a:pt x="0" y="0"/>
                </a:moveTo>
                <a:lnTo>
                  <a:pt x="0" y="177802"/>
                </a:lnTo>
                <a:lnTo>
                  <a:pt x="450847" y="177802"/>
                </a:lnTo>
                <a:lnTo>
                  <a:pt x="450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8702" y="5105400"/>
            <a:ext cx="552450" cy="254000"/>
          </a:xfrm>
          <a:custGeom>
            <a:avLst/>
            <a:gdLst/>
            <a:ahLst/>
            <a:cxnLst/>
            <a:rect l="l" t="t" r="r" b="b"/>
            <a:pathLst>
              <a:path w="552450" h="254000">
                <a:moveTo>
                  <a:pt x="0" y="0"/>
                </a:moveTo>
                <a:lnTo>
                  <a:pt x="0" y="254002"/>
                </a:lnTo>
                <a:lnTo>
                  <a:pt x="552450" y="254002"/>
                </a:lnTo>
                <a:lnTo>
                  <a:pt x="552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1152" y="5105400"/>
            <a:ext cx="450850" cy="254000"/>
          </a:xfrm>
          <a:custGeom>
            <a:avLst/>
            <a:gdLst/>
            <a:ahLst/>
            <a:cxnLst/>
            <a:rect l="l" t="t" r="r" b="b"/>
            <a:pathLst>
              <a:path w="450850" h="254000">
                <a:moveTo>
                  <a:pt x="0" y="0"/>
                </a:moveTo>
                <a:lnTo>
                  <a:pt x="0" y="254002"/>
                </a:lnTo>
                <a:lnTo>
                  <a:pt x="450847" y="254002"/>
                </a:lnTo>
                <a:lnTo>
                  <a:pt x="450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1997" y="5105400"/>
            <a:ext cx="787400" cy="254000"/>
          </a:xfrm>
          <a:custGeom>
            <a:avLst/>
            <a:gdLst/>
            <a:ahLst/>
            <a:cxnLst/>
            <a:rect l="l" t="t" r="r" b="b"/>
            <a:pathLst>
              <a:path w="787400" h="254000">
                <a:moveTo>
                  <a:pt x="0" y="0"/>
                </a:moveTo>
                <a:lnTo>
                  <a:pt x="0" y="254002"/>
                </a:lnTo>
                <a:lnTo>
                  <a:pt x="787402" y="254002"/>
                </a:lnTo>
                <a:lnTo>
                  <a:pt x="787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9402" y="5105400"/>
            <a:ext cx="431800" cy="254000"/>
          </a:xfrm>
          <a:custGeom>
            <a:avLst/>
            <a:gdLst/>
            <a:ahLst/>
            <a:cxnLst/>
            <a:rect l="l" t="t" r="r" b="b"/>
            <a:pathLst>
              <a:path w="431800" h="254000">
                <a:moveTo>
                  <a:pt x="0" y="0"/>
                </a:moveTo>
                <a:lnTo>
                  <a:pt x="0" y="254002"/>
                </a:lnTo>
                <a:lnTo>
                  <a:pt x="431797" y="254002"/>
                </a:lnTo>
                <a:lnTo>
                  <a:pt x="431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68702" y="5359405"/>
            <a:ext cx="552450" cy="450850"/>
          </a:xfrm>
          <a:custGeom>
            <a:avLst/>
            <a:gdLst/>
            <a:ahLst/>
            <a:cxnLst/>
            <a:rect l="l" t="t" r="r" b="b"/>
            <a:pathLst>
              <a:path w="552450" h="450850">
                <a:moveTo>
                  <a:pt x="0" y="0"/>
                </a:moveTo>
                <a:lnTo>
                  <a:pt x="0" y="450847"/>
                </a:lnTo>
                <a:lnTo>
                  <a:pt x="552450" y="450847"/>
                </a:lnTo>
                <a:lnTo>
                  <a:pt x="552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1152" y="5359405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0"/>
                </a:moveTo>
                <a:lnTo>
                  <a:pt x="0" y="450847"/>
                </a:lnTo>
                <a:lnTo>
                  <a:pt x="450847" y="450847"/>
                </a:lnTo>
                <a:lnTo>
                  <a:pt x="450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1997" y="5359405"/>
            <a:ext cx="787400" cy="450850"/>
          </a:xfrm>
          <a:custGeom>
            <a:avLst/>
            <a:gdLst/>
            <a:ahLst/>
            <a:cxnLst/>
            <a:rect l="l" t="t" r="r" b="b"/>
            <a:pathLst>
              <a:path w="787400" h="450850">
                <a:moveTo>
                  <a:pt x="0" y="0"/>
                </a:moveTo>
                <a:lnTo>
                  <a:pt x="0" y="450847"/>
                </a:lnTo>
                <a:lnTo>
                  <a:pt x="787402" y="450847"/>
                </a:lnTo>
                <a:lnTo>
                  <a:pt x="787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59402" y="5359405"/>
            <a:ext cx="431800" cy="450850"/>
          </a:xfrm>
          <a:custGeom>
            <a:avLst/>
            <a:gdLst/>
            <a:ahLst/>
            <a:cxnLst/>
            <a:rect l="l" t="t" r="r" b="b"/>
            <a:pathLst>
              <a:path w="431800" h="450850">
                <a:moveTo>
                  <a:pt x="0" y="0"/>
                </a:moveTo>
                <a:lnTo>
                  <a:pt x="0" y="450847"/>
                </a:lnTo>
                <a:lnTo>
                  <a:pt x="431797" y="450847"/>
                </a:lnTo>
                <a:lnTo>
                  <a:pt x="431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68702" y="5810250"/>
            <a:ext cx="552450" cy="457200"/>
          </a:xfrm>
          <a:custGeom>
            <a:avLst/>
            <a:gdLst/>
            <a:ahLst/>
            <a:cxnLst/>
            <a:rect l="l" t="t" r="r" b="b"/>
            <a:pathLst>
              <a:path w="552450" h="457200">
                <a:moveTo>
                  <a:pt x="0" y="0"/>
                </a:moveTo>
                <a:lnTo>
                  <a:pt x="0" y="457200"/>
                </a:lnTo>
                <a:lnTo>
                  <a:pt x="552450" y="457200"/>
                </a:lnTo>
                <a:lnTo>
                  <a:pt x="552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21152" y="5810250"/>
            <a:ext cx="450850" cy="457200"/>
          </a:xfrm>
          <a:custGeom>
            <a:avLst/>
            <a:gdLst/>
            <a:ahLst/>
            <a:cxnLst/>
            <a:rect l="l" t="t" r="r" b="b"/>
            <a:pathLst>
              <a:path w="450850" h="457200">
                <a:moveTo>
                  <a:pt x="0" y="0"/>
                </a:moveTo>
                <a:lnTo>
                  <a:pt x="0" y="457200"/>
                </a:lnTo>
                <a:lnTo>
                  <a:pt x="450847" y="457200"/>
                </a:lnTo>
                <a:lnTo>
                  <a:pt x="450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71997" y="5810250"/>
            <a:ext cx="787400" cy="457200"/>
          </a:xfrm>
          <a:custGeom>
            <a:avLst/>
            <a:gdLst/>
            <a:ahLst/>
            <a:cxnLst/>
            <a:rect l="l" t="t" r="r" b="b"/>
            <a:pathLst>
              <a:path w="787400" h="457200">
                <a:moveTo>
                  <a:pt x="0" y="0"/>
                </a:moveTo>
                <a:lnTo>
                  <a:pt x="0" y="457200"/>
                </a:lnTo>
                <a:lnTo>
                  <a:pt x="787402" y="457200"/>
                </a:lnTo>
                <a:lnTo>
                  <a:pt x="787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9402" y="5810250"/>
            <a:ext cx="431800" cy="457200"/>
          </a:xfrm>
          <a:custGeom>
            <a:avLst/>
            <a:gdLst/>
            <a:ahLst/>
            <a:cxnLst/>
            <a:rect l="l" t="t" r="r" b="b"/>
            <a:pathLst>
              <a:path w="431800" h="457200">
                <a:moveTo>
                  <a:pt x="0" y="0"/>
                </a:moveTo>
                <a:lnTo>
                  <a:pt x="0" y="457200"/>
                </a:lnTo>
                <a:lnTo>
                  <a:pt x="431797" y="457200"/>
                </a:lnTo>
                <a:lnTo>
                  <a:pt x="4317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68702" y="6267450"/>
            <a:ext cx="552450" cy="82550"/>
          </a:xfrm>
          <a:custGeom>
            <a:avLst/>
            <a:gdLst/>
            <a:ahLst/>
            <a:cxnLst/>
            <a:rect l="l" t="t" r="r" b="b"/>
            <a:pathLst>
              <a:path w="552450" h="82550">
                <a:moveTo>
                  <a:pt x="0" y="82552"/>
                </a:moveTo>
                <a:lnTo>
                  <a:pt x="552450" y="82552"/>
                </a:lnTo>
                <a:lnTo>
                  <a:pt x="552450" y="0"/>
                </a:lnTo>
                <a:lnTo>
                  <a:pt x="0" y="0"/>
                </a:lnTo>
                <a:lnTo>
                  <a:pt x="0" y="82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21152" y="6267450"/>
            <a:ext cx="450850" cy="82550"/>
          </a:xfrm>
          <a:custGeom>
            <a:avLst/>
            <a:gdLst/>
            <a:ahLst/>
            <a:cxnLst/>
            <a:rect l="l" t="t" r="r" b="b"/>
            <a:pathLst>
              <a:path w="450850" h="82550">
                <a:moveTo>
                  <a:pt x="0" y="82552"/>
                </a:moveTo>
                <a:lnTo>
                  <a:pt x="450847" y="82552"/>
                </a:lnTo>
                <a:lnTo>
                  <a:pt x="450847" y="0"/>
                </a:lnTo>
                <a:lnTo>
                  <a:pt x="0" y="0"/>
                </a:lnTo>
                <a:lnTo>
                  <a:pt x="0" y="82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1997" y="6267450"/>
            <a:ext cx="787400" cy="82550"/>
          </a:xfrm>
          <a:custGeom>
            <a:avLst/>
            <a:gdLst/>
            <a:ahLst/>
            <a:cxnLst/>
            <a:rect l="l" t="t" r="r" b="b"/>
            <a:pathLst>
              <a:path w="787400" h="82550">
                <a:moveTo>
                  <a:pt x="0" y="82552"/>
                </a:moveTo>
                <a:lnTo>
                  <a:pt x="787402" y="82552"/>
                </a:lnTo>
                <a:lnTo>
                  <a:pt x="787402" y="0"/>
                </a:lnTo>
                <a:lnTo>
                  <a:pt x="0" y="0"/>
                </a:lnTo>
                <a:lnTo>
                  <a:pt x="0" y="82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9402" y="6267450"/>
            <a:ext cx="431800" cy="82550"/>
          </a:xfrm>
          <a:custGeom>
            <a:avLst/>
            <a:gdLst/>
            <a:ahLst/>
            <a:cxnLst/>
            <a:rect l="l" t="t" r="r" b="b"/>
            <a:pathLst>
              <a:path w="431800" h="82550">
                <a:moveTo>
                  <a:pt x="0" y="82552"/>
                </a:moveTo>
                <a:lnTo>
                  <a:pt x="431797" y="82552"/>
                </a:lnTo>
                <a:lnTo>
                  <a:pt x="431797" y="0"/>
                </a:lnTo>
                <a:lnTo>
                  <a:pt x="0" y="0"/>
                </a:lnTo>
                <a:lnTo>
                  <a:pt x="0" y="82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24325" y="492759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40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68833" y="492759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404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2575" y="492759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404"/>
                </a:lnTo>
              </a:path>
            </a:pathLst>
          </a:custGeom>
          <a:ln w="63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702" y="5108576"/>
            <a:ext cx="2222500" cy="0"/>
          </a:xfrm>
          <a:custGeom>
            <a:avLst/>
            <a:gdLst/>
            <a:ahLst/>
            <a:cxnLst/>
            <a:rect l="l" t="t" r="r" b="b"/>
            <a:pathLst>
              <a:path w="2222500">
                <a:moveTo>
                  <a:pt x="0" y="0"/>
                </a:moveTo>
                <a:lnTo>
                  <a:pt x="2222494" y="0"/>
                </a:lnTo>
              </a:path>
            </a:pathLst>
          </a:custGeom>
          <a:ln w="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687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131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575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020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465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909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354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798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242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687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132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576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021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465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909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354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799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43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688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132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576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021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466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910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35502" y="5353050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19050" y="6355"/>
                </a:moveTo>
                <a:lnTo>
                  <a:pt x="19050" y="0"/>
                </a:lnTo>
                <a:lnTo>
                  <a:pt x="0" y="0"/>
                </a:lnTo>
                <a:lnTo>
                  <a:pt x="0" y="6355"/>
                </a:lnTo>
                <a:lnTo>
                  <a:pt x="19050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736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180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624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069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514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958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403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47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291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736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181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625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70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514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58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403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48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292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737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1815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6259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0705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5150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95947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40402" y="53530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84857" y="53530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339" y="6355"/>
                </a:moveTo>
                <a:lnTo>
                  <a:pt x="6339" y="0"/>
                </a:lnTo>
                <a:lnTo>
                  <a:pt x="0" y="0"/>
                </a:lnTo>
                <a:lnTo>
                  <a:pt x="0" y="6355"/>
                </a:lnTo>
                <a:lnTo>
                  <a:pt x="633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6870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1315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5759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0205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4650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9094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540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7985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2429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6875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1320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5764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4035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8480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2924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7370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1815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6259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0705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5150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95947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40402" y="5810250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84857" y="58102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339" y="6355"/>
                </a:moveTo>
                <a:lnTo>
                  <a:pt x="6339" y="0"/>
                </a:lnTo>
                <a:lnTo>
                  <a:pt x="0" y="0"/>
                </a:lnTo>
                <a:lnTo>
                  <a:pt x="0" y="6355"/>
                </a:lnTo>
                <a:lnTo>
                  <a:pt x="633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687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1131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575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020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65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909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354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3798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242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687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132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576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021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465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909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354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799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8243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8688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132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576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021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466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0910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135502" y="6261094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19050" y="6355"/>
                </a:moveTo>
                <a:lnTo>
                  <a:pt x="19050" y="0"/>
                </a:lnTo>
                <a:lnTo>
                  <a:pt x="0" y="0"/>
                </a:lnTo>
                <a:lnTo>
                  <a:pt x="0" y="6355"/>
                </a:lnTo>
                <a:lnTo>
                  <a:pt x="19050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736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2180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2624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3069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3514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958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403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847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291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736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181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625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070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514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958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403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848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292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737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1815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6259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10705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5150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389" y="6355"/>
                </a:moveTo>
                <a:lnTo>
                  <a:pt x="25389" y="0"/>
                </a:lnTo>
                <a:lnTo>
                  <a:pt x="0" y="0"/>
                </a:lnTo>
                <a:lnTo>
                  <a:pt x="0" y="6355"/>
                </a:lnTo>
                <a:lnTo>
                  <a:pt x="2538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95947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240402" y="6261094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25405" y="6355"/>
                </a:moveTo>
                <a:lnTo>
                  <a:pt x="25405" y="0"/>
                </a:lnTo>
                <a:lnTo>
                  <a:pt x="0" y="0"/>
                </a:lnTo>
                <a:lnTo>
                  <a:pt x="0" y="6355"/>
                </a:lnTo>
                <a:lnTo>
                  <a:pt x="25405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284857" y="62610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339" y="6355"/>
                </a:moveTo>
                <a:lnTo>
                  <a:pt x="6339" y="0"/>
                </a:lnTo>
                <a:lnTo>
                  <a:pt x="0" y="0"/>
                </a:lnTo>
                <a:lnTo>
                  <a:pt x="0" y="6355"/>
                </a:lnTo>
                <a:lnTo>
                  <a:pt x="6339" y="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5627498" y="4946775"/>
            <a:ext cx="1663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95"/>
              </a:spcBef>
              <a:tabLst>
                <a:tab pos="666115" algn="l"/>
                <a:tab pos="1390650" algn="l"/>
              </a:tabLst>
            </a:pPr>
            <a:r>
              <a:rPr sz="700" spc="-5" dirty="0">
                <a:latin typeface="Arial"/>
                <a:cs typeface="Arial"/>
              </a:rPr>
              <a:t>à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faire	</a:t>
            </a:r>
            <a:r>
              <a:rPr sz="700" dirty="0">
                <a:latin typeface="Arial"/>
                <a:cs typeface="Arial"/>
              </a:rPr>
              <a:t>en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cours	</a:t>
            </a:r>
            <a:r>
              <a:rPr sz="700" dirty="0">
                <a:latin typeface="Arial"/>
                <a:cs typeface="Arial"/>
              </a:rPr>
              <a:t>fini</a:t>
            </a:r>
            <a:endParaRPr sz="7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5119497" y="544194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457200" y="304800"/>
                </a:moveTo>
                <a:lnTo>
                  <a:pt x="457200" y="88910"/>
                </a:lnTo>
                <a:lnTo>
                  <a:pt x="368305" y="0"/>
                </a:lnTo>
                <a:lnTo>
                  <a:pt x="0" y="0"/>
                </a:lnTo>
                <a:lnTo>
                  <a:pt x="0" y="304800"/>
                </a:lnTo>
                <a:lnTo>
                  <a:pt x="457200" y="30480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90997" y="5168905"/>
            <a:ext cx="318135" cy="152400"/>
          </a:xfrm>
          <a:custGeom>
            <a:avLst/>
            <a:gdLst/>
            <a:ahLst/>
            <a:cxnLst/>
            <a:rect l="l" t="t" r="r" b="b"/>
            <a:pathLst>
              <a:path w="318135" h="152400">
                <a:moveTo>
                  <a:pt x="317510" y="152400"/>
                </a:moveTo>
                <a:lnTo>
                  <a:pt x="317510" y="44439"/>
                </a:lnTo>
                <a:lnTo>
                  <a:pt x="273055" y="0"/>
                </a:lnTo>
                <a:lnTo>
                  <a:pt x="0" y="0"/>
                </a:lnTo>
                <a:lnTo>
                  <a:pt x="0" y="152400"/>
                </a:lnTo>
                <a:lnTo>
                  <a:pt x="317510" y="15240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64052" y="5168905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50794" y="152400"/>
                </a:moveTo>
                <a:lnTo>
                  <a:pt x="50794" y="44439"/>
                </a:lnTo>
                <a:lnTo>
                  <a:pt x="6355" y="0"/>
                </a:lnTo>
                <a:lnTo>
                  <a:pt x="0" y="0"/>
                </a:lnTo>
                <a:lnTo>
                  <a:pt x="44455" y="44439"/>
                </a:lnTo>
                <a:lnTo>
                  <a:pt x="44455" y="152400"/>
                </a:lnTo>
                <a:lnTo>
                  <a:pt x="50794" y="1524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/>
          <p:nvPr/>
        </p:nvSpPr>
        <p:spPr>
          <a:xfrm>
            <a:off x="5624325" y="5108576"/>
            <a:ext cx="445134" cy="2476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6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tâche</a:t>
            </a:r>
            <a:endParaRPr sz="6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6287902" y="5168905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23850" y="152400"/>
                </a:moveTo>
                <a:lnTo>
                  <a:pt x="323850" y="44439"/>
                </a:lnTo>
                <a:lnTo>
                  <a:pt x="279394" y="0"/>
                </a:lnTo>
                <a:lnTo>
                  <a:pt x="0" y="0"/>
                </a:lnTo>
                <a:lnTo>
                  <a:pt x="0" y="152400"/>
                </a:lnTo>
                <a:lnTo>
                  <a:pt x="323850" y="15240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91079" y="516890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6068833" y="5108576"/>
            <a:ext cx="793750" cy="247650"/>
          </a:xfrm>
          <a:prstGeom prst="rect">
            <a:avLst/>
          </a:prstGeom>
          <a:ln w="63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650">
              <a:latin typeface="Times New Roman"/>
              <a:cs typeface="Times New Roman"/>
            </a:endParaRPr>
          </a:p>
          <a:p>
            <a:pPr marR="45085" algn="ctr"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tâche</a:t>
            </a:r>
            <a:endParaRPr sz="6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5119497" y="5886450"/>
            <a:ext cx="457200" cy="311150"/>
          </a:xfrm>
          <a:custGeom>
            <a:avLst/>
            <a:gdLst/>
            <a:ahLst/>
            <a:cxnLst/>
            <a:rect l="l" t="t" r="r" b="b"/>
            <a:pathLst>
              <a:path w="457200" h="311150">
                <a:moveTo>
                  <a:pt x="457200" y="311155"/>
                </a:moveTo>
                <a:lnTo>
                  <a:pt x="457200" y="88894"/>
                </a:lnTo>
                <a:lnTo>
                  <a:pt x="368305" y="0"/>
                </a:lnTo>
                <a:lnTo>
                  <a:pt x="0" y="0"/>
                </a:lnTo>
                <a:lnTo>
                  <a:pt x="0" y="311155"/>
                </a:lnTo>
                <a:lnTo>
                  <a:pt x="457200" y="311155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5068702" y="5994524"/>
            <a:ext cx="5524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"/>
                <a:cs typeface="Arial"/>
              </a:rPr>
              <a:t>story</a:t>
            </a:r>
            <a:endParaRPr sz="70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916552" y="5410200"/>
            <a:ext cx="323850" cy="158750"/>
          </a:xfrm>
          <a:custGeom>
            <a:avLst/>
            <a:gdLst/>
            <a:ahLst/>
            <a:cxnLst/>
            <a:rect l="l" t="t" r="r" b="b"/>
            <a:pathLst>
              <a:path w="323850" h="158750">
                <a:moveTo>
                  <a:pt x="323850" y="158755"/>
                </a:moveTo>
                <a:lnTo>
                  <a:pt x="323850" y="44455"/>
                </a:lnTo>
                <a:lnTo>
                  <a:pt x="279394" y="0"/>
                </a:lnTo>
                <a:lnTo>
                  <a:pt x="0" y="0"/>
                </a:lnTo>
                <a:lnTo>
                  <a:pt x="0" y="158755"/>
                </a:lnTo>
                <a:lnTo>
                  <a:pt x="323850" y="158755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916552" y="5565777"/>
            <a:ext cx="323850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850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6865748" y="5435921"/>
            <a:ext cx="425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Arial"/>
                <a:cs typeface="Arial"/>
              </a:rPr>
              <a:t>tâche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6287902" y="5613394"/>
            <a:ext cx="323850" cy="158750"/>
          </a:xfrm>
          <a:custGeom>
            <a:avLst/>
            <a:gdLst/>
            <a:ahLst/>
            <a:cxnLst/>
            <a:rect l="l" t="t" r="r" b="b"/>
            <a:pathLst>
              <a:path w="323850" h="158750">
                <a:moveTo>
                  <a:pt x="323850" y="158755"/>
                </a:moveTo>
                <a:lnTo>
                  <a:pt x="323850" y="44455"/>
                </a:lnTo>
                <a:lnTo>
                  <a:pt x="279394" y="0"/>
                </a:lnTo>
                <a:lnTo>
                  <a:pt x="0" y="0"/>
                </a:lnTo>
                <a:lnTo>
                  <a:pt x="0" y="158755"/>
                </a:lnTo>
                <a:lnTo>
                  <a:pt x="323850" y="158755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291079" y="561339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5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6345057" y="5639121"/>
            <a:ext cx="2012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00" spc="25" dirty="0">
                <a:latin typeface="Arial"/>
                <a:cs typeface="Arial"/>
              </a:rPr>
              <a:t>t</a:t>
            </a:r>
            <a:r>
              <a:rPr sz="600" spc="10" dirty="0">
                <a:latin typeface="Arial"/>
                <a:cs typeface="Arial"/>
              </a:rPr>
              <a:t>â</a:t>
            </a:r>
            <a:r>
              <a:rPr sz="600" spc="-55" dirty="0">
                <a:latin typeface="Arial"/>
                <a:cs typeface="Arial"/>
              </a:rPr>
              <a:t>c</a:t>
            </a:r>
            <a:r>
              <a:rPr sz="600" spc="10" dirty="0">
                <a:latin typeface="Arial"/>
                <a:cs typeface="Arial"/>
              </a:rPr>
              <a:t>h</a:t>
            </a:r>
            <a:r>
              <a:rPr sz="600" spc="-5" dirty="0"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116452" y="5861044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23850" y="152400"/>
                </a:moveTo>
                <a:lnTo>
                  <a:pt x="323850" y="44455"/>
                </a:lnTo>
                <a:lnTo>
                  <a:pt x="279394" y="0"/>
                </a:lnTo>
                <a:lnTo>
                  <a:pt x="0" y="0"/>
                </a:lnTo>
                <a:lnTo>
                  <a:pt x="0" y="152400"/>
                </a:lnTo>
                <a:lnTo>
                  <a:pt x="323850" y="15240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97452" y="5861044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23850" y="152400"/>
                </a:moveTo>
                <a:lnTo>
                  <a:pt x="323850" y="44455"/>
                </a:lnTo>
                <a:lnTo>
                  <a:pt x="279394" y="0"/>
                </a:lnTo>
                <a:lnTo>
                  <a:pt x="0" y="0"/>
                </a:lnTo>
                <a:lnTo>
                  <a:pt x="0" y="152400"/>
                </a:lnTo>
                <a:lnTo>
                  <a:pt x="323850" y="15240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6068833" y="5813427"/>
            <a:ext cx="793750" cy="450850"/>
          </a:xfrm>
          <a:prstGeom prst="rect">
            <a:avLst/>
          </a:prstGeom>
          <a:ln w="6346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tabLst>
                <a:tab pos="485140" algn="l"/>
              </a:tabLst>
            </a:pPr>
            <a:r>
              <a:rPr sz="600" dirty="0">
                <a:latin typeface="Arial"/>
                <a:cs typeface="Arial"/>
              </a:rPr>
              <a:t>tâche	tâche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5690997" y="6064255"/>
            <a:ext cx="318135" cy="152400"/>
          </a:xfrm>
          <a:custGeom>
            <a:avLst/>
            <a:gdLst/>
            <a:ahLst/>
            <a:cxnLst/>
            <a:rect l="l" t="t" r="r" b="b"/>
            <a:pathLst>
              <a:path w="318135" h="152400">
                <a:moveTo>
                  <a:pt x="317510" y="152400"/>
                </a:moveTo>
                <a:lnTo>
                  <a:pt x="317510" y="44439"/>
                </a:lnTo>
                <a:lnTo>
                  <a:pt x="273055" y="0"/>
                </a:lnTo>
                <a:lnTo>
                  <a:pt x="0" y="0"/>
                </a:lnTo>
                <a:lnTo>
                  <a:pt x="0" y="152400"/>
                </a:lnTo>
                <a:lnTo>
                  <a:pt x="317510" y="15240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64052" y="6064255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50794" y="152400"/>
                </a:moveTo>
                <a:lnTo>
                  <a:pt x="50794" y="44439"/>
                </a:lnTo>
                <a:lnTo>
                  <a:pt x="6355" y="0"/>
                </a:lnTo>
                <a:lnTo>
                  <a:pt x="0" y="0"/>
                </a:lnTo>
                <a:lnTo>
                  <a:pt x="44455" y="44439"/>
                </a:lnTo>
                <a:lnTo>
                  <a:pt x="44455" y="152400"/>
                </a:lnTo>
                <a:lnTo>
                  <a:pt x="50794" y="1524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5624325" y="5813427"/>
            <a:ext cx="445134" cy="450850"/>
          </a:xfrm>
          <a:prstGeom prst="rect">
            <a:avLst/>
          </a:prstGeom>
          <a:ln w="635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tâche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329297" y="4927594"/>
            <a:ext cx="825500" cy="666750"/>
          </a:xfrm>
          <a:custGeom>
            <a:avLst/>
            <a:gdLst/>
            <a:ahLst/>
            <a:cxnLst/>
            <a:rect l="l" t="t" r="r" b="b"/>
            <a:pathLst>
              <a:path w="825500" h="666750">
                <a:moveTo>
                  <a:pt x="0" y="0"/>
                </a:moveTo>
                <a:lnTo>
                  <a:pt x="0" y="666750"/>
                </a:lnTo>
                <a:lnTo>
                  <a:pt x="825502" y="666750"/>
                </a:lnTo>
                <a:lnTo>
                  <a:pt x="8255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7329297" y="4934075"/>
            <a:ext cx="8572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23299"/>
                </a:solidFill>
                <a:latin typeface="Arial"/>
                <a:cs typeface="Arial"/>
              </a:rPr>
              <a:t>graphique</a:t>
            </a:r>
            <a:endParaRPr sz="700">
              <a:latin typeface="Arial"/>
              <a:cs typeface="Arial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7329297" y="5695950"/>
            <a:ext cx="825500" cy="647700"/>
          </a:xfrm>
          <a:custGeom>
            <a:avLst/>
            <a:gdLst/>
            <a:ahLst/>
            <a:cxnLst/>
            <a:rect l="l" t="t" r="r" b="b"/>
            <a:pathLst>
              <a:path w="825500" h="647700">
                <a:moveTo>
                  <a:pt x="0" y="0"/>
                </a:moveTo>
                <a:lnTo>
                  <a:pt x="0" y="647700"/>
                </a:lnTo>
                <a:lnTo>
                  <a:pt x="825502" y="647700"/>
                </a:lnTo>
                <a:lnTo>
                  <a:pt x="8255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329297" y="5692772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5" y="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99157" y="5086350"/>
            <a:ext cx="692150" cy="450850"/>
          </a:xfrm>
          <a:custGeom>
            <a:avLst/>
            <a:gdLst/>
            <a:ahLst/>
            <a:cxnLst/>
            <a:rect l="l" t="t" r="r" b="b"/>
            <a:pathLst>
              <a:path w="692150" h="450850">
                <a:moveTo>
                  <a:pt x="38100" y="38100"/>
                </a:moveTo>
                <a:lnTo>
                  <a:pt x="19050" y="0"/>
                </a:lnTo>
                <a:lnTo>
                  <a:pt x="0" y="38100"/>
                </a:lnTo>
                <a:lnTo>
                  <a:pt x="19050" y="38100"/>
                </a:lnTo>
                <a:lnTo>
                  <a:pt x="19050" y="31744"/>
                </a:lnTo>
                <a:lnTo>
                  <a:pt x="25389" y="31744"/>
                </a:lnTo>
                <a:lnTo>
                  <a:pt x="25389" y="38100"/>
                </a:lnTo>
                <a:lnTo>
                  <a:pt x="38100" y="38100"/>
                </a:lnTo>
                <a:close/>
              </a:path>
              <a:path w="692150" h="450850">
                <a:moveTo>
                  <a:pt x="25389" y="38100"/>
                </a:moveTo>
                <a:lnTo>
                  <a:pt x="25389" y="31744"/>
                </a:lnTo>
                <a:lnTo>
                  <a:pt x="19050" y="31744"/>
                </a:lnTo>
                <a:lnTo>
                  <a:pt x="19050" y="38100"/>
                </a:lnTo>
                <a:lnTo>
                  <a:pt x="25389" y="38100"/>
                </a:lnTo>
                <a:close/>
              </a:path>
              <a:path w="692150" h="450850">
                <a:moveTo>
                  <a:pt x="25389" y="425455"/>
                </a:moveTo>
                <a:lnTo>
                  <a:pt x="25389" y="38100"/>
                </a:lnTo>
                <a:lnTo>
                  <a:pt x="19050" y="38100"/>
                </a:lnTo>
                <a:lnTo>
                  <a:pt x="19050" y="425455"/>
                </a:lnTo>
                <a:lnTo>
                  <a:pt x="25389" y="425455"/>
                </a:lnTo>
                <a:close/>
              </a:path>
              <a:path w="692150" h="450850">
                <a:moveTo>
                  <a:pt x="660394" y="438150"/>
                </a:moveTo>
                <a:lnTo>
                  <a:pt x="660394" y="425455"/>
                </a:lnTo>
                <a:lnTo>
                  <a:pt x="19050" y="425455"/>
                </a:lnTo>
                <a:lnTo>
                  <a:pt x="25389" y="431794"/>
                </a:lnTo>
                <a:lnTo>
                  <a:pt x="25389" y="438150"/>
                </a:lnTo>
                <a:lnTo>
                  <a:pt x="660394" y="438150"/>
                </a:lnTo>
                <a:close/>
              </a:path>
              <a:path w="692150" h="450850">
                <a:moveTo>
                  <a:pt x="25389" y="438150"/>
                </a:moveTo>
                <a:lnTo>
                  <a:pt x="25389" y="431794"/>
                </a:lnTo>
                <a:lnTo>
                  <a:pt x="19050" y="425455"/>
                </a:lnTo>
                <a:lnTo>
                  <a:pt x="19050" y="438150"/>
                </a:lnTo>
                <a:lnTo>
                  <a:pt x="25389" y="438150"/>
                </a:lnTo>
                <a:close/>
              </a:path>
              <a:path w="692150" h="450850">
                <a:moveTo>
                  <a:pt x="692139" y="431794"/>
                </a:moveTo>
                <a:lnTo>
                  <a:pt x="654039" y="412744"/>
                </a:lnTo>
                <a:lnTo>
                  <a:pt x="654039" y="425455"/>
                </a:lnTo>
                <a:lnTo>
                  <a:pt x="660394" y="425455"/>
                </a:lnTo>
                <a:lnTo>
                  <a:pt x="660394" y="447667"/>
                </a:lnTo>
                <a:lnTo>
                  <a:pt x="692139" y="431794"/>
                </a:lnTo>
                <a:close/>
              </a:path>
              <a:path w="692150" h="450850">
                <a:moveTo>
                  <a:pt x="660394" y="447667"/>
                </a:moveTo>
                <a:lnTo>
                  <a:pt x="660394" y="438150"/>
                </a:lnTo>
                <a:lnTo>
                  <a:pt x="654039" y="438150"/>
                </a:lnTo>
                <a:lnTo>
                  <a:pt x="654039" y="450844"/>
                </a:lnTo>
                <a:lnTo>
                  <a:pt x="660394" y="447667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424547" y="5162550"/>
            <a:ext cx="476250" cy="247650"/>
          </a:xfrm>
          <a:custGeom>
            <a:avLst/>
            <a:gdLst/>
            <a:ahLst/>
            <a:cxnLst/>
            <a:rect l="l" t="t" r="r" b="b"/>
            <a:pathLst>
              <a:path w="476250" h="247650">
                <a:moveTo>
                  <a:pt x="361950" y="158755"/>
                </a:moveTo>
                <a:lnTo>
                  <a:pt x="355610" y="152400"/>
                </a:lnTo>
                <a:lnTo>
                  <a:pt x="349255" y="152400"/>
                </a:lnTo>
                <a:lnTo>
                  <a:pt x="323850" y="146044"/>
                </a:lnTo>
                <a:lnTo>
                  <a:pt x="298460" y="146044"/>
                </a:lnTo>
                <a:lnTo>
                  <a:pt x="292105" y="139705"/>
                </a:lnTo>
                <a:lnTo>
                  <a:pt x="285750" y="139705"/>
                </a:lnTo>
                <a:lnTo>
                  <a:pt x="279410" y="133350"/>
                </a:lnTo>
                <a:lnTo>
                  <a:pt x="279410" y="139705"/>
                </a:lnTo>
                <a:lnTo>
                  <a:pt x="273055" y="133350"/>
                </a:lnTo>
                <a:lnTo>
                  <a:pt x="266700" y="114300"/>
                </a:lnTo>
                <a:lnTo>
                  <a:pt x="260360" y="107944"/>
                </a:lnTo>
                <a:lnTo>
                  <a:pt x="254005" y="107944"/>
                </a:lnTo>
                <a:lnTo>
                  <a:pt x="241310" y="101605"/>
                </a:lnTo>
                <a:lnTo>
                  <a:pt x="222260" y="101605"/>
                </a:lnTo>
                <a:lnTo>
                  <a:pt x="196855" y="95250"/>
                </a:lnTo>
                <a:lnTo>
                  <a:pt x="190500" y="88894"/>
                </a:lnTo>
                <a:lnTo>
                  <a:pt x="184160" y="88894"/>
                </a:lnTo>
                <a:lnTo>
                  <a:pt x="171450" y="76200"/>
                </a:lnTo>
                <a:lnTo>
                  <a:pt x="171450" y="69844"/>
                </a:lnTo>
                <a:lnTo>
                  <a:pt x="165110" y="69844"/>
                </a:lnTo>
                <a:lnTo>
                  <a:pt x="158755" y="63505"/>
                </a:lnTo>
                <a:lnTo>
                  <a:pt x="158755" y="57150"/>
                </a:lnTo>
                <a:lnTo>
                  <a:pt x="139705" y="38100"/>
                </a:lnTo>
                <a:lnTo>
                  <a:pt x="133350" y="38100"/>
                </a:lnTo>
                <a:lnTo>
                  <a:pt x="127010" y="31744"/>
                </a:lnTo>
                <a:lnTo>
                  <a:pt x="120655" y="31744"/>
                </a:lnTo>
                <a:lnTo>
                  <a:pt x="120655" y="25405"/>
                </a:lnTo>
                <a:lnTo>
                  <a:pt x="107960" y="19050"/>
                </a:lnTo>
                <a:lnTo>
                  <a:pt x="57150" y="19050"/>
                </a:lnTo>
                <a:lnTo>
                  <a:pt x="50810" y="12694"/>
                </a:lnTo>
                <a:lnTo>
                  <a:pt x="44455" y="12694"/>
                </a:lnTo>
                <a:lnTo>
                  <a:pt x="38100" y="6355"/>
                </a:lnTo>
                <a:lnTo>
                  <a:pt x="25405" y="6355"/>
                </a:lnTo>
                <a:lnTo>
                  <a:pt x="12710" y="0"/>
                </a:lnTo>
                <a:lnTo>
                  <a:pt x="0" y="0"/>
                </a:lnTo>
                <a:lnTo>
                  <a:pt x="0" y="12694"/>
                </a:lnTo>
                <a:lnTo>
                  <a:pt x="25405" y="12694"/>
                </a:lnTo>
                <a:lnTo>
                  <a:pt x="31760" y="19050"/>
                </a:lnTo>
                <a:lnTo>
                  <a:pt x="44455" y="19050"/>
                </a:lnTo>
                <a:lnTo>
                  <a:pt x="50810" y="25405"/>
                </a:lnTo>
                <a:lnTo>
                  <a:pt x="63505" y="25405"/>
                </a:lnTo>
                <a:lnTo>
                  <a:pt x="107960" y="31744"/>
                </a:lnTo>
                <a:lnTo>
                  <a:pt x="107960" y="34926"/>
                </a:lnTo>
                <a:lnTo>
                  <a:pt x="114300" y="38100"/>
                </a:lnTo>
                <a:lnTo>
                  <a:pt x="114300" y="31744"/>
                </a:lnTo>
                <a:lnTo>
                  <a:pt x="120655" y="38100"/>
                </a:lnTo>
                <a:lnTo>
                  <a:pt x="120655" y="31744"/>
                </a:lnTo>
                <a:lnTo>
                  <a:pt x="127010" y="31744"/>
                </a:lnTo>
                <a:lnTo>
                  <a:pt x="127010" y="44455"/>
                </a:lnTo>
                <a:lnTo>
                  <a:pt x="133350" y="44455"/>
                </a:lnTo>
                <a:lnTo>
                  <a:pt x="146060" y="57150"/>
                </a:lnTo>
                <a:lnTo>
                  <a:pt x="146060" y="63505"/>
                </a:lnTo>
                <a:lnTo>
                  <a:pt x="165110" y="82555"/>
                </a:lnTo>
                <a:lnTo>
                  <a:pt x="165110" y="88894"/>
                </a:lnTo>
                <a:lnTo>
                  <a:pt x="171450" y="95250"/>
                </a:lnTo>
                <a:lnTo>
                  <a:pt x="177805" y="95250"/>
                </a:lnTo>
                <a:lnTo>
                  <a:pt x="184160" y="101605"/>
                </a:lnTo>
                <a:lnTo>
                  <a:pt x="184160" y="95250"/>
                </a:lnTo>
                <a:lnTo>
                  <a:pt x="196855" y="107944"/>
                </a:lnTo>
                <a:lnTo>
                  <a:pt x="241310" y="107944"/>
                </a:lnTo>
                <a:lnTo>
                  <a:pt x="254005" y="120655"/>
                </a:lnTo>
                <a:lnTo>
                  <a:pt x="254005" y="114300"/>
                </a:lnTo>
                <a:lnTo>
                  <a:pt x="260360" y="120655"/>
                </a:lnTo>
                <a:lnTo>
                  <a:pt x="273055" y="146044"/>
                </a:lnTo>
                <a:lnTo>
                  <a:pt x="279410" y="146044"/>
                </a:lnTo>
                <a:lnTo>
                  <a:pt x="285750" y="152400"/>
                </a:lnTo>
                <a:lnTo>
                  <a:pt x="304800" y="152400"/>
                </a:lnTo>
                <a:lnTo>
                  <a:pt x="311155" y="158755"/>
                </a:lnTo>
                <a:lnTo>
                  <a:pt x="361950" y="158755"/>
                </a:lnTo>
                <a:close/>
              </a:path>
              <a:path w="476250" h="247650">
                <a:moveTo>
                  <a:pt x="107960" y="34926"/>
                </a:moveTo>
                <a:lnTo>
                  <a:pt x="107960" y="31744"/>
                </a:lnTo>
                <a:lnTo>
                  <a:pt x="101605" y="31744"/>
                </a:lnTo>
                <a:lnTo>
                  <a:pt x="107960" y="34926"/>
                </a:lnTo>
                <a:close/>
              </a:path>
              <a:path w="476250" h="247650">
                <a:moveTo>
                  <a:pt x="127010" y="44455"/>
                </a:moveTo>
                <a:lnTo>
                  <a:pt x="120655" y="38100"/>
                </a:lnTo>
                <a:lnTo>
                  <a:pt x="120655" y="44455"/>
                </a:lnTo>
                <a:lnTo>
                  <a:pt x="127010" y="44455"/>
                </a:lnTo>
                <a:close/>
              </a:path>
              <a:path w="476250" h="247650">
                <a:moveTo>
                  <a:pt x="133350" y="38100"/>
                </a:moveTo>
                <a:lnTo>
                  <a:pt x="133350" y="31744"/>
                </a:lnTo>
                <a:lnTo>
                  <a:pt x="127010" y="31744"/>
                </a:lnTo>
                <a:lnTo>
                  <a:pt x="133350" y="38100"/>
                </a:lnTo>
                <a:close/>
              </a:path>
              <a:path w="476250" h="247650">
                <a:moveTo>
                  <a:pt x="139689" y="50787"/>
                </a:moveTo>
                <a:lnTo>
                  <a:pt x="133350" y="44455"/>
                </a:lnTo>
                <a:lnTo>
                  <a:pt x="127010" y="44455"/>
                </a:lnTo>
                <a:lnTo>
                  <a:pt x="139689" y="50787"/>
                </a:lnTo>
                <a:close/>
              </a:path>
              <a:path w="476250" h="247650">
                <a:moveTo>
                  <a:pt x="361950" y="158755"/>
                </a:moveTo>
                <a:lnTo>
                  <a:pt x="342900" y="158755"/>
                </a:lnTo>
                <a:lnTo>
                  <a:pt x="355610" y="165094"/>
                </a:lnTo>
                <a:lnTo>
                  <a:pt x="361950" y="158755"/>
                </a:lnTo>
                <a:close/>
              </a:path>
              <a:path w="476250" h="247650">
                <a:moveTo>
                  <a:pt x="355610" y="165094"/>
                </a:moveTo>
                <a:lnTo>
                  <a:pt x="349255" y="161925"/>
                </a:lnTo>
                <a:lnTo>
                  <a:pt x="349255" y="165094"/>
                </a:lnTo>
                <a:lnTo>
                  <a:pt x="355610" y="165094"/>
                </a:lnTo>
                <a:close/>
              </a:path>
              <a:path w="476250" h="247650">
                <a:moveTo>
                  <a:pt x="393710" y="177805"/>
                </a:moveTo>
                <a:lnTo>
                  <a:pt x="387355" y="177805"/>
                </a:lnTo>
                <a:lnTo>
                  <a:pt x="387355" y="171450"/>
                </a:lnTo>
                <a:lnTo>
                  <a:pt x="381000" y="171450"/>
                </a:lnTo>
                <a:lnTo>
                  <a:pt x="368305" y="165094"/>
                </a:lnTo>
                <a:lnTo>
                  <a:pt x="361950" y="158755"/>
                </a:lnTo>
                <a:lnTo>
                  <a:pt x="355610" y="165094"/>
                </a:lnTo>
                <a:lnTo>
                  <a:pt x="361950" y="165094"/>
                </a:lnTo>
                <a:lnTo>
                  <a:pt x="361950" y="171450"/>
                </a:lnTo>
                <a:lnTo>
                  <a:pt x="368305" y="171450"/>
                </a:lnTo>
                <a:lnTo>
                  <a:pt x="374660" y="177805"/>
                </a:lnTo>
                <a:lnTo>
                  <a:pt x="387355" y="184144"/>
                </a:lnTo>
                <a:lnTo>
                  <a:pt x="387355" y="177805"/>
                </a:lnTo>
                <a:lnTo>
                  <a:pt x="393710" y="177805"/>
                </a:lnTo>
                <a:close/>
              </a:path>
              <a:path w="476250" h="247650">
                <a:moveTo>
                  <a:pt x="361950" y="171450"/>
                </a:moveTo>
                <a:lnTo>
                  <a:pt x="361950" y="165094"/>
                </a:lnTo>
                <a:lnTo>
                  <a:pt x="355610" y="165094"/>
                </a:lnTo>
                <a:lnTo>
                  <a:pt x="355610" y="171450"/>
                </a:lnTo>
                <a:lnTo>
                  <a:pt x="361950" y="171450"/>
                </a:lnTo>
                <a:close/>
              </a:path>
              <a:path w="476250" h="247650">
                <a:moveTo>
                  <a:pt x="457200" y="222244"/>
                </a:moveTo>
                <a:lnTo>
                  <a:pt x="457200" y="209550"/>
                </a:lnTo>
                <a:lnTo>
                  <a:pt x="444505" y="209550"/>
                </a:lnTo>
                <a:lnTo>
                  <a:pt x="438150" y="203194"/>
                </a:lnTo>
                <a:lnTo>
                  <a:pt x="431810" y="203194"/>
                </a:lnTo>
                <a:lnTo>
                  <a:pt x="419100" y="196855"/>
                </a:lnTo>
                <a:lnTo>
                  <a:pt x="412760" y="196855"/>
                </a:lnTo>
                <a:lnTo>
                  <a:pt x="406405" y="190500"/>
                </a:lnTo>
                <a:lnTo>
                  <a:pt x="406405" y="184144"/>
                </a:lnTo>
                <a:lnTo>
                  <a:pt x="400050" y="184144"/>
                </a:lnTo>
                <a:lnTo>
                  <a:pt x="393710" y="177805"/>
                </a:lnTo>
                <a:lnTo>
                  <a:pt x="387355" y="184144"/>
                </a:lnTo>
                <a:lnTo>
                  <a:pt x="393710" y="184144"/>
                </a:lnTo>
                <a:lnTo>
                  <a:pt x="393710" y="190500"/>
                </a:lnTo>
                <a:lnTo>
                  <a:pt x="400050" y="190500"/>
                </a:lnTo>
                <a:lnTo>
                  <a:pt x="400050" y="196839"/>
                </a:lnTo>
                <a:lnTo>
                  <a:pt x="406405" y="203194"/>
                </a:lnTo>
                <a:lnTo>
                  <a:pt x="412760" y="203194"/>
                </a:lnTo>
                <a:lnTo>
                  <a:pt x="419100" y="209550"/>
                </a:lnTo>
                <a:lnTo>
                  <a:pt x="431810" y="209550"/>
                </a:lnTo>
                <a:lnTo>
                  <a:pt x="438150" y="215905"/>
                </a:lnTo>
                <a:lnTo>
                  <a:pt x="444505" y="215905"/>
                </a:lnTo>
                <a:lnTo>
                  <a:pt x="450860" y="222244"/>
                </a:lnTo>
                <a:lnTo>
                  <a:pt x="457200" y="222244"/>
                </a:lnTo>
                <a:close/>
              </a:path>
              <a:path w="476250" h="247650">
                <a:moveTo>
                  <a:pt x="393710" y="190500"/>
                </a:moveTo>
                <a:lnTo>
                  <a:pt x="393710" y="184144"/>
                </a:lnTo>
                <a:lnTo>
                  <a:pt x="387355" y="184144"/>
                </a:lnTo>
                <a:lnTo>
                  <a:pt x="393710" y="190500"/>
                </a:lnTo>
                <a:close/>
              </a:path>
              <a:path w="476250" h="247650">
                <a:moveTo>
                  <a:pt x="400050" y="196839"/>
                </a:moveTo>
                <a:lnTo>
                  <a:pt x="400050" y="190500"/>
                </a:lnTo>
                <a:lnTo>
                  <a:pt x="393710" y="190500"/>
                </a:lnTo>
                <a:lnTo>
                  <a:pt x="400050" y="196839"/>
                </a:lnTo>
                <a:close/>
              </a:path>
              <a:path w="476250" h="247650">
                <a:moveTo>
                  <a:pt x="476250" y="247650"/>
                </a:moveTo>
                <a:lnTo>
                  <a:pt x="476250" y="241294"/>
                </a:lnTo>
                <a:lnTo>
                  <a:pt x="469910" y="234955"/>
                </a:lnTo>
                <a:lnTo>
                  <a:pt x="469910" y="228600"/>
                </a:lnTo>
                <a:lnTo>
                  <a:pt x="463555" y="215905"/>
                </a:lnTo>
                <a:lnTo>
                  <a:pt x="457200" y="215905"/>
                </a:lnTo>
                <a:lnTo>
                  <a:pt x="457200" y="228600"/>
                </a:lnTo>
                <a:lnTo>
                  <a:pt x="463555" y="234955"/>
                </a:lnTo>
                <a:lnTo>
                  <a:pt x="463555" y="247650"/>
                </a:lnTo>
                <a:lnTo>
                  <a:pt x="476250" y="2476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752" y="5988055"/>
            <a:ext cx="323850" cy="158750"/>
          </a:xfrm>
          <a:custGeom>
            <a:avLst/>
            <a:gdLst/>
            <a:ahLst/>
            <a:cxnLst/>
            <a:rect l="l" t="t" r="r" b="b"/>
            <a:pathLst>
              <a:path w="323850" h="158750">
                <a:moveTo>
                  <a:pt x="323850" y="158739"/>
                </a:moveTo>
                <a:lnTo>
                  <a:pt x="323850" y="44439"/>
                </a:lnTo>
                <a:lnTo>
                  <a:pt x="279394" y="0"/>
                </a:lnTo>
                <a:lnTo>
                  <a:pt x="0" y="0"/>
                </a:lnTo>
                <a:lnTo>
                  <a:pt x="0" y="158739"/>
                </a:lnTo>
                <a:lnTo>
                  <a:pt x="323850" y="158739"/>
                </a:lnTo>
                <a:close/>
              </a:path>
            </a:pathLst>
          </a:custGeom>
          <a:solidFill>
            <a:srgbClr val="FF98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373752" y="5988055"/>
            <a:ext cx="323850" cy="158750"/>
          </a:xfrm>
          <a:custGeom>
            <a:avLst/>
            <a:gdLst/>
            <a:ahLst/>
            <a:cxnLst/>
            <a:rect l="l" t="t" r="r" b="b"/>
            <a:pathLst>
              <a:path w="323850" h="158750">
                <a:moveTo>
                  <a:pt x="6355" y="0"/>
                </a:moveTo>
                <a:lnTo>
                  <a:pt x="0" y="0"/>
                </a:lnTo>
                <a:lnTo>
                  <a:pt x="0" y="6339"/>
                </a:lnTo>
                <a:lnTo>
                  <a:pt x="6355" y="0"/>
                </a:lnTo>
                <a:close/>
              </a:path>
              <a:path w="323850" h="158750">
                <a:moveTo>
                  <a:pt x="323850" y="50794"/>
                </a:moveTo>
                <a:lnTo>
                  <a:pt x="323850" y="44439"/>
                </a:lnTo>
                <a:lnTo>
                  <a:pt x="279394" y="0"/>
                </a:lnTo>
                <a:lnTo>
                  <a:pt x="6355" y="0"/>
                </a:lnTo>
                <a:lnTo>
                  <a:pt x="0" y="6339"/>
                </a:lnTo>
                <a:lnTo>
                  <a:pt x="279394" y="6339"/>
                </a:lnTo>
                <a:lnTo>
                  <a:pt x="323850" y="50794"/>
                </a:lnTo>
                <a:close/>
              </a:path>
              <a:path w="323850" h="158750">
                <a:moveTo>
                  <a:pt x="6355" y="158739"/>
                </a:moveTo>
                <a:lnTo>
                  <a:pt x="6355" y="6339"/>
                </a:lnTo>
                <a:lnTo>
                  <a:pt x="0" y="6339"/>
                </a:lnTo>
                <a:lnTo>
                  <a:pt x="0" y="158739"/>
                </a:lnTo>
                <a:lnTo>
                  <a:pt x="6355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780157" y="5988055"/>
            <a:ext cx="323850" cy="158750"/>
          </a:xfrm>
          <a:custGeom>
            <a:avLst/>
            <a:gdLst/>
            <a:ahLst/>
            <a:cxnLst/>
            <a:rect l="l" t="t" r="r" b="b"/>
            <a:pathLst>
              <a:path w="323850" h="158750">
                <a:moveTo>
                  <a:pt x="323850" y="158739"/>
                </a:moveTo>
                <a:lnTo>
                  <a:pt x="323850" y="44439"/>
                </a:lnTo>
                <a:lnTo>
                  <a:pt x="279394" y="0"/>
                </a:lnTo>
                <a:lnTo>
                  <a:pt x="0" y="0"/>
                </a:lnTo>
                <a:lnTo>
                  <a:pt x="0" y="158739"/>
                </a:lnTo>
                <a:lnTo>
                  <a:pt x="323850" y="158739"/>
                </a:lnTo>
                <a:close/>
              </a:path>
            </a:pathLst>
          </a:custGeom>
          <a:solidFill>
            <a:srgbClr val="FF98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780157" y="5988055"/>
            <a:ext cx="323850" cy="50800"/>
          </a:xfrm>
          <a:custGeom>
            <a:avLst/>
            <a:gdLst/>
            <a:ahLst/>
            <a:cxnLst/>
            <a:rect l="l" t="t" r="r" b="b"/>
            <a:pathLst>
              <a:path w="323850" h="50800">
                <a:moveTo>
                  <a:pt x="323850" y="50794"/>
                </a:moveTo>
                <a:lnTo>
                  <a:pt x="323850" y="44439"/>
                </a:lnTo>
                <a:lnTo>
                  <a:pt x="279394" y="0"/>
                </a:lnTo>
                <a:lnTo>
                  <a:pt x="0" y="0"/>
                </a:lnTo>
                <a:lnTo>
                  <a:pt x="0" y="6339"/>
                </a:lnTo>
                <a:lnTo>
                  <a:pt x="279394" y="6339"/>
                </a:lnTo>
                <a:lnTo>
                  <a:pt x="323850" y="507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3752" y="6159505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23850" y="152400"/>
                </a:moveTo>
                <a:lnTo>
                  <a:pt x="323850" y="44439"/>
                </a:lnTo>
                <a:lnTo>
                  <a:pt x="279394" y="0"/>
                </a:lnTo>
                <a:lnTo>
                  <a:pt x="0" y="0"/>
                </a:lnTo>
                <a:lnTo>
                  <a:pt x="0" y="152400"/>
                </a:lnTo>
                <a:lnTo>
                  <a:pt x="323850" y="152400"/>
                </a:lnTo>
                <a:close/>
              </a:path>
            </a:pathLst>
          </a:custGeom>
          <a:solidFill>
            <a:srgbClr val="FF98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376929" y="6159505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7373743" y="5642174"/>
            <a:ext cx="711200" cy="6597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520"/>
              </a:spcBef>
            </a:pPr>
            <a:r>
              <a:rPr sz="700" spc="-5" dirty="0">
                <a:solidFill>
                  <a:srgbClr val="323299"/>
                </a:solidFill>
                <a:latin typeface="Arial"/>
                <a:cs typeface="Arial"/>
              </a:rPr>
              <a:t>obstacles</a:t>
            </a:r>
            <a:endParaRPr sz="700">
              <a:latin typeface="Arial"/>
              <a:cs typeface="Arial"/>
            </a:endParaRPr>
          </a:p>
          <a:p>
            <a:pPr marL="25400" algn="ctr">
              <a:lnSpc>
                <a:spcPct val="100000"/>
              </a:lnSpc>
              <a:spcBef>
                <a:spcPts val="360"/>
              </a:spcBef>
            </a:pPr>
            <a:r>
              <a:rPr sz="600" spc="-5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600" spc="-10" dirty="0">
                <a:solidFill>
                  <a:srgbClr val="323299"/>
                </a:solidFill>
                <a:latin typeface="Arial"/>
                <a:cs typeface="Arial"/>
              </a:rPr>
              <a:t>traiter</a:t>
            </a:r>
            <a:r>
              <a:rPr sz="600" spc="1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323299"/>
                </a:solidFill>
                <a:latin typeface="Arial"/>
                <a:cs typeface="Arial"/>
              </a:rPr>
              <a:t>en</a:t>
            </a:r>
            <a:r>
              <a:rPr sz="600" spc="-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23299"/>
                </a:solidFill>
                <a:latin typeface="Arial"/>
                <a:cs typeface="Arial"/>
              </a:rPr>
              <a:t>cours</a:t>
            </a:r>
            <a:endParaRPr sz="600">
              <a:latin typeface="Arial"/>
              <a:cs typeface="Arial"/>
            </a:endParaRPr>
          </a:p>
          <a:p>
            <a:pPr marL="12700" marR="6985">
              <a:lnSpc>
                <a:spcPct val="180600"/>
              </a:lnSpc>
              <a:spcBef>
                <a:spcPts val="50"/>
              </a:spcBef>
            </a:pPr>
            <a:r>
              <a:rPr sz="600" spc="-5" dirty="0">
                <a:latin typeface="Arial"/>
                <a:cs typeface="Arial"/>
              </a:rPr>
              <a:t>obstacle obstacle  obstacle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7738875" y="5861044"/>
            <a:ext cx="0" cy="48260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2"/>
                </a:lnTo>
              </a:path>
            </a:pathLst>
          </a:custGeom>
          <a:ln w="6346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801752" y="3136894"/>
            <a:ext cx="95250" cy="520700"/>
          </a:xfrm>
          <a:custGeom>
            <a:avLst/>
            <a:gdLst/>
            <a:ahLst/>
            <a:cxnLst/>
            <a:rect l="l" t="t" r="r" b="b"/>
            <a:pathLst>
              <a:path w="95250" h="520700">
                <a:moveTo>
                  <a:pt x="95250" y="419100"/>
                </a:moveTo>
                <a:lnTo>
                  <a:pt x="95250" y="0"/>
                </a:lnTo>
                <a:lnTo>
                  <a:pt x="0" y="101605"/>
                </a:lnTo>
                <a:lnTo>
                  <a:pt x="0" y="520705"/>
                </a:lnTo>
                <a:lnTo>
                  <a:pt x="95250" y="419100"/>
                </a:lnTo>
                <a:close/>
              </a:path>
            </a:pathLst>
          </a:custGeom>
          <a:solidFill>
            <a:srgbClr val="CDCD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693807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589" y="0"/>
                </a:lnTo>
                <a:lnTo>
                  <a:pt x="0" y="101605"/>
                </a:lnTo>
                <a:lnTo>
                  <a:pt x="107944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FFF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693807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589" y="0"/>
                </a:lnTo>
                <a:lnTo>
                  <a:pt x="0" y="101589"/>
                </a:lnTo>
                <a:lnTo>
                  <a:pt x="12694" y="101589"/>
                </a:lnTo>
                <a:lnTo>
                  <a:pt x="101589" y="12694"/>
                </a:lnTo>
                <a:lnTo>
                  <a:pt x="101589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694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39" y="107944"/>
                </a:lnTo>
                <a:lnTo>
                  <a:pt x="12694" y="101589"/>
                </a:lnTo>
                <a:close/>
              </a:path>
              <a:path w="209550" h="527050">
                <a:moveTo>
                  <a:pt x="6339" y="520689"/>
                </a:moveTo>
                <a:lnTo>
                  <a:pt x="6339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39" y="52068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0" y="520689"/>
                </a:lnTo>
                <a:lnTo>
                  <a:pt x="6339" y="527044"/>
                </a:lnTo>
                <a:lnTo>
                  <a:pt x="101589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6339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39" y="527044"/>
                </a:lnTo>
                <a:close/>
              </a:path>
              <a:path w="209550" h="527050">
                <a:moveTo>
                  <a:pt x="107944" y="107944"/>
                </a:moveTo>
                <a:lnTo>
                  <a:pt x="107944" y="101589"/>
                </a:lnTo>
                <a:lnTo>
                  <a:pt x="12694" y="101589"/>
                </a:lnTo>
                <a:lnTo>
                  <a:pt x="6339" y="107944"/>
                </a:lnTo>
                <a:lnTo>
                  <a:pt x="107944" y="107944"/>
                </a:lnTo>
                <a:close/>
              </a:path>
              <a:path w="209550" h="527050">
                <a:moveTo>
                  <a:pt x="107944" y="6339"/>
                </a:moveTo>
                <a:lnTo>
                  <a:pt x="101589" y="6339"/>
                </a:lnTo>
                <a:lnTo>
                  <a:pt x="101589" y="12694"/>
                </a:lnTo>
                <a:lnTo>
                  <a:pt x="107944" y="6339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589" y="101589"/>
                </a:lnTo>
                <a:lnTo>
                  <a:pt x="107944" y="101589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589" y="107944"/>
                </a:lnTo>
                <a:lnTo>
                  <a:pt x="101589" y="520689"/>
                </a:lnTo>
                <a:lnTo>
                  <a:pt x="107944" y="520689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589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846207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602" y="419100"/>
                </a:lnTo>
                <a:lnTo>
                  <a:pt x="101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94779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605" y="419100"/>
                </a:moveTo>
                <a:lnTo>
                  <a:pt x="101605" y="0"/>
                </a:lnTo>
                <a:lnTo>
                  <a:pt x="0" y="101605"/>
                </a:lnTo>
                <a:lnTo>
                  <a:pt x="0" y="520705"/>
                </a:lnTo>
                <a:lnTo>
                  <a:pt x="101605" y="419100"/>
                </a:lnTo>
                <a:close/>
              </a:path>
            </a:pathLst>
          </a:custGeom>
          <a:solidFill>
            <a:srgbClr val="51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846207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589" y="0"/>
                </a:lnTo>
                <a:lnTo>
                  <a:pt x="0" y="101605"/>
                </a:lnTo>
                <a:lnTo>
                  <a:pt x="101589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83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846207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589" y="0"/>
                </a:lnTo>
                <a:lnTo>
                  <a:pt x="0" y="101589"/>
                </a:lnTo>
                <a:lnTo>
                  <a:pt x="12297" y="101589"/>
                </a:lnTo>
                <a:lnTo>
                  <a:pt x="101589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297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39" y="107944"/>
                </a:lnTo>
                <a:lnTo>
                  <a:pt x="12297" y="101589"/>
                </a:lnTo>
                <a:close/>
              </a:path>
              <a:path w="209550" h="527050">
                <a:moveTo>
                  <a:pt x="6339" y="520689"/>
                </a:moveTo>
                <a:lnTo>
                  <a:pt x="6339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39" y="52068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589" y="107944"/>
                </a:lnTo>
                <a:lnTo>
                  <a:pt x="101589" y="520689"/>
                </a:lnTo>
                <a:lnTo>
                  <a:pt x="0" y="520689"/>
                </a:lnTo>
                <a:lnTo>
                  <a:pt x="6339" y="527044"/>
                </a:lnTo>
                <a:lnTo>
                  <a:pt x="101589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6339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39" y="527044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589" y="101589"/>
                </a:lnTo>
                <a:lnTo>
                  <a:pt x="12297" y="101589"/>
                </a:lnTo>
                <a:lnTo>
                  <a:pt x="6339" y="107944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589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998607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602" y="419100"/>
                </a:lnTo>
                <a:lnTo>
                  <a:pt x="101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0019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605" y="419100"/>
                </a:moveTo>
                <a:lnTo>
                  <a:pt x="101605" y="0"/>
                </a:lnTo>
                <a:lnTo>
                  <a:pt x="0" y="101605"/>
                </a:lnTo>
                <a:lnTo>
                  <a:pt x="0" y="520705"/>
                </a:lnTo>
                <a:lnTo>
                  <a:pt x="101605" y="419100"/>
                </a:lnTo>
                <a:close/>
              </a:path>
            </a:pathLst>
          </a:custGeom>
          <a:solidFill>
            <a:srgbClr val="51CD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998607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589" y="0"/>
                </a:lnTo>
                <a:lnTo>
                  <a:pt x="0" y="101605"/>
                </a:lnTo>
                <a:lnTo>
                  <a:pt x="101589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83F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998607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425439"/>
                </a:moveTo>
                <a:lnTo>
                  <a:pt x="209550" y="0"/>
                </a:lnTo>
                <a:lnTo>
                  <a:pt x="101589" y="0"/>
                </a:lnTo>
                <a:lnTo>
                  <a:pt x="0" y="101589"/>
                </a:lnTo>
                <a:lnTo>
                  <a:pt x="6354" y="101589"/>
                </a:lnTo>
                <a:lnTo>
                  <a:pt x="101589" y="6339"/>
                </a:lnTo>
                <a:lnTo>
                  <a:pt x="203194" y="6339"/>
                </a:lnTo>
                <a:lnTo>
                  <a:pt x="203194" y="431420"/>
                </a:lnTo>
                <a:lnTo>
                  <a:pt x="209550" y="425439"/>
                </a:lnTo>
                <a:close/>
              </a:path>
              <a:path w="209550" h="527050">
                <a:moveTo>
                  <a:pt x="6354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4" y="101589"/>
                </a:lnTo>
                <a:close/>
              </a:path>
              <a:path w="209550" h="527050">
                <a:moveTo>
                  <a:pt x="203194" y="6339"/>
                </a:moveTo>
                <a:lnTo>
                  <a:pt x="101589" y="101589"/>
                </a:lnTo>
                <a:lnTo>
                  <a:pt x="6354" y="101589"/>
                </a:lnTo>
                <a:lnTo>
                  <a:pt x="0" y="107944"/>
                </a:lnTo>
                <a:lnTo>
                  <a:pt x="101589" y="107944"/>
                </a:lnTo>
                <a:lnTo>
                  <a:pt x="203194" y="633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589" y="107944"/>
                </a:lnTo>
                <a:lnTo>
                  <a:pt x="101589" y="520689"/>
                </a:lnTo>
                <a:lnTo>
                  <a:pt x="0" y="520689"/>
                </a:lnTo>
                <a:lnTo>
                  <a:pt x="0" y="527044"/>
                </a:lnTo>
                <a:lnTo>
                  <a:pt x="101589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203194" y="431420"/>
                </a:moveTo>
                <a:lnTo>
                  <a:pt x="203194" y="425439"/>
                </a:lnTo>
                <a:lnTo>
                  <a:pt x="101589" y="527044"/>
                </a:lnTo>
                <a:lnTo>
                  <a:pt x="203194" y="431420"/>
                </a:lnTo>
                <a:close/>
              </a:path>
              <a:path w="209550" h="527050">
                <a:moveTo>
                  <a:pt x="107944" y="527044"/>
                </a:moveTo>
                <a:lnTo>
                  <a:pt x="107944" y="521063"/>
                </a:lnTo>
                <a:lnTo>
                  <a:pt x="101589" y="527044"/>
                </a:lnTo>
                <a:lnTo>
                  <a:pt x="107944" y="5270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151007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602" y="419100"/>
                </a:lnTo>
                <a:lnTo>
                  <a:pt x="1016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5259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605" y="419100"/>
                </a:moveTo>
                <a:lnTo>
                  <a:pt x="101605" y="0"/>
                </a:lnTo>
                <a:lnTo>
                  <a:pt x="0" y="101605"/>
                </a:lnTo>
                <a:lnTo>
                  <a:pt x="0" y="520705"/>
                </a:lnTo>
                <a:lnTo>
                  <a:pt x="101605" y="419100"/>
                </a:lnTo>
                <a:close/>
              </a:path>
            </a:pathLst>
          </a:custGeom>
          <a:solidFill>
            <a:srgbClr val="CD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151007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589" y="0"/>
                </a:lnTo>
                <a:lnTo>
                  <a:pt x="0" y="101605"/>
                </a:lnTo>
                <a:lnTo>
                  <a:pt x="101589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FF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14465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0" y="527044"/>
                </a:lnTo>
                <a:lnTo>
                  <a:pt x="6355" y="527044"/>
                </a:lnTo>
                <a:lnTo>
                  <a:pt x="6355" y="101589"/>
                </a:lnTo>
                <a:lnTo>
                  <a:pt x="12709" y="101589"/>
                </a:lnTo>
                <a:lnTo>
                  <a:pt x="107944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709" y="101589"/>
                </a:moveTo>
                <a:lnTo>
                  <a:pt x="6355" y="101589"/>
                </a:lnTo>
                <a:lnTo>
                  <a:pt x="6355" y="107944"/>
                </a:lnTo>
                <a:lnTo>
                  <a:pt x="12709" y="101589"/>
                </a:lnTo>
                <a:close/>
              </a:path>
              <a:path w="209550" h="527050">
                <a:moveTo>
                  <a:pt x="209550" y="6339"/>
                </a:moveTo>
                <a:lnTo>
                  <a:pt x="107944" y="101589"/>
                </a:lnTo>
                <a:lnTo>
                  <a:pt x="12709" y="101589"/>
                </a:lnTo>
                <a:lnTo>
                  <a:pt x="6355" y="107944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114300" y="520689"/>
                </a:moveTo>
                <a:lnTo>
                  <a:pt x="114300" y="107944"/>
                </a:lnTo>
                <a:lnTo>
                  <a:pt x="107944" y="107944"/>
                </a:lnTo>
                <a:lnTo>
                  <a:pt x="107944" y="520689"/>
                </a:lnTo>
                <a:lnTo>
                  <a:pt x="6355" y="520689"/>
                </a:lnTo>
                <a:lnTo>
                  <a:pt x="6355" y="527044"/>
                </a:lnTo>
                <a:lnTo>
                  <a:pt x="107944" y="527044"/>
                </a:lnTo>
                <a:lnTo>
                  <a:pt x="114300" y="520689"/>
                </a:lnTo>
                <a:close/>
              </a:path>
              <a:path w="209550" h="527050">
                <a:moveTo>
                  <a:pt x="114300" y="527044"/>
                </a:moveTo>
                <a:lnTo>
                  <a:pt x="114300" y="520689"/>
                </a:lnTo>
                <a:lnTo>
                  <a:pt x="107944" y="527044"/>
                </a:lnTo>
                <a:lnTo>
                  <a:pt x="114300" y="527044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203194" y="12297"/>
                </a:lnTo>
                <a:lnTo>
                  <a:pt x="209550" y="6339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38347" y="3136894"/>
            <a:ext cx="95250" cy="520700"/>
          </a:xfrm>
          <a:custGeom>
            <a:avLst/>
            <a:gdLst/>
            <a:ahLst/>
            <a:cxnLst/>
            <a:rect l="l" t="t" r="r" b="b"/>
            <a:pathLst>
              <a:path w="95250" h="520700">
                <a:moveTo>
                  <a:pt x="95250" y="419100"/>
                </a:moveTo>
                <a:lnTo>
                  <a:pt x="95250" y="0"/>
                </a:lnTo>
                <a:lnTo>
                  <a:pt x="0" y="101605"/>
                </a:lnTo>
                <a:lnTo>
                  <a:pt x="0" y="520705"/>
                </a:lnTo>
                <a:lnTo>
                  <a:pt x="95250" y="419100"/>
                </a:lnTo>
                <a:close/>
              </a:path>
            </a:pathLst>
          </a:custGeom>
          <a:solidFill>
            <a:srgbClr val="A35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4304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7944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D68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4304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12312" y="101589"/>
                </a:lnTo>
                <a:lnTo>
                  <a:pt x="101605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312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7944"/>
                </a:lnTo>
                <a:lnTo>
                  <a:pt x="12312" y="10158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107944" y="107944"/>
                </a:moveTo>
                <a:lnTo>
                  <a:pt x="107944" y="101589"/>
                </a:lnTo>
                <a:lnTo>
                  <a:pt x="12312" y="101589"/>
                </a:lnTo>
                <a:lnTo>
                  <a:pt x="6355" y="107944"/>
                </a:lnTo>
                <a:lnTo>
                  <a:pt x="107944" y="107944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605" y="101589"/>
                </a:lnTo>
                <a:lnTo>
                  <a:pt x="107944" y="101589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107944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582802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596" y="419100"/>
                </a:lnTo>
                <a:lnTo>
                  <a:pt x="10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A2A2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68440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589" y="419100"/>
                </a:moveTo>
                <a:lnTo>
                  <a:pt x="101589" y="0"/>
                </a:lnTo>
                <a:lnTo>
                  <a:pt x="0" y="101605"/>
                </a:lnTo>
                <a:lnTo>
                  <a:pt x="0" y="520705"/>
                </a:lnTo>
                <a:lnTo>
                  <a:pt x="101589" y="419100"/>
                </a:lnTo>
                <a:close/>
              </a:path>
            </a:pathLst>
          </a:custGeom>
          <a:solidFill>
            <a:srgbClr val="8282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828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1605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B4B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5828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4254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6355" y="101589"/>
                </a:lnTo>
                <a:lnTo>
                  <a:pt x="101605" y="6339"/>
                </a:lnTo>
                <a:lnTo>
                  <a:pt x="203194" y="6339"/>
                </a:lnTo>
                <a:lnTo>
                  <a:pt x="203194" y="431794"/>
                </a:lnTo>
                <a:lnTo>
                  <a:pt x="209550" y="425439"/>
                </a:lnTo>
                <a:close/>
              </a:path>
              <a:path w="209550" h="527050">
                <a:moveTo>
                  <a:pt x="6355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1589"/>
                </a:lnTo>
                <a:close/>
              </a:path>
              <a:path w="209550" h="527050">
                <a:moveTo>
                  <a:pt x="203194" y="6339"/>
                </a:moveTo>
                <a:lnTo>
                  <a:pt x="101605" y="101589"/>
                </a:lnTo>
                <a:lnTo>
                  <a:pt x="6355" y="101589"/>
                </a:lnTo>
                <a:lnTo>
                  <a:pt x="0" y="107944"/>
                </a:lnTo>
                <a:lnTo>
                  <a:pt x="107944" y="107944"/>
                </a:lnTo>
                <a:lnTo>
                  <a:pt x="203194" y="633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203194" y="431794"/>
                </a:move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3194" y="4317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97015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589" y="419100"/>
                </a:moveTo>
                <a:lnTo>
                  <a:pt x="101589" y="0"/>
                </a:lnTo>
                <a:lnTo>
                  <a:pt x="0" y="101605"/>
                </a:lnTo>
                <a:lnTo>
                  <a:pt x="0" y="520705"/>
                </a:lnTo>
                <a:lnTo>
                  <a:pt x="101589" y="419100"/>
                </a:lnTo>
                <a:close/>
              </a:path>
            </a:pathLst>
          </a:custGeom>
          <a:solidFill>
            <a:srgbClr val="00A3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855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1605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31D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868552" y="3130555"/>
            <a:ext cx="203200" cy="527050"/>
          </a:xfrm>
          <a:custGeom>
            <a:avLst/>
            <a:gdLst/>
            <a:ahLst/>
            <a:cxnLst/>
            <a:rect l="l" t="t" r="r" b="b"/>
            <a:pathLst>
              <a:path w="203200" h="527050">
                <a:moveTo>
                  <a:pt x="203194" y="6339"/>
                </a:moveTo>
                <a:lnTo>
                  <a:pt x="203194" y="0"/>
                </a:lnTo>
                <a:lnTo>
                  <a:pt x="101605" y="0"/>
                </a:lnTo>
                <a:lnTo>
                  <a:pt x="0" y="101589"/>
                </a:lnTo>
                <a:lnTo>
                  <a:pt x="6355" y="101589"/>
                </a:lnTo>
                <a:lnTo>
                  <a:pt x="101605" y="6339"/>
                </a:lnTo>
                <a:lnTo>
                  <a:pt x="203194" y="6339"/>
                </a:lnTo>
                <a:close/>
              </a:path>
              <a:path w="203200" h="527050">
                <a:moveTo>
                  <a:pt x="6355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1589"/>
                </a:lnTo>
                <a:close/>
              </a:path>
              <a:path w="203200" h="527050">
                <a:moveTo>
                  <a:pt x="203194" y="6339"/>
                </a:moveTo>
                <a:lnTo>
                  <a:pt x="101605" y="101589"/>
                </a:lnTo>
                <a:lnTo>
                  <a:pt x="6355" y="101589"/>
                </a:lnTo>
                <a:lnTo>
                  <a:pt x="0" y="107944"/>
                </a:lnTo>
                <a:lnTo>
                  <a:pt x="101605" y="107944"/>
                </a:lnTo>
                <a:lnTo>
                  <a:pt x="203194" y="6339"/>
                </a:lnTo>
                <a:close/>
              </a:path>
              <a:path w="203200" h="527050">
                <a:moveTo>
                  <a:pt x="107944" y="520704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0" y="520689"/>
                </a:lnTo>
                <a:lnTo>
                  <a:pt x="0" y="527044"/>
                </a:ln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3200" h="527050">
                <a:moveTo>
                  <a:pt x="107944" y="527044"/>
                </a:moveTo>
                <a:lnTo>
                  <a:pt x="107944" y="520704"/>
                </a:lnTo>
                <a:lnTo>
                  <a:pt x="101605" y="527044"/>
                </a:lnTo>
                <a:lnTo>
                  <a:pt x="107944" y="5270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262247" y="3136894"/>
            <a:ext cx="95250" cy="520700"/>
          </a:xfrm>
          <a:custGeom>
            <a:avLst/>
            <a:gdLst/>
            <a:ahLst/>
            <a:cxnLst/>
            <a:rect l="l" t="t" r="r" b="b"/>
            <a:pathLst>
              <a:path w="95250" h="520700">
                <a:moveTo>
                  <a:pt x="95250" y="419100"/>
                </a:moveTo>
                <a:lnTo>
                  <a:pt x="95250" y="0"/>
                </a:lnTo>
                <a:lnTo>
                  <a:pt x="0" y="101605"/>
                </a:lnTo>
                <a:lnTo>
                  <a:pt x="0" y="520705"/>
                </a:lnTo>
                <a:lnTo>
                  <a:pt x="95250" y="419100"/>
                </a:lnTo>
                <a:close/>
              </a:path>
            </a:pathLst>
          </a:custGeom>
          <a:solidFill>
            <a:srgbClr val="A3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1543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7944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D6D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1543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12312" y="101589"/>
                </a:lnTo>
                <a:lnTo>
                  <a:pt x="101605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312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7944"/>
                </a:lnTo>
                <a:lnTo>
                  <a:pt x="12312" y="10158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107944" y="107944"/>
                </a:moveTo>
                <a:lnTo>
                  <a:pt x="107944" y="101589"/>
                </a:lnTo>
                <a:lnTo>
                  <a:pt x="12312" y="101589"/>
                </a:lnTo>
                <a:lnTo>
                  <a:pt x="6355" y="107944"/>
                </a:lnTo>
                <a:lnTo>
                  <a:pt x="107944" y="107944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605" y="101589"/>
                </a:lnTo>
                <a:lnTo>
                  <a:pt x="107944" y="101589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107944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06702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596" y="419100"/>
                </a:lnTo>
                <a:lnTo>
                  <a:pt x="10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40830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589" y="419100"/>
                </a:moveTo>
                <a:lnTo>
                  <a:pt x="101589" y="0"/>
                </a:lnTo>
                <a:lnTo>
                  <a:pt x="0" y="101605"/>
                </a:lnTo>
                <a:lnTo>
                  <a:pt x="0" y="520705"/>
                </a:lnTo>
                <a:lnTo>
                  <a:pt x="101589" y="419100"/>
                </a:lnTo>
                <a:close/>
              </a:path>
            </a:pathLst>
          </a:custGeom>
          <a:solidFill>
            <a:srgbClr val="CD7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3067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1605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FFA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3067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4254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6355" y="101589"/>
                </a:lnTo>
                <a:lnTo>
                  <a:pt x="101605" y="6339"/>
                </a:lnTo>
                <a:lnTo>
                  <a:pt x="203194" y="6339"/>
                </a:lnTo>
                <a:lnTo>
                  <a:pt x="203194" y="431794"/>
                </a:lnTo>
                <a:lnTo>
                  <a:pt x="209550" y="425439"/>
                </a:lnTo>
                <a:close/>
              </a:path>
              <a:path w="209550" h="527050">
                <a:moveTo>
                  <a:pt x="6355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1589"/>
                </a:lnTo>
                <a:close/>
              </a:path>
              <a:path w="209550" h="527050">
                <a:moveTo>
                  <a:pt x="203194" y="6339"/>
                </a:moveTo>
                <a:lnTo>
                  <a:pt x="101605" y="101589"/>
                </a:lnTo>
                <a:lnTo>
                  <a:pt x="6355" y="101589"/>
                </a:lnTo>
                <a:lnTo>
                  <a:pt x="0" y="107944"/>
                </a:lnTo>
                <a:lnTo>
                  <a:pt x="107944" y="107944"/>
                </a:lnTo>
                <a:lnTo>
                  <a:pt x="203194" y="633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203194" y="431794"/>
                </a:move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3194" y="43179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459102" y="3238500"/>
            <a:ext cx="107950" cy="419100"/>
          </a:xfrm>
          <a:custGeom>
            <a:avLst/>
            <a:gdLst/>
            <a:ahLst/>
            <a:cxnLst/>
            <a:rect l="l" t="t" r="r" b="b"/>
            <a:pathLst>
              <a:path w="107950" h="419100">
                <a:moveTo>
                  <a:pt x="0" y="0"/>
                </a:moveTo>
                <a:lnTo>
                  <a:pt x="0" y="419100"/>
                </a:lnTo>
                <a:lnTo>
                  <a:pt x="107947" y="419100"/>
                </a:lnTo>
                <a:lnTo>
                  <a:pt x="107947" y="0"/>
                </a:lnTo>
                <a:lnTo>
                  <a:pt x="0" y="0"/>
                </a:lnTo>
                <a:close/>
              </a:path>
            </a:pathLst>
          </a:custGeom>
          <a:solidFill>
            <a:srgbClr val="4496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567047" y="3136894"/>
            <a:ext cx="95250" cy="520700"/>
          </a:xfrm>
          <a:custGeom>
            <a:avLst/>
            <a:gdLst/>
            <a:ahLst/>
            <a:cxnLst/>
            <a:rect l="l" t="t" r="r" b="b"/>
            <a:pathLst>
              <a:path w="95250" h="520700">
                <a:moveTo>
                  <a:pt x="95250" y="419100"/>
                </a:moveTo>
                <a:lnTo>
                  <a:pt x="95250" y="0"/>
                </a:lnTo>
                <a:lnTo>
                  <a:pt x="0" y="101605"/>
                </a:lnTo>
                <a:lnTo>
                  <a:pt x="0" y="520705"/>
                </a:lnTo>
                <a:lnTo>
                  <a:pt x="95250" y="419100"/>
                </a:lnTo>
                <a:close/>
              </a:path>
            </a:pathLst>
          </a:custGeom>
          <a:solidFill>
            <a:srgbClr val="3679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4591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7944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68A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4591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12709" y="101589"/>
                </a:lnTo>
                <a:lnTo>
                  <a:pt x="101605" y="12680"/>
                </a:lnTo>
                <a:lnTo>
                  <a:pt x="101605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709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7944"/>
                </a:lnTo>
                <a:lnTo>
                  <a:pt x="12709" y="10158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689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107944" y="107944"/>
                </a:moveTo>
                <a:lnTo>
                  <a:pt x="107944" y="101589"/>
                </a:lnTo>
                <a:lnTo>
                  <a:pt x="12709" y="101589"/>
                </a:lnTo>
                <a:lnTo>
                  <a:pt x="6355" y="107944"/>
                </a:lnTo>
                <a:lnTo>
                  <a:pt x="107944" y="107944"/>
                </a:lnTo>
                <a:close/>
              </a:path>
              <a:path w="209550" h="527050">
                <a:moveTo>
                  <a:pt x="107944" y="6339"/>
                </a:moveTo>
                <a:lnTo>
                  <a:pt x="101605" y="6339"/>
                </a:lnTo>
                <a:lnTo>
                  <a:pt x="101605" y="12680"/>
                </a:lnTo>
                <a:lnTo>
                  <a:pt x="107944" y="6339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605" y="101589"/>
                </a:lnTo>
                <a:lnTo>
                  <a:pt x="107944" y="101589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107944" y="520689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107944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611502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596" y="419100"/>
                </a:lnTo>
                <a:lnTo>
                  <a:pt x="10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747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1310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589" y="419100"/>
                </a:moveTo>
                <a:lnTo>
                  <a:pt x="101589" y="0"/>
                </a:lnTo>
                <a:lnTo>
                  <a:pt x="0" y="101605"/>
                </a:lnTo>
                <a:lnTo>
                  <a:pt x="0" y="520705"/>
                </a:lnTo>
                <a:lnTo>
                  <a:pt x="101589" y="419100"/>
                </a:lnTo>
                <a:close/>
              </a:path>
            </a:pathLst>
          </a:custGeom>
          <a:solidFill>
            <a:srgbClr val="5E5E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115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1605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8F8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115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63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12312" y="101589"/>
                </a:lnTo>
                <a:lnTo>
                  <a:pt x="101605" y="6339"/>
                </a:lnTo>
                <a:lnTo>
                  <a:pt x="209550" y="6339"/>
                </a:lnTo>
                <a:close/>
              </a:path>
              <a:path w="209550" h="527050">
                <a:moveTo>
                  <a:pt x="12312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7944"/>
                </a:lnTo>
                <a:lnTo>
                  <a:pt x="12312" y="10158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209550" y="6339"/>
                </a:moveTo>
                <a:lnTo>
                  <a:pt x="203194" y="6339"/>
                </a:lnTo>
                <a:lnTo>
                  <a:pt x="101605" y="101589"/>
                </a:lnTo>
                <a:lnTo>
                  <a:pt x="12312" y="101589"/>
                </a:lnTo>
                <a:lnTo>
                  <a:pt x="6355" y="107944"/>
                </a:lnTo>
                <a:lnTo>
                  <a:pt x="107944" y="107944"/>
                </a:lnTo>
                <a:lnTo>
                  <a:pt x="209550" y="6339"/>
                </a:lnTo>
                <a:close/>
              </a:path>
              <a:path w="209550" h="527050">
                <a:moveTo>
                  <a:pt x="209550" y="425439"/>
                </a:moveTo>
                <a:lnTo>
                  <a:pt x="209550" y="6339"/>
                </a:lnTo>
                <a:lnTo>
                  <a:pt x="203194" y="12694"/>
                </a:lnTo>
                <a:lnTo>
                  <a:pt x="203194" y="425439"/>
                </a:lnTo>
                <a:lnTo>
                  <a:pt x="101605" y="527044"/>
                </a:lnTo>
                <a:lnTo>
                  <a:pt x="107944" y="527044"/>
                </a:lnTo>
                <a:lnTo>
                  <a:pt x="209550" y="4254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63902" y="3238500"/>
            <a:ext cx="101600" cy="419100"/>
          </a:xfrm>
          <a:custGeom>
            <a:avLst/>
            <a:gdLst/>
            <a:ahLst/>
            <a:cxnLst/>
            <a:rect l="l" t="t" r="r" b="b"/>
            <a:pathLst>
              <a:path w="101600" h="419100">
                <a:moveTo>
                  <a:pt x="0" y="0"/>
                </a:moveTo>
                <a:lnTo>
                  <a:pt x="0" y="419100"/>
                </a:lnTo>
                <a:lnTo>
                  <a:pt x="101596" y="419100"/>
                </a:lnTo>
                <a:lnTo>
                  <a:pt x="10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865507" y="3136894"/>
            <a:ext cx="101600" cy="520700"/>
          </a:xfrm>
          <a:custGeom>
            <a:avLst/>
            <a:gdLst/>
            <a:ahLst/>
            <a:cxnLst/>
            <a:rect l="l" t="t" r="r" b="b"/>
            <a:pathLst>
              <a:path w="101600" h="520700">
                <a:moveTo>
                  <a:pt x="101589" y="419100"/>
                </a:moveTo>
                <a:lnTo>
                  <a:pt x="101589" y="0"/>
                </a:lnTo>
                <a:lnTo>
                  <a:pt x="0" y="101605"/>
                </a:lnTo>
                <a:lnTo>
                  <a:pt x="0" y="520705"/>
                </a:lnTo>
                <a:lnTo>
                  <a:pt x="101589" y="419100"/>
                </a:lnTo>
                <a:close/>
              </a:path>
            </a:pathLst>
          </a:custGeom>
          <a:solidFill>
            <a:srgbClr val="A3CD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763902" y="3136894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03194" y="0"/>
                </a:moveTo>
                <a:lnTo>
                  <a:pt x="101605" y="0"/>
                </a:lnTo>
                <a:lnTo>
                  <a:pt x="0" y="101605"/>
                </a:lnTo>
                <a:lnTo>
                  <a:pt x="101605" y="101605"/>
                </a:lnTo>
                <a:lnTo>
                  <a:pt x="203194" y="0"/>
                </a:lnTo>
                <a:close/>
              </a:path>
            </a:pathLst>
          </a:custGeom>
          <a:solidFill>
            <a:srgbClr val="D6F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63902" y="3130555"/>
            <a:ext cx="209550" cy="527050"/>
          </a:xfrm>
          <a:custGeom>
            <a:avLst/>
            <a:gdLst/>
            <a:ahLst/>
            <a:cxnLst/>
            <a:rect l="l" t="t" r="r" b="b"/>
            <a:pathLst>
              <a:path w="209550" h="527050">
                <a:moveTo>
                  <a:pt x="209550" y="425439"/>
                </a:moveTo>
                <a:lnTo>
                  <a:pt x="209550" y="0"/>
                </a:lnTo>
                <a:lnTo>
                  <a:pt x="101605" y="0"/>
                </a:lnTo>
                <a:lnTo>
                  <a:pt x="0" y="101589"/>
                </a:lnTo>
                <a:lnTo>
                  <a:pt x="6355" y="101589"/>
                </a:lnTo>
                <a:lnTo>
                  <a:pt x="101605" y="6339"/>
                </a:lnTo>
                <a:lnTo>
                  <a:pt x="203194" y="6339"/>
                </a:lnTo>
                <a:lnTo>
                  <a:pt x="203194" y="431421"/>
                </a:lnTo>
                <a:lnTo>
                  <a:pt x="209550" y="425439"/>
                </a:lnTo>
                <a:close/>
              </a:path>
              <a:path w="209550" h="527050">
                <a:moveTo>
                  <a:pt x="6355" y="101589"/>
                </a:moveTo>
                <a:lnTo>
                  <a:pt x="0" y="101589"/>
                </a:lnTo>
                <a:lnTo>
                  <a:pt x="0" y="107944"/>
                </a:lnTo>
                <a:lnTo>
                  <a:pt x="6355" y="101589"/>
                </a:lnTo>
                <a:close/>
              </a:path>
              <a:path w="209550" h="527050">
                <a:moveTo>
                  <a:pt x="203194" y="6339"/>
                </a:moveTo>
                <a:lnTo>
                  <a:pt x="101605" y="101589"/>
                </a:lnTo>
                <a:lnTo>
                  <a:pt x="6355" y="101589"/>
                </a:lnTo>
                <a:lnTo>
                  <a:pt x="0" y="107944"/>
                </a:lnTo>
                <a:lnTo>
                  <a:pt x="101605" y="107944"/>
                </a:lnTo>
                <a:lnTo>
                  <a:pt x="203194" y="6339"/>
                </a:lnTo>
                <a:close/>
              </a:path>
              <a:path w="209550" h="527050">
                <a:moveTo>
                  <a:pt x="6355" y="520689"/>
                </a:moveTo>
                <a:lnTo>
                  <a:pt x="6355" y="107944"/>
                </a:lnTo>
                <a:lnTo>
                  <a:pt x="0" y="107944"/>
                </a:lnTo>
                <a:lnTo>
                  <a:pt x="0" y="520689"/>
                </a:lnTo>
                <a:lnTo>
                  <a:pt x="6355" y="520689"/>
                </a:lnTo>
                <a:close/>
              </a:path>
              <a:path w="209550" h="527050">
                <a:moveTo>
                  <a:pt x="107944" y="520704"/>
                </a:moveTo>
                <a:lnTo>
                  <a:pt x="107944" y="107944"/>
                </a:lnTo>
                <a:lnTo>
                  <a:pt x="101605" y="107944"/>
                </a:lnTo>
                <a:lnTo>
                  <a:pt x="101605" y="520689"/>
                </a:lnTo>
                <a:lnTo>
                  <a:pt x="0" y="520689"/>
                </a:lnTo>
                <a:lnTo>
                  <a:pt x="6355" y="527044"/>
                </a:lnTo>
                <a:lnTo>
                  <a:pt x="101605" y="527044"/>
                </a:lnTo>
                <a:lnTo>
                  <a:pt x="107944" y="520704"/>
                </a:lnTo>
                <a:close/>
              </a:path>
              <a:path w="209550" h="527050">
                <a:moveTo>
                  <a:pt x="6355" y="527044"/>
                </a:moveTo>
                <a:lnTo>
                  <a:pt x="0" y="520689"/>
                </a:lnTo>
                <a:lnTo>
                  <a:pt x="0" y="527044"/>
                </a:lnTo>
                <a:lnTo>
                  <a:pt x="6355" y="527044"/>
                </a:lnTo>
                <a:close/>
              </a:path>
              <a:path w="209550" h="527050">
                <a:moveTo>
                  <a:pt x="203194" y="431421"/>
                </a:moveTo>
                <a:lnTo>
                  <a:pt x="203194" y="425439"/>
                </a:lnTo>
                <a:lnTo>
                  <a:pt x="101605" y="527044"/>
                </a:lnTo>
                <a:lnTo>
                  <a:pt x="203194" y="431421"/>
                </a:lnTo>
                <a:close/>
              </a:path>
              <a:path w="209550" h="527050">
                <a:moveTo>
                  <a:pt x="107944" y="527044"/>
                </a:moveTo>
                <a:lnTo>
                  <a:pt x="107944" y="521077"/>
                </a:lnTo>
                <a:lnTo>
                  <a:pt x="101605" y="527044"/>
                </a:lnTo>
                <a:lnTo>
                  <a:pt x="107944" y="5270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2998607" y="3379068"/>
            <a:ext cx="1866900" cy="131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90"/>
              </a:spcBef>
              <a:tabLst>
                <a:tab pos="456565" algn="l"/>
                <a:tab pos="888365" algn="l"/>
                <a:tab pos="1180465" algn="l"/>
              </a:tabLst>
            </a:pPr>
            <a:r>
              <a:rPr sz="700" b="1" spc="-5" dirty="0">
                <a:latin typeface="Arial"/>
                <a:cs typeface="Arial"/>
              </a:rPr>
              <a:t>C  </a:t>
            </a:r>
            <a:r>
              <a:rPr sz="700" b="1" spc="12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D	E   </a:t>
            </a:r>
            <a:r>
              <a:rPr sz="700" b="1" spc="20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F	G	H I J K</a:t>
            </a:r>
            <a:r>
              <a:rPr sz="700" b="1" spc="13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2331857" y="3943350"/>
            <a:ext cx="635000" cy="292100"/>
          </a:xfrm>
          <a:custGeom>
            <a:avLst/>
            <a:gdLst/>
            <a:ahLst/>
            <a:cxnLst/>
            <a:rect l="l" t="t" r="r" b="b"/>
            <a:pathLst>
              <a:path w="635000" h="292100">
                <a:moveTo>
                  <a:pt x="488944" y="215905"/>
                </a:moveTo>
                <a:lnTo>
                  <a:pt x="488944" y="69844"/>
                </a:lnTo>
                <a:lnTo>
                  <a:pt x="0" y="69844"/>
                </a:lnTo>
                <a:lnTo>
                  <a:pt x="0" y="215905"/>
                </a:lnTo>
                <a:lnTo>
                  <a:pt x="488944" y="215905"/>
                </a:lnTo>
                <a:close/>
              </a:path>
              <a:path w="635000" h="292100">
                <a:moveTo>
                  <a:pt x="634989" y="146044"/>
                </a:moveTo>
                <a:lnTo>
                  <a:pt x="488944" y="0"/>
                </a:lnTo>
                <a:lnTo>
                  <a:pt x="488944" y="292105"/>
                </a:lnTo>
                <a:lnTo>
                  <a:pt x="634989" y="146044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325502" y="3930655"/>
            <a:ext cx="654050" cy="317500"/>
          </a:xfrm>
          <a:custGeom>
            <a:avLst/>
            <a:gdLst/>
            <a:ahLst/>
            <a:cxnLst/>
            <a:rect l="l" t="t" r="r" b="b"/>
            <a:pathLst>
              <a:path w="654050" h="317500">
                <a:moveTo>
                  <a:pt x="495300" y="76200"/>
                </a:moveTo>
                <a:lnTo>
                  <a:pt x="0" y="76200"/>
                </a:lnTo>
                <a:lnTo>
                  <a:pt x="0" y="234939"/>
                </a:lnTo>
                <a:lnTo>
                  <a:pt x="6355" y="234939"/>
                </a:lnTo>
                <a:lnTo>
                  <a:pt x="6355" y="88894"/>
                </a:lnTo>
                <a:lnTo>
                  <a:pt x="12694" y="82539"/>
                </a:lnTo>
                <a:lnTo>
                  <a:pt x="12694" y="88894"/>
                </a:lnTo>
                <a:lnTo>
                  <a:pt x="488944" y="88894"/>
                </a:lnTo>
                <a:lnTo>
                  <a:pt x="488944" y="82539"/>
                </a:lnTo>
                <a:lnTo>
                  <a:pt x="495300" y="76200"/>
                </a:lnTo>
                <a:close/>
              </a:path>
              <a:path w="654050" h="317500">
                <a:moveTo>
                  <a:pt x="12694" y="88894"/>
                </a:moveTo>
                <a:lnTo>
                  <a:pt x="12694" y="82539"/>
                </a:lnTo>
                <a:lnTo>
                  <a:pt x="6355" y="88894"/>
                </a:lnTo>
                <a:lnTo>
                  <a:pt x="12694" y="88894"/>
                </a:lnTo>
                <a:close/>
              </a:path>
              <a:path w="654050" h="317500">
                <a:moveTo>
                  <a:pt x="12694" y="222244"/>
                </a:moveTo>
                <a:lnTo>
                  <a:pt x="12694" y="88894"/>
                </a:lnTo>
                <a:lnTo>
                  <a:pt x="6355" y="88894"/>
                </a:lnTo>
                <a:lnTo>
                  <a:pt x="6355" y="222244"/>
                </a:lnTo>
                <a:lnTo>
                  <a:pt x="12694" y="222244"/>
                </a:lnTo>
                <a:close/>
              </a:path>
              <a:path w="654050" h="317500">
                <a:moveTo>
                  <a:pt x="501655" y="292089"/>
                </a:moveTo>
                <a:lnTo>
                  <a:pt x="501655" y="222244"/>
                </a:lnTo>
                <a:lnTo>
                  <a:pt x="6355" y="222244"/>
                </a:lnTo>
                <a:lnTo>
                  <a:pt x="12694" y="228600"/>
                </a:lnTo>
                <a:lnTo>
                  <a:pt x="12694" y="234939"/>
                </a:lnTo>
                <a:lnTo>
                  <a:pt x="488944" y="234939"/>
                </a:lnTo>
                <a:lnTo>
                  <a:pt x="488944" y="228600"/>
                </a:lnTo>
                <a:lnTo>
                  <a:pt x="495300" y="234939"/>
                </a:lnTo>
                <a:lnTo>
                  <a:pt x="495300" y="298444"/>
                </a:lnTo>
                <a:lnTo>
                  <a:pt x="501655" y="292089"/>
                </a:lnTo>
                <a:close/>
              </a:path>
              <a:path w="654050" h="317500">
                <a:moveTo>
                  <a:pt x="12694" y="234939"/>
                </a:moveTo>
                <a:lnTo>
                  <a:pt x="12694" y="228600"/>
                </a:lnTo>
                <a:lnTo>
                  <a:pt x="6355" y="222244"/>
                </a:lnTo>
                <a:lnTo>
                  <a:pt x="6355" y="234939"/>
                </a:lnTo>
                <a:lnTo>
                  <a:pt x="12694" y="234939"/>
                </a:lnTo>
                <a:close/>
              </a:path>
              <a:path w="654050" h="317500">
                <a:moveTo>
                  <a:pt x="654055" y="158739"/>
                </a:moveTo>
                <a:lnTo>
                  <a:pt x="488944" y="0"/>
                </a:lnTo>
                <a:lnTo>
                  <a:pt x="488944" y="76200"/>
                </a:lnTo>
                <a:lnTo>
                  <a:pt x="495300" y="76200"/>
                </a:lnTo>
                <a:lnTo>
                  <a:pt x="495300" y="12694"/>
                </a:lnTo>
                <a:lnTo>
                  <a:pt x="501655" y="12694"/>
                </a:lnTo>
                <a:lnTo>
                  <a:pt x="501655" y="19050"/>
                </a:lnTo>
                <a:lnTo>
                  <a:pt x="638175" y="155569"/>
                </a:lnTo>
                <a:lnTo>
                  <a:pt x="641344" y="152400"/>
                </a:lnTo>
                <a:lnTo>
                  <a:pt x="641344" y="170960"/>
                </a:lnTo>
                <a:lnTo>
                  <a:pt x="654055" y="158739"/>
                </a:lnTo>
                <a:close/>
              </a:path>
              <a:path w="654050" h="317500">
                <a:moveTo>
                  <a:pt x="501655" y="88894"/>
                </a:moveTo>
                <a:lnTo>
                  <a:pt x="501655" y="19050"/>
                </a:lnTo>
                <a:lnTo>
                  <a:pt x="495300" y="12694"/>
                </a:lnTo>
                <a:lnTo>
                  <a:pt x="495300" y="76200"/>
                </a:lnTo>
                <a:lnTo>
                  <a:pt x="488944" y="82539"/>
                </a:lnTo>
                <a:lnTo>
                  <a:pt x="488944" y="88894"/>
                </a:lnTo>
                <a:lnTo>
                  <a:pt x="501655" y="88894"/>
                </a:lnTo>
                <a:close/>
              </a:path>
              <a:path w="654050" h="317500">
                <a:moveTo>
                  <a:pt x="495300" y="234939"/>
                </a:moveTo>
                <a:lnTo>
                  <a:pt x="488944" y="228600"/>
                </a:lnTo>
                <a:lnTo>
                  <a:pt x="488944" y="234939"/>
                </a:lnTo>
                <a:lnTo>
                  <a:pt x="495300" y="234939"/>
                </a:lnTo>
                <a:close/>
              </a:path>
              <a:path w="654050" h="317500">
                <a:moveTo>
                  <a:pt x="501655" y="305273"/>
                </a:moveTo>
                <a:lnTo>
                  <a:pt x="501655" y="304800"/>
                </a:lnTo>
                <a:lnTo>
                  <a:pt x="495300" y="298444"/>
                </a:lnTo>
                <a:lnTo>
                  <a:pt x="495300" y="234939"/>
                </a:lnTo>
                <a:lnTo>
                  <a:pt x="488944" y="234939"/>
                </a:lnTo>
                <a:lnTo>
                  <a:pt x="488944" y="317494"/>
                </a:lnTo>
                <a:lnTo>
                  <a:pt x="501655" y="305273"/>
                </a:lnTo>
                <a:close/>
              </a:path>
              <a:path w="654050" h="317500">
                <a:moveTo>
                  <a:pt x="501655" y="19050"/>
                </a:moveTo>
                <a:lnTo>
                  <a:pt x="501655" y="12694"/>
                </a:lnTo>
                <a:lnTo>
                  <a:pt x="495300" y="12694"/>
                </a:lnTo>
                <a:lnTo>
                  <a:pt x="501655" y="19050"/>
                </a:lnTo>
                <a:close/>
              </a:path>
              <a:path w="654050" h="317500">
                <a:moveTo>
                  <a:pt x="641344" y="170960"/>
                </a:moveTo>
                <a:lnTo>
                  <a:pt x="641344" y="158739"/>
                </a:lnTo>
                <a:lnTo>
                  <a:pt x="638175" y="155569"/>
                </a:lnTo>
                <a:lnTo>
                  <a:pt x="495300" y="298444"/>
                </a:lnTo>
                <a:lnTo>
                  <a:pt x="501655" y="304800"/>
                </a:lnTo>
                <a:lnTo>
                  <a:pt x="501655" y="305273"/>
                </a:lnTo>
                <a:lnTo>
                  <a:pt x="641344" y="170960"/>
                </a:lnTo>
                <a:close/>
              </a:path>
              <a:path w="654050" h="317500">
                <a:moveTo>
                  <a:pt x="641344" y="158739"/>
                </a:moveTo>
                <a:lnTo>
                  <a:pt x="641344" y="152400"/>
                </a:lnTo>
                <a:lnTo>
                  <a:pt x="638175" y="155569"/>
                </a:lnTo>
                <a:lnTo>
                  <a:pt x="641344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 txBox="1"/>
          <p:nvPr/>
        </p:nvSpPr>
        <p:spPr>
          <a:xfrm>
            <a:off x="2433446" y="3238500"/>
            <a:ext cx="514984" cy="914400"/>
          </a:xfrm>
          <a:prstGeom prst="rect">
            <a:avLst/>
          </a:prstGeom>
          <a:solidFill>
            <a:srgbClr val="FFFF65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285115">
              <a:lnSpc>
                <a:spcPct val="100000"/>
              </a:lnSpc>
            </a:pPr>
            <a:r>
              <a:rPr sz="700" b="1" spc="-5" dirty="0">
                <a:latin typeface="Arial"/>
                <a:cs typeface="Arial"/>
              </a:rPr>
              <a:t>A</a:t>
            </a:r>
            <a:r>
              <a:rPr sz="700" b="1" spc="35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B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750" b="1" spc="-10" dirty="0">
                <a:latin typeface="Arial"/>
                <a:cs typeface="Arial"/>
              </a:rPr>
              <a:t>sprint</a:t>
            </a:r>
            <a:r>
              <a:rPr sz="750" b="1" spc="-25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100197" y="3943350"/>
            <a:ext cx="635000" cy="292100"/>
          </a:xfrm>
          <a:custGeom>
            <a:avLst/>
            <a:gdLst/>
            <a:ahLst/>
            <a:cxnLst/>
            <a:rect l="l" t="t" r="r" b="b"/>
            <a:pathLst>
              <a:path w="635000" h="292100">
                <a:moveTo>
                  <a:pt x="488960" y="215905"/>
                </a:moveTo>
                <a:lnTo>
                  <a:pt x="488960" y="69844"/>
                </a:lnTo>
                <a:lnTo>
                  <a:pt x="0" y="69844"/>
                </a:lnTo>
                <a:lnTo>
                  <a:pt x="0" y="215905"/>
                </a:lnTo>
                <a:lnTo>
                  <a:pt x="488960" y="215905"/>
                </a:lnTo>
                <a:close/>
              </a:path>
              <a:path w="635000" h="292100">
                <a:moveTo>
                  <a:pt x="635005" y="146044"/>
                </a:moveTo>
                <a:lnTo>
                  <a:pt x="488960" y="0"/>
                </a:lnTo>
                <a:lnTo>
                  <a:pt x="488960" y="292105"/>
                </a:lnTo>
                <a:lnTo>
                  <a:pt x="635005" y="146044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093857" y="3930655"/>
            <a:ext cx="647700" cy="317500"/>
          </a:xfrm>
          <a:custGeom>
            <a:avLst/>
            <a:gdLst/>
            <a:ahLst/>
            <a:cxnLst/>
            <a:rect l="l" t="t" r="r" b="b"/>
            <a:pathLst>
              <a:path w="647700" h="317500">
                <a:moveTo>
                  <a:pt x="495300" y="76200"/>
                </a:moveTo>
                <a:lnTo>
                  <a:pt x="0" y="76200"/>
                </a:lnTo>
                <a:lnTo>
                  <a:pt x="0" y="234939"/>
                </a:lnTo>
                <a:lnTo>
                  <a:pt x="6339" y="234939"/>
                </a:lnTo>
                <a:lnTo>
                  <a:pt x="6339" y="88894"/>
                </a:lnTo>
                <a:lnTo>
                  <a:pt x="12694" y="82539"/>
                </a:lnTo>
                <a:lnTo>
                  <a:pt x="12694" y="88894"/>
                </a:lnTo>
                <a:lnTo>
                  <a:pt x="488944" y="88894"/>
                </a:lnTo>
                <a:lnTo>
                  <a:pt x="488944" y="82539"/>
                </a:lnTo>
                <a:lnTo>
                  <a:pt x="495300" y="76200"/>
                </a:lnTo>
                <a:close/>
              </a:path>
              <a:path w="647700" h="317500">
                <a:moveTo>
                  <a:pt x="12694" y="88894"/>
                </a:moveTo>
                <a:lnTo>
                  <a:pt x="12694" y="82539"/>
                </a:lnTo>
                <a:lnTo>
                  <a:pt x="6339" y="88894"/>
                </a:lnTo>
                <a:lnTo>
                  <a:pt x="12694" y="88894"/>
                </a:lnTo>
                <a:close/>
              </a:path>
              <a:path w="647700" h="317500">
                <a:moveTo>
                  <a:pt x="12694" y="222244"/>
                </a:moveTo>
                <a:lnTo>
                  <a:pt x="12694" y="88894"/>
                </a:lnTo>
                <a:lnTo>
                  <a:pt x="6339" y="88894"/>
                </a:lnTo>
                <a:lnTo>
                  <a:pt x="6339" y="222244"/>
                </a:lnTo>
                <a:lnTo>
                  <a:pt x="12694" y="222244"/>
                </a:lnTo>
                <a:close/>
              </a:path>
              <a:path w="647700" h="317500">
                <a:moveTo>
                  <a:pt x="501639" y="285750"/>
                </a:moveTo>
                <a:lnTo>
                  <a:pt x="501639" y="222244"/>
                </a:lnTo>
                <a:lnTo>
                  <a:pt x="6339" y="222244"/>
                </a:lnTo>
                <a:lnTo>
                  <a:pt x="12694" y="228600"/>
                </a:lnTo>
                <a:lnTo>
                  <a:pt x="12694" y="234939"/>
                </a:lnTo>
                <a:lnTo>
                  <a:pt x="488944" y="234939"/>
                </a:lnTo>
                <a:lnTo>
                  <a:pt x="488944" y="228600"/>
                </a:lnTo>
                <a:lnTo>
                  <a:pt x="495300" y="234939"/>
                </a:lnTo>
                <a:lnTo>
                  <a:pt x="495300" y="292089"/>
                </a:lnTo>
                <a:lnTo>
                  <a:pt x="501639" y="285750"/>
                </a:lnTo>
                <a:close/>
              </a:path>
              <a:path w="647700" h="317500">
                <a:moveTo>
                  <a:pt x="12694" y="234939"/>
                </a:moveTo>
                <a:lnTo>
                  <a:pt x="12694" y="228600"/>
                </a:lnTo>
                <a:lnTo>
                  <a:pt x="6339" y="222244"/>
                </a:lnTo>
                <a:lnTo>
                  <a:pt x="6339" y="234939"/>
                </a:lnTo>
                <a:lnTo>
                  <a:pt x="12694" y="234939"/>
                </a:lnTo>
                <a:close/>
              </a:path>
              <a:path w="647700" h="317500">
                <a:moveTo>
                  <a:pt x="647700" y="158739"/>
                </a:moveTo>
                <a:lnTo>
                  <a:pt x="488944" y="0"/>
                </a:lnTo>
                <a:lnTo>
                  <a:pt x="488944" y="12694"/>
                </a:lnTo>
                <a:lnTo>
                  <a:pt x="501639" y="12694"/>
                </a:lnTo>
                <a:lnTo>
                  <a:pt x="501639" y="25389"/>
                </a:lnTo>
                <a:lnTo>
                  <a:pt x="631819" y="155569"/>
                </a:lnTo>
                <a:lnTo>
                  <a:pt x="634989" y="152400"/>
                </a:lnTo>
                <a:lnTo>
                  <a:pt x="634989" y="171450"/>
                </a:lnTo>
                <a:lnTo>
                  <a:pt x="647700" y="158739"/>
                </a:lnTo>
                <a:close/>
              </a:path>
              <a:path w="647700" h="317500">
                <a:moveTo>
                  <a:pt x="501639" y="25389"/>
                </a:moveTo>
                <a:lnTo>
                  <a:pt x="501639" y="12694"/>
                </a:lnTo>
                <a:lnTo>
                  <a:pt x="488944" y="12694"/>
                </a:lnTo>
                <a:lnTo>
                  <a:pt x="501639" y="25389"/>
                </a:lnTo>
                <a:close/>
              </a:path>
              <a:path w="647700" h="317500">
                <a:moveTo>
                  <a:pt x="501639" y="88894"/>
                </a:moveTo>
                <a:lnTo>
                  <a:pt x="501639" y="25389"/>
                </a:lnTo>
                <a:lnTo>
                  <a:pt x="488944" y="12694"/>
                </a:lnTo>
                <a:lnTo>
                  <a:pt x="488944" y="76200"/>
                </a:lnTo>
                <a:lnTo>
                  <a:pt x="495300" y="76200"/>
                </a:lnTo>
                <a:lnTo>
                  <a:pt x="495300" y="88894"/>
                </a:lnTo>
                <a:lnTo>
                  <a:pt x="501639" y="88894"/>
                </a:lnTo>
                <a:close/>
              </a:path>
              <a:path w="647700" h="317500">
                <a:moveTo>
                  <a:pt x="495300" y="88894"/>
                </a:moveTo>
                <a:lnTo>
                  <a:pt x="495300" y="76200"/>
                </a:lnTo>
                <a:lnTo>
                  <a:pt x="488944" y="82539"/>
                </a:lnTo>
                <a:lnTo>
                  <a:pt x="488944" y="88894"/>
                </a:lnTo>
                <a:lnTo>
                  <a:pt x="495300" y="88894"/>
                </a:lnTo>
                <a:close/>
              </a:path>
              <a:path w="647700" h="317500">
                <a:moveTo>
                  <a:pt x="495300" y="234939"/>
                </a:moveTo>
                <a:lnTo>
                  <a:pt x="488944" y="228600"/>
                </a:lnTo>
                <a:lnTo>
                  <a:pt x="488944" y="234939"/>
                </a:lnTo>
                <a:lnTo>
                  <a:pt x="495300" y="234939"/>
                </a:lnTo>
                <a:close/>
              </a:path>
              <a:path w="647700" h="317500">
                <a:moveTo>
                  <a:pt x="495300" y="292089"/>
                </a:moveTo>
                <a:lnTo>
                  <a:pt x="495300" y="234939"/>
                </a:lnTo>
                <a:lnTo>
                  <a:pt x="488944" y="234939"/>
                </a:lnTo>
                <a:lnTo>
                  <a:pt x="488944" y="298444"/>
                </a:lnTo>
                <a:lnTo>
                  <a:pt x="495300" y="292089"/>
                </a:lnTo>
                <a:close/>
              </a:path>
              <a:path w="647700" h="317500">
                <a:moveTo>
                  <a:pt x="634989" y="171450"/>
                </a:moveTo>
                <a:lnTo>
                  <a:pt x="634989" y="158739"/>
                </a:lnTo>
                <a:lnTo>
                  <a:pt x="631819" y="155569"/>
                </a:lnTo>
                <a:lnTo>
                  <a:pt x="488944" y="298444"/>
                </a:lnTo>
                <a:lnTo>
                  <a:pt x="501639" y="304800"/>
                </a:lnTo>
                <a:lnTo>
                  <a:pt x="634989" y="171450"/>
                </a:lnTo>
                <a:close/>
              </a:path>
              <a:path w="647700" h="317500">
                <a:moveTo>
                  <a:pt x="501639" y="304800"/>
                </a:moveTo>
                <a:lnTo>
                  <a:pt x="488944" y="298444"/>
                </a:lnTo>
                <a:lnTo>
                  <a:pt x="488944" y="317494"/>
                </a:lnTo>
                <a:lnTo>
                  <a:pt x="501639" y="304800"/>
                </a:lnTo>
                <a:close/>
              </a:path>
              <a:path w="647700" h="317500">
                <a:moveTo>
                  <a:pt x="634989" y="158739"/>
                </a:moveTo>
                <a:lnTo>
                  <a:pt x="634989" y="152400"/>
                </a:lnTo>
                <a:lnTo>
                  <a:pt x="631819" y="155569"/>
                </a:lnTo>
                <a:lnTo>
                  <a:pt x="634989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3195445" y="4014138"/>
            <a:ext cx="3702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10" dirty="0">
                <a:latin typeface="Arial"/>
                <a:cs typeface="Arial"/>
              </a:rPr>
              <a:t>sprint</a:t>
            </a:r>
            <a:r>
              <a:rPr sz="750" b="1" spc="-20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3862197" y="3943350"/>
            <a:ext cx="635000" cy="292100"/>
          </a:xfrm>
          <a:custGeom>
            <a:avLst/>
            <a:gdLst/>
            <a:ahLst/>
            <a:cxnLst/>
            <a:rect l="l" t="t" r="r" b="b"/>
            <a:pathLst>
              <a:path w="635000" h="292100">
                <a:moveTo>
                  <a:pt x="488960" y="215905"/>
                </a:moveTo>
                <a:lnTo>
                  <a:pt x="488960" y="69844"/>
                </a:lnTo>
                <a:lnTo>
                  <a:pt x="0" y="69844"/>
                </a:lnTo>
                <a:lnTo>
                  <a:pt x="0" y="215905"/>
                </a:lnTo>
                <a:lnTo>
                  <a:pt x="488960" y="215905"/>
                </a:lnTo>
                <a:close/>
              </a:path>
              <a:path w="635000" h="292100">
                <a:moveTo>
                  <a:pt x="635005" y="146044"/>
                </a:moveTo>
                <a:lnTo>
                  <a:pt x="488960" y="0"/>
                </a:lnTo>
                <a:lnTo>
                  <a:pt x="488960" y="292105"/>
                </a:lnTo>
                <a:lnTo>
                  <a:pt x="635005" y="146044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855857" y="3930655"/>
            <a:ext cx="654050" cy="317500"/>
          </a:xfrm>
          <a:custGeom>
            <a:avLst/>
            <a:gdLst/>
            <a:ahLst/>
            <a:cxnLst/>
            <a:rect l="l" t="t" r="r" b="b"/>
            <a:pathLst>
              <a:path w="654050" h="317500">
                <a:moveTo>
                  <a:pt x="495300" y="76200"/>
                </a:moveTo>
                <a:lnTo>
                  <a:pt x="0" y="76200"/>
                </a:lnTo>
                <a:lnTo>
                  <a:pt x="0" y="234939"/>
                </a:lnTo>
                <a:lnTo>
                  <a:pt x="6339" y="234939"/>
                </a:lnTo>
                <a:lnTo>
                  <a:pt x="6339" y="88894"/>
                </a:lnTo>
                <a:lnTo>
                  <a:pt x="12694" y="82539"/>
                </a:lnTo>
                <a:lnTo>
                  <a:pt x="12694" y="88894"/>
                </a:lnTo>
                <a:lnTo>
                  <a:pt x="488944" y="88894"/>
                </a:lnTo>
                <a:lnTo>
                  <a:pt x="488944" y="82539"/>
                </a:lnTo>
                <a:lnTo>
                  <a:pt x="495300" y="76200"/>
                </a:lnTo>
                <a:close/>
              </a:path>
              <a:path w="654050" h="317500">
                <a:moveTo>
                  <a:pt x="12694" y="88894"/>
                </a:moveTo>
                <a:lnTo>
                  <a:pt x="12694" y="82539"/>
                </a:lnTo>
                <a:lnTo>
                  <a:pt x="6339" y="88894"/>
                </a:lnTo>
                <a:lnTo>
                  <a:pt x="12694" y="88894"/>
                </a:lnTo>
                <a:close/>
              </a:path>
              <a:path w="654050" h="317500">
                <a:moveTo>
                  <a:pt x="12694" y="222244"/>
                </a:moveTo>
                <a:lnTo>
                  <a:pt x="12694" y="88894"/>
                </a:lnTo>
                <a:lnTo>
                  <a:pt x="6339" y="88894"/>
                </a:lnTo>
                <a:lnTo>
                  <a:pt x="6339" y="222244"/>
                </a:lnTo>
                <a:lnTo>
                  <a:pt x="12694" y="222244"/>
                </a:lnTo>
                <a:close/>
              </a:path>
              <a:path w="654050" h="317500">
                <a:moveTo>
                  <a:pt x="501639" y="292105"/>
                </a:moveTo>
                <a:lnTo>
                  <a:pt x="501639" y="222244"/>
                </a:lnTo>
                <a:lnTo>
                  <a:pt x="6339" y="222244"/>
                </a:lnTo>
                <a:lnTo>
                  <a:pt x="12694" y="228600"/>
                </a:lnTo>
                <a:lnTo>
                  <a:pt x="12694" y="234939"/>
                </a:lnTo>
                <a:lnTo>
                  <a:pt x="488944" y="234939"/>
                </a:lnTo>
                <a:lnTo>
                  <a:pt x="488944" y="228600"/>
                </a:lnTo>
                <a:lnTo>
                  <a:pt x="495300" y="234939"/>
                </a:lnTo>
                <a:lnTo>
                  <a:pt x="495300" y="298444"/>
                </a:lnTo>
                <a:lnTo>
                  <a:pt x="501639" y="292105"/>
                </a:lnTo>
                <a:close/>
              </a:path>
              <a:path w="654050" h="317500">
                <a:moveTo>
                  <a:pt x="12694" y="234939"/>
                </a:moveTo>
                <a:lnTo>
                  <a:pt x="12694" y="228600"/>
                </a:lnTo>
                <a:lnTo>
                  <a:pt x="6339" y="222244"/>
                </a:lnTo>
                <a:lnTo>
                  <a:pt x="6339" y="234939"/>
                </a:lnTo>
                <a:lnTo>
                  <a:pt x="12694" y="234939"/>
                </a:lnTo>
                <a:close/>
              </a:path>
              <a:path w="654050" h="317500">
                <a:moveTo>
                  <a:pt x="654039" y="158739"/>
                </a:moveTo>
                <a:lnTo>
                  <a:pt x="488944" y="0"/>
                </a:lnTo>
                <a:lnTo>
                  <a:pt x="488944" y="76200"/>
                </a:lnTo>
                <a:lnTo>
                  <a:pt x="495300" y="76200"/>
                </a:lnTo>
                <a:lnTo>
                  <a:pt x="495300" y="12694"/>
                </a:lnTo>
                <a:lnTo>
                  <a:pt x="501639" y="12694"/>
                </a:lnTo>
                <a:lnTo>
                  <a:pt x="501639" y="19034"/>
                </a:lnTo>
                <a:lnTo>
                  <a:pt x="638175" y="155569"/>
                </a:lnTo>
                <a:lnTo>
                  <a:pt x="641344" y="152400"/>
                </a:lnTo>
                <a:lnTo>
                  <a:pt x="641344" y="170947"/>
                </a:lnTo>
                <a:lnTo>
                  <a:pt x="654039" y="158739"/>
                </a:lnTo>
                <a:close/>
              </a:path>
              <a:path w="654050" h="317500">
                <a:moveTo>
                  <a:pt x="501639" y="88894"/>
                </a:moveTo>
                <a:lnTo>
                  <a:pt x="501639" y="19034"/>
                </a:lnTo>
                <a:lnTo>
                  <a:pt x="495300" y="12694"/>
                </a:lnTo>
                <a:lnTo>
                  <a:pt x="495300" y="76200"/>
                </a:lnTo>
                <a:lnTo>
                  <a:pt x="488944" y="82539"/>
                </a:lnTo>
                <a:lnTo>
                  <a:pt x="488944" y="88894"/>
                </a:lnTo>
                <a:lnTo>
                  <a:pt x="501639" y="88894"/>
                </a:lnTo>
                <a:close/>
              </a:path>
              <a:path w="654050" h="317500">
                <a:moveTo>
                  <a:pt x="495300" y="234939"/>
                </a:moveTo>
                <a:lnTo>
                  <a:pt x="488944" y="228600"/>
                </a:lnTo>
                <a:lnTo>
                  <a:pt x="488944" y="234939"/>
                </a:lnTo>
                <a:lnTo>
                  <a:pt x="495300" y="234939"/>
                </a:lnTo>
                <a:close/>
              </a:path>
              <a:path w="654050" h="317500">
                <a:moveTo>
                  <a:pt x="501639" y="305287"/>
                </a:moveTo>
                <a:lnTo>
                  <a:pt x="501639" y="304800"/>
                </a:lnTo>
                <a:lnTo>
                  <a:pt x="495300" y="298444"/>
                </a:lnTo>
                <a:lnTo>
                  <a:pt x="495300" y="234939"/>
                </a:lnTo>
                <a:lnTo>
                  <a:pt x="488944" y="234939"/>
                </a:lnTo>
                <a:lnTo>
                  <a:pt x="488944" y="317494"/>
                </a:lnTo>
                <a:lnTo>
                  <a:pt x="501639" y="305287"/>
                </a:lnTo>
                <a:close/>
              </a:path>
              <a:path w="654050" h="317500">
                <a:moveTo>
                  <a:pt x="501639" y="19034"/>
                </a:moveTo>
                <a:lnTo>
                  <a:pt x="501639" y="12694"/>
                </a:lnTo>
                <a:lnTo>
                  <a:pt x="495300" y="12694"/>
                </a:lnTo>
                <a:lnTo>
                  <a:pt x="501639" y="19034"/>
                </a:lnTo>
                <a:close/>
              </a:path>
              <a:path w="654050" h="317500">
                <a:moveTo>
                  <a:pt x="641344" y="170947"/>
                </a:moveTo>
                <a:lnTo>
                  <a:pt x="641344" y="158739"/>
                </a:lnTo>
                <a:lnTo>
                  <a:pt x="638175" y="155569"/>
                </a:lnTo>
                <a:lnTo>
                  <a:pt x="495300" y="298444"/>
                </a:lnTo>
                <a:lnTo>
                  <a:pt x="501639" y="304800"/>
                </a:lnTo>
                <a:lnTo>
                  <a:pt x="501639" y="305287"/>
                </a:lnTo>
                <a:lnTo>
                  <a:pt x="641344" y="170947"/>
                </a:lnTo>
                <a:close/>
              </a:path>
              <a:path w="654050" h="317500">
                <a:moveTo>
                  <a:pt x="641344" y="158739"/>
                </a:moveTo>
                <a:lnTo>
                  <a:pt x="641344" y="152400"/>
                </a:lnTo>
                <a:lnTo>
                  <a:pt x="638175" y="155569"/>
                </a:lnTo>
                <a:lnTo>
                  <a:pt x="641344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963795" y="4014138"/>
            <a:ext cx="36385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10" dirty="0">
                <a:latin typeface="Arial"/>
                <a:cs typeface="Arial"/>
              </a:rPr>
              <a:t>sprint</a:t>
            </a:r>
            <a:r>
              <a:rPr sz="750" b="1" spc="-65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4630552" y="3943350"/>
            <a:ext cx="635000" cy="292100"/>
          </a:xfrm>
          <a:custGeom>
            <a:avLst/>
            <a:gdLst/>
            <a:ahLst/>
            <a:cxnLst/>
            <a:rect l="l" t="t" r="r" b="b"/>
            <a:pathLst>
              <a:path w="635000" h="292100">
                <a:moveTo>
                  <a:pt x="488944" y="215905"/>
                </a:moveTo>
                <a:lnTo>
                  <a:pt x="488944" y="69844"/>
                </a:lnTo>
                <a:lnTo>
                  <a:pt x="0" y="69844"/>
                </a:lnTo>
                <a:lnTo>
                  <a:pt x="0" y="215905"/>
                </a:lnTo>
                <a:lnTo>
                  <a:pt x="488944" y="215905"/>
                </a:lnTo>
                <a:close/>
              </a:path>
              <a:path w="635000" h="292100">
                <a:moveTo>
                  <a:pt x="635005" y="146044"/>
                </a:moveTo>
                <a:lnTo>
                  <a:pt x="488944" y="0"/>
                </a:lnTo>
                <a:lnTo>
                  <a:pt x="488944" y="292105"/>
                </a:lnTo>
                <a:lnTo>
                  <a:pt x="635005" y="146044"/>
                </a:lnTo>
                <a:close/>
              </a:path>
            </a:pathLst>
          </a:custGeom>
          <a:solidFill>
            <a:srgbClr val="65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624197" y="3930655"/>
            <a:ext cx="647700" cy="317500"/>
          </a:xfrm>
          <a:custGeom>
            <a:avLst/>
            <a:gdLst/>
            <a:ahLst/>
            <a:cxnLst/>
            <a:rect l="l" t="t" r="r" b="b"/>
            <a:pathLst>
              <a:path w="647700" h="317500">
                <a:moveTo>
                  <a:pt x="495300" y="76200"/>
                </a:moveTo>
                <a:lnTo>
                  <a:pt x="0" y="76200"/>
                </a:lnTo>
                <a:lnTo>
                  <a:pt x="0" y="234939"/>
                </a:lnTo>
                <a:lnTo>
                  <a:pt x="6355" y="234939"/>
                </a:lnTo>
                <a:lnTo>
                  <a:pt x="6355" y="88894"/>
                </a:lnTo>
                <a:lnTo>
                  <a:pt x="12710" y="82539"/>
                </a:lnTo>
                <a:lnTo>
                  <a:pt x="12710" y="88894"/>
                </a:lnTo>
                <a:lnTo>
                  <a:pt x="488960" y="88894"/>
                </a:lnTo>
                <a:lnTo>
                  <a:pt x="488960" y="82539"/>
                </a:lnTo>
                <a:lnTo>
                  <a:pt x="495300" y="76200"/>
                </a:lnTo>
                <a:close/>
              </a:path>
              <a:path w="647700" h="317500">
                <a:moveTo>
                  <a:pt x="12710" y="88894"/>
                </a:moveTo>
                <a:lnTo>
                  <a:pt x="12710" y="82539"/>
                </a:lnTo>
                <a:lnTo>
                  <a:pt x="6355" y="88894"/>
                </a:lnTo>
                <a:lnTo>
                  <a:pt x="12710" y="88894"/>
                </a:lnTo>
                <a:close/>
              </a:path>
              <a:path w="647700" h="317500">
                <a:moveTo>
                  <a:pt x="12710" y="222244"/>
                </a:moveTo>
                <a:lnTo>
                  <a:pt x="12710" y="88894"/>
                </a:lnTo>
                <a:lnTo>
                  <a:pt x="6355" y="88894"/>
                </a:lnTo>
                <a:lnTo>
                  <a:pt x="6355" y="222244"/>
                </a:lnTo>
                <a:lnTo>
                  <a:pt x="12710" y="222244"/>
                </a:lnTo>
                <a:close/>
              </a:path>
              <a:path w="647700" h="317500">
                <a:moveTo>
                  <a:pt x="501655" y="285750"/>
                </a:moveTo>
                <a:lnTo>
                  <a:pt x="501655" y="222244"/>
                </a:lnTo>
                <a:lnTo>
                  <a:pt x="6355" y="222244"/>
                </a:lnTo>
                <a:lnTo>
                  <a:pt x="12710" y="228600"/>
                </a:lnTo>
                <a:lnTo>
                  <a:pt x="12710" y="234939"/>
                </a:lnTo>
                <a:lnTo>
                  <a:pt x="488960" y="234939"/>
                </a:lnTo>
                <a:lnTo>
                  <a:pt x="488960" y="228600"/>
                </a:lnTo>
                <a:lnTo>
                  <a:pt x="495300" y="234939"/>
                </a:lnTo>
                <a:lnTo>
                  <a:pt x="495300" y="292105"/>
                </a:lnTo>
                <a:lnTo>
                  <a:pt x="501655" y="285750"/>
                </a:lnTo>
                <a:close/>
              </a:path>
              <a:path w="647700" h="317500">
                <a:moveTo>
                  <a:pt x="12710" y="234939"/>
                </a:moveTo>
                <a:lnTo>
                  <a:pt x="12710" y="228600"/>
                </a:lnTo>
                <a:lnTo>
                  <a:pt x="6355" y="222244"/>
                </a:lnTo>
                <a:lnTo>
                  <a:pt x="6355" y="234939"/>
                </a:lnTo>
                <a:lnTo>
                  <a:pt x="12710" y="234939"/>
                </a:lnTo>
                <a:close/>
              </a:path>
              <a:path w="647700" h="317500">
                <a:moveTo>
                  <a:pt x="501655" y="12694"/>
                </a:moveTo>
                <a:lnTo>
                  <a:pt x="488960" y="0"/>
                </a:lnTo>
                <a:lnTo>
                  <a:pt x="488960" y="12694"/>
                </a:lnTo>
                <a:lnTo>
                  <a:pt x="501655" y="12694"/>
                </a:lnTo>
                <a:close/>
              </a:path>
              <a:path w="647700" h="317500">
                <a:moveTo>
                  <a:pt x="647700" y="158739"/>
                </a:moveTo>
                <a:lnTo>
                  <a:pt x="501655" y="12694"/>
                </a:lnTo>
                <a:lnTo>
                  <a:pt x="488960" y="12694"/>
                </a:lnTo>
                <a:lnTo>
                  <a:pt x="631835" y="155569"/>
                </a:lnTo>
                <a:lnTo>
                  <a:pt x="635005" y="152400"/>
                </a:lnTo>
                <a:lnTo>
                  <a:pt x="635005" y="171435"/>
                </a:lnTo>
                <a:lnTo>
                  <a:pt x="647700" y="158739"/>
                </a:lnTo>
                <a:close/>
              </a:path>
              <a:path w="647700" h="317500">
                <a:moveTo>
                  <a:pt x="501655" y="88894"/>
                </a:moveTo>
                <a:lnTo>
                  <a:pt x="501654" y="25389"/>
                </a:lnTo>
                <a:lnTo>
                  <a:pt x="488960" y="12694"/>
                </a:lnTo>
                <a:lnTo>
                  <a:pt x="488960" y="76200"/>
                </a:lnTo>
                <a:lnTo>
                  <a:pt x="495300" y="76200"/>
                </a:lnTo>
                <a:lnTo>
                  <a:pt x="495300" y="88894"/>
                </a:lnTo>
                <a:lnTo>
                  <a:pt x="501655" y="88894"/>
                </a:lnTo>
                <a:close/>
              </a:path>
              <a:path w="647700" h="317500">
                <a:moveTo>
                  <a:pt x="495300" y="88894"/>
                </a:moveTo>
                <a:lnTo>
                  <a:pt x="495300" y="76200"/>
                </a:lnTo>
                <a:lnTo>
                  <a:pt x="488960" y="82539"/>
                </a:lnTo>
                <a:lnTo>
                  <a:pt x="488960" y="88894"/>
                </a:lnTo>
                <a:lnTo>
                  <a:pt x="495300" y="88894"/>
                </a:lnTo>
                <a:close/>
              </a:path>
              <a:path w="647700" h="317500">
                <a:moveTo>
                  <a:pt x="495300" y="234939"/>
                </a:moveTo>
                <a:lnTo>
                  <a:pt x="488960" y="228600"/>
                </a:lnTo>
                <a:lnTo>
                  <a:pt x="488960" y="234939"/>
                </a:lnTo>
                <a:lnTo>
                  <a:pt x="495300" y="234939"/>
                </a:lnTo>
                <a:close/>
              </a:path>
              <a:path w="647700" h="317500">
                <a:moveTo>
                  <a:pt x="495300" y="292105"/>
                </a:moveTo>
                <a:lnTo>
                  <a:pt x="495300" y="234939"/>
                </a:lnTo>
                <a:lnTo>
                  <a:pt x="488960" y="234939"/>
                </a:lnTo>
                <a:lnTo>
                  <a:pt x="488960" y="298444"/>
                </a:lnTo>
                <a:lnTo>
                  <a:pt x="495300" y="292105"/>
                </a:lnTo>
                <a:close/>
              </a:path>
              <a:path w="647700" h="317500">
                <a:moveTo>
                  <a:pt x="635005" y="171435"/>
                </a:moveTo>
                <a:lnTo>
                  <a:pt x="635005" y="158739"/>
                </a:lnTo>
                <a:lnTo>
                  <a:pt x="631835" y="155569"/>
                </a:lnTo>
                <a:lnTo>
                  <a:pt x="488960" y="298444"/>
                </a:lnTo>
                <a:lnTo>
                  <a:pt x="501655" y="304798"/>
                </a:lnTo>
                <a:lnTo>
                  <a:pt x="635005" y="171435"/>
                </a:lnTo>
                <a:close/>
              </a:path>
              <a:path w="647700" h="317500">
                <a:moveTo>
                  <a:pt x="501654" y="304799"/>
                </a:moveTo>
                <a:lnTo>
                  <a:pt x="488960" y="298444"/>
                </a:lnTo>
                <a:lnTo>
                  <a:pt x="488960" y="317494"/>
                </a:lnTo>
                <a:lnTo>
                  <a:pt x="501654" y="304799"/>
                </a:lnTo>
                <a:close/>
              </a:path>
              <a:path w="647700" h="317500">
                <a:moveTo>
                  <a:pt x="635005" y="158739"/>
                </a:moveTo>
                <a:lnTo>
                  <a:pt x="635005" y="152400"/>
                </a:lnTo>
                <a:lnTo>
                  <a:pt x="631835" y="155569"/>
                </a:lnTo>
                <a:lnTo>
                  <a:pt x="635005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4725795" y="4014138"/>
            <a:ext cx="3702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dirty="0">
                <a:latin typeface="Arial"/>
                <a:cs typeface="Arial"/>
              </a:rPr>
              <a:t>sprint</a:t>
            </a:r>
            <a:r>
              <a:rPr sz="750" b="1" spc="-70" dirty="0">
                <a:latin typeface="Arial"/>
                <a:cs typeface="Arial"/>
              </a:rPr>
              <a:t> </a:t>
            </a:r>
            <a:r>
              <a:rPr sz="750" b="1" spc="-5" dirty="0"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2681097" y="3752850"/>
            <a:ext cx="584835" cy="76200"/>
          </a:xfrm>
          <a:custGeom>
            <a:avLst/>
            <a:gdLst/>
            <a:ahLst/>
            <a:cxnLst/>
            <a:rect l="l" t="t" r="r" b="b"/>
            <a:pathLst>
              <a:path w="584835" h="76200">
                <a:moveTo>
                  <a:pt x="12710" y="25405"/>
                </a:moveTo>
                <a:lnTo>
                  <a:pt x="12710" y="0"/>
                </a:lnTo>
                <a:lnTo>
                  <a:pt x="0" y="0"/>
                </a:lnTo>
                <a:lnTo>
                  <a:pt x="0" y="12694"/>
                </a:lnTo>
                <a:lnTo>
                  <a:pt x="6355" y="12694"/>
                </a:lnTo>
                <a:lnTo>
                  <a:pt x="6355" y="19050"/>
                </a:lnTo>
                <a:lnTo>
                  <a:pt x="12710" y="25405"/>
                </a:lnTo>
                <a:close/>
              </a:path>
              <a:path w="584835" h="76200">
                <a:moveTo>
                  <a:pt x="31760" y="25405"/>
                </a:moveTo>
                <a:lnTo>
                  <a:pt x="19050" y="19050"/>
                </a:lnTo>
                <a:lnTo>
                  <a:pt x="12710" y="12694"/>
                </a:lnTo>
                <a:lnTo>
                  <a:pt x="12710" y="31744"/>
                </a:lnTo>
                <a:lnTo>
                  <a:pt x="25405" y="38100"/>
                </a:lnTo>
                <a:lnTo>
                  <a:pt x="25405" y="25405"/>
                </a:lnTo>
                <a:lnTo>
                  <a:pt x="31760" y="25405"/>
                </a:lnTo>
                <a:close/>
              </a:path>
              <a:path w="584835" h="76200">
                <a:moveTo>
                  <a:pt x="292105" y="57150"/>
                </a:moveTo>
                <a:lnTo>
                  <a:pt x="285750" y="44455"/>
                </a:lnTo>
                <a:lnTo>
                  <a:pt x="273055" y="31744"/>
                </a:lnTo>
                <a:lnTo>
                  <a:pt x="38100" y="31744"/>
                </a:lnTo>
                <a:lnTo>
                  <a:pt x="25405" y="25405"/>
                </a:lnTo>
                <a:lnTo>
                  <a:pt x="25405" y="38100"/>
                </a:lnTo>
                <a:lnTo>
                  <a:pt x="38100" y="44455"/>
                </a:lnTo>
                <a:lnTo>
                  <a:pt x="273055" y="44455"/>
                </a:lnTo>
                <a:lnTo>
                  <a:pt x="273055" y="47625"/>
                </a:lnTo>
                <a:lnTo>
                  <a:pt x="279410" y="50794"/>
                </a:lnTo>
                <a:lnTo>
                  <a:pt x="285750" y="63505"/>
                </a:lnTo>
                <a:lnTo>
                  <a:pt x="285750" y="57150"/>
                </a:lnTo>
                <a:lnTo>
                  <a:pt x="292105" y="57150"/>
                </a:lnTo>
                <a:close/>
              </a:path>
              <a:path w="584835" h="76200">
                <a:moveTo>
                  <a:pt x="273055" y="47625"/>
                </a:moveTo>
                <a:lnTo>
                  <a:pt x="273055" y="44455"/>
                </a:lnTo>
                <a:lnTo>
                  <a:pt x="266700" y="44455"/>
                </a:lnTo>
                <a:lnTo>
                  <a:pt x="273055" y="47625"/>
                </a:lnTo>
                <a:close/>
              </a:path>
              <a:path w="584835" h="76200">
                <a:moveTo>
                  <a:pt x="298460" y="69844"/>
                </a:moveTo>
                <a:lnTo>
                  <a:pt x="298460" y="57150"/>
                </a:lnTo>
                <a:lnTo>
                  <a:pt x="285750" y="57150"/>
                </a:lnTo>
                <a:lnTo>
                  <a:pt x="285750" y="69844"/>
                </a:lnTo>
                <a:lnTo>
                  <a:pt x="298460" y="69844"/>
                </a:lnTo>
                <a:close/>
              </a:path>
              <a:path w="584835" h="76200">
                <a:moveTo>
                  <a:pt x="298460" y="76200"/>
                </a:moveTo>
                <a:lnTo>
                  <a:pt x="298460" y="69844"/>
                </a:lnTo>
                <a:lnTo>
                  <a:pt x="285750" y="69844"/>
                </a:lnTo>
                <a:lnTo>
                  <a:pt x="285750" y="76200"/>
                </a:lnTo>
                <a:lnTo>
                  <a:pt x="298460" y="76200"/>
                </a:lnTo>
                <a:close/>
              </a:path>
              <a:path w="584835" h="76200">
                <a:moveTo>
                  <a:pt x="558805" y="38100"/>
                </a:moveTo>
                <a:lnTo>
                  <a:pt x="558805" y="25405"/>
                </a:lnTo>
                <a:lnTo>
                  <a:pt x="546110" y="31744"/>
                </a:lnTo>
                <a:lnTo>
                  <a:pt x="311155" y="31744"/>
                </a:lnTo>
                <a:lnTo>
                  <a:pt x="298460" y="44455"/>
                </a:lnTo>
                <a:lnTo>
                  <a:pt x="292105" y="57150"/>
                </a:lnTo>
                <a:lnTo>
                  <a:pt x="298460" y="57150"/>
                </a:lnTo>
                <a:lnTo>
                  <a:pt x="298460" y="63505"/>
                </a:lnTo>
                <a:lnTo>
                  <a:pt x="304800" y="50794"/>
                </a:lnTo>
                <a:lnTo>
                  <a:pt x="311155" y="47625"/>
                </a:lnTo>
                <a:lnTo>
                  <a:pt x="311155" y="44455"/>
                </a:lnTo>
                <a:lnTo>
                  <a:pt x="546110" y="44455"/>
                </a:lnTo>
                <a:lnTo>
                  <a:pt x="558805" y="38100"/>
                </a:lnTo>
                <a:close/>
              </a:path>
              <a:path w="584835" h="76200">
                <a:moveTo>
                  <a:pt x="317510" y="44455"/>
                </a:moveTo>
                <a:lnTo>
                  <a:pt x="311155" y="44455"/>
                </a:lnTo>
                <a:lnTo>
                  <a:pt x="311155" y="47625"/>
                </a:lnTo>
                <a:lnTo>
                  <a:pt x="317510" y="44455"/>
                </a:lnTo>
                <a:close/>
              </a:path>
              <a:path w="584835" h="76200">
                <a:moveTo>
                  <a:pt x="571500" y="31744"/>
                </a:moveTo>
                <a:lnTo>
                  <a:pt x="571500" y="12694"/>
                </a:lnTo>
                <a:lnTo>
                  <a:pt x="565160" y="19050"/>
                </a:lnTo>
                <a:lnTo>
                  <a:pt x="552450" y="25405"/>
                </a:lnTo>
                <a:lnTo>
                  <a:pt x="558805" y="25405"/>
                </a:lnTo>
                <a:lnTo>
                  <a:pt x="558805" y="38100"/>
                </a:lnTo>
                <a:lnTo>
                  <a:pt x="571500" y="31744"/>
                </a:lnTo>
                <a:close/>
              </a:path>
              <a:path w="584835" h="76200">
                <a:moveTo>
                  <a:pt x="584210" y="0"/>
                </a:moveTo>
                <a:lnTo>
                  <a:pt x="571500" y="0"/>
                </a:lnTo>
                <a:lnTo>
                  <a:pt x="571500" y="25405"/>
                </a:lnTo>
                <a:lnTo>
                  <a:pt x="577855" y="19050"/>
                </a:lnTo>
                <a:lnTo>
                  <a:pt x="577855" y="12694"/>
                </a:lnTo>
                <a:lnTo>
                  <a:pt x="584210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424047" y="3752850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44455" y="31744"/>
                </a:moveTo>
                <a:lnTo>
                  <a:pt x="19050" y="19050"/>
                </a:lnTo>
                <a:lnTo>
                  <a:pt x="19050" y="12694"/>
                </a:lnTo>
                <a:lnTo>
                  <a:pt x="12710" y="0"/>
                </a:lnTo>
                <a:lnTo>
                  <a:pt x="0" y="0"/>
                </a:lnTo>
                <a:lnTo>
                  <a:pt x="6355" y="12694"/>
                </a:lnTo>
                <a:lnTo>
                  <a:pt x="6355" y="19050"/>
                </a:lnTo>
                <a:lnTo>
                  <a:pt x="12710" y="25405"/>
                </a:lnTo>
                <a:lnTo>
                  <a:pt x="12710" y="31744"/>
                </a:lnTo>
                <a:lnTo>
                  <a:pt x="19050" y="34918"/>
                </a:lnTo>
                <a:lnTo>
                  <a:pt x="19050" y="19050"/>
                </a:lnTo>
                <a:lnTo>
                  <a:pt x="25405" y="19050"/>
                </a:lnTo>
                <a:lnTo>
                  <a:pt x="25405" y="38100"/>
                </a:lnTo>
                <a:lnTo>
                  <a:pt x="38100" y="44455"/>
                </a:lnTo>
                <a:lnTo>
                  <a:pt x="38100" y="31744"/>
                </a:lnTo>
                <a:lnTo>
                  <a:pt x="44455" y="31744"/>
                </a:lnTo>
                <a:close/>
              </a:path>
              <a:path w="273050" h="76200">
                <a:moveTo>
                  <a:pt x="139705" y="76200"/>
                </a:moveTo>
                <a:lnTo>
                  <a:pt x="139705" y="69844"/>
                </a:lnTo>
                <a:lnTo>
                  <a:pt x="133350" y="69844"/>
                </a:lnTo>
                <a:lnTo>
                  <a:pt x="133350" y="44455"/>
                </a:lnTo>
                <a:lnTo>
                  <a:pt x="120655" y="31744"/>
                </a:lnTo>
                <a:lnTo>
                  <a:pt x="38100" y="31744"/>
                </a:lnTo>
                <a:lnTo>
                  <a:pt x="38100" y="44455"/>
                </a:lnTo>
                <a:lnTo>
                  <a:pt x="114300" y="44455"/>
                </a:lnTo>
                <a:lnTo>
                  <a:pt x="120655" y="50794"/>
                </a:lnTo>
                <a:lnTo>
                  <a:pt x="127010" y="63505"/>
                </a:lnTo>
                <a:lnTo>
                  <a:pt x="127010" y="57150"/>
                </a:lnTo>
                <a:lnTo>
                  <a:pt x="133350" y="76200"/>
                </a:lnTo>
                <a:lnTo>
                  <a:pt x="133350" y="57150"/>
                </a:lnTo>
                <a:lnTo>
                  <a:pt x="136527" y="50802"/>
                </a:lnTo>
                <a:lnTo>
                  <a:pt x="136527" y="76200"/>
                </a:lnTo>
                <a:lnTo>
                  <a:pt x="139705" y="76200"/>
                </a:lnTo>
                <a:close/>
              </a:path>
              <a:path w="273050" h="76200">
                <a:moveTo>
                  <a:pt x="139705" y="69844"/>
                </a:moveTo>
                <a:lnTo>
                  <a:pt x="139705" y="57150"/>
                </a:lnTo>
                <a:lnTo>
                  <a:pt x="136527" y="50802"/>
                </a:lnTo>
                <a:lnTo>
                  <a:pt x="133350" y="57150"/>
                </a:lnTo>
                <a:lnTo>
                  <a:pt x="133350" y="69844"/>
                </a:lnTo>
                <a:lnTo>
                  <a:pt x="139705" y="69844"/>
                </a:lnTo>
                <a:close/>
              </a:path>
              <a:path w="273050" h="76200">
                <a:moveTo>
                  <a:pt x="234955" y="44455"/>
                </a:moveTo>
                <a:lnTo>
                  <a:pt x="234955" y="31744"/>
                </a:lnTo>
                <a:lnTo>
                  <a:pt x="152400" y="31744"/>
                </a:lnTo>
                <a:lnTo>
                  <a:pt x="139705" y="44455"/>
                </a:lnTo>
                <a:lnTo>
                  <a:pt x="136527" y="50802"/>
                </a:lnTo>
                <a:lnTo>
                  <a:pt x="139705" y="57150"/>
                </a:lnTo>
                <a:lnTo>
                  <a:pt x="139705" y="76200"/>
                </a:lnTo>
                <a:lnTo>
                  <a:pt x="146060" y="57150"/>
                </a:lnTo>
                <a:lnTo>
                  <a:pt x="146060" y="63505"/>
                </a:lnTo>
                <a:lnTo>
                  <a:pt x="152400" y="50794"/>
                </a:lnTo>
                <a:lnTo>
                  <a:pt x="158755" y="44455"/>
                </a:lnTo>
                <a:lnTo>
                  <a:pt x="234955" y="44455"/>
                </a:lnTo>
                <a:close/>
              </a:path>
              <a:path w="273050" h="76200">
                <a:moveTo>
                  <a:pt x="254005" y="34924"/>
                </a:moveTo>
                <a:lnTo>
                  <a:pt x="254005" y="19050"/>
                </a:lnTo>
                <a:lnTo>
                  <a:pt x="228600" y="31744"/>
                </a:lnTo>
                <a:lnTo>
                  <a:pt x="234955" y="31744"/>
                </a:lnTo>
                <a:lnTo>
                  <a:pt x="234955" y="44455"/>
                </a:lnTo>
                <a:lnTo>
                  <a:pt x="254005" y="34924"/>
                </a:lnTo>
                <a:close/>
              </a:path>
              <a:path w="273050" h="76200">
                <a:moveTo>
                  <a:pt x="273055" y="0"/>
                </a:moveTo>
                <a:lnTo>
                  <a:pt x="260360" y="0"/>
                </a:lnTo>
                <a:lnTo>
                  <a:pt x="254005" y="12694"/>
                </a:lnTo>
                <a:lnTo>
                  <a:pt x="247650" y="19050"/>
                </a:lnTo>
                <a:lnTo>
                  <a:pt x="254005" y="19050"/>
                </a:lnTo>
                <a:lnTo>
                  <a:pt x="254005" y="34924"/>
                </a:lnTo>
                <a:lnTo>
                  <a:pt x="260360" y="31744"/>
                </a:lnTo>
                <a:lnTo>
                  <a:pt x="260360" y="25405"/>
                </a:lnTo>
                <a:lnTo>
                  <a:pt x="266700" y="19050"/>
                </a:lnTo>
                <a:lnTo>
                  <a:pt x="266700" y="12694"/>
                </a:lnTo>
                <a:lnTo>
                  <a:pt x="273055" y="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135252" y="3752850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381000" y="57150"/>
                </a:moveTo>
                <a:lnTo>
                  <a:pt x="374644" y="44455"/>
                </a:lnTo>
                <a:lnTo>
                  <a:pt x="361950" y="31744"/>
                </a:lnTo>
                <a:lnTo>
                  <a:pt x="38100" y="31744"/>
                </a:lnTo>
                <a:lnTo>
                  <a:pt x="25405" y="25405"/>
                </a:lnTo>
                <a:lnTo>
                  <a:pt x="12694" y="12694"/>
                </a:lnTo>
                <a:lnTo>
                  <a:pt x="12694" y="0"/>
                </a:lnTo>
                <a:lnTo>
                  <a:pt x="0" y="0"/>
                </a:lnTo>
                <a:lnTo>
                  <a:pt x="0" y="19050"/>
                </a:lnTo>
                <a:lnTo>
                  <a:pt x="19050" y="38100"/>
                </a:lnTo>
                <a:lnTo>
                  <a:pt x="25405" y="38100"/>
                </a:lnTo>
                <a:lnTo>
                  <a:pt x="38100" y="44455"/>
                </a:lnTo>
                <a:lnTo>
                  <a:pt x="361950" y="44455"/>
                </a:lnTo>
                <a:lnTo>
                  <a:pt x="361950" y="47625"/>
                </a:lnTo>
                <a:lnTo>
                  <a:pt x="368305" y="50794"/>
                </a:lnTo>
                <a:lnTo>
                  <a:pt x="374644" y="63505"/>
                </a:lnTo>
                <a:lnTo>
                  <a:pt x="374644" y="57150"/>
                </a:lnTo>
                <a:lnTo>
                  <a:pt x="381000" y="57150"/>
                </a:lnTo>
                <a:close/>
              </a:path>
              <a:path w="762000" h="76200">
                <a:moveTo>
                  <a:pt x="361950" y="47625"/>
                </a:moveTo>
                <a:lnTo>
                  <a:pt x="361950" y="44455"/>
                </a:lnTo>
                <a:lnTo>
                  <a:pt x="355594" y="44455"/>
                </a:lnTo>
                <a:lnTo>
                  <a:pt x="361950" y="47625"/>
                </a:lnTo>
                <a:close/>
              </a:path>
              <a:path w="762000" h="76200">
                <a:moveTo>
                  <a:pt x="387355" y="69844"/>
                </a:moveTo>
                <a:lnTo>
                  <a:pt x="387355" y="57150"/>
                </a:lnTo>
                <a:lnTo>
                  <a:pt x="374644" y="57150"/>
                </a:lnTo>
                <a:lnTo>
                  <a:pt x="374644" y="69844"/>
                </a:lnTo>
                <a:lnTo>
                  <a:pt x="387355" y="69844"/>
                </a:lnTo>
                <a:close/>
              </a:path>
              <a:path w="762000" h="76200">
                <a:moveTo>
                  <a:pt x="387355" y="76200"/>
                </a:moveTo>
                <a:lnTo>
                  <a:pt x="387355" y="69844"/>
                </a:lnTo>
                <a:lnTo>
                  <a:pt x="374644" y="69844"/>
                </a:lnTo>
                <a:lnTo>
                  <a:pt x="374644" y="76200"/>
                </a:lnTo>
                <a:lnTo>
                  <a:pt x="387355" y="76200"/>
                </a:lnTo>
                <a:close/>
              </a:path>
              <a:path w="762000" h="76200">
                <a:moveTo>
                  <a:pt x="762000" y="19050"/>
                </a:moveTo>
                <a:lnTo>
                  <a:pt x="762000" y="0"/>
                </a:lnTo>
                <a:lnTo>
                  <a:pt x="749305" y="0"/>
                </a:lnTo>
                <a:lnTo>
                  <a:pt x="749305" y="12694"/>
                </a:lnTo>
                <a:lnTo>
                  <a:pt x="736594" y="25405"/>
                </a:lnTo>
                <a:lnTo>
                  <a:pt x="723900" y="31744"/>
                </a:lnTo>
                <a:lnTo>
                  <a:pt x="400050" y="31744"/>
                </a:lnTo>
                <a:lnTo>
                  <a:pt x="387355" y="44455"/>
                </a:lnTo>
                <a:lnTo>
                  <a:pt x="381000" y="57150"/>
                </a:lnTo>
                <a:lnTo>
                  <a:pt x="387355" y="57150"/>
                </a:lnTo>
                <a:lnTo>
                  <a:pt x="387355" y="63505"/>
                </a:lnTo>
                <a:lnTo>
                  <a:pt x="393694" y="50794"/>
                </a:lnTo>
                <a:lnTo>
                  <a:pt x="400050" y="47625"/>
                </a:lnTo>
                <a:lnTo>
                  <a:pt x="400050" y="44455"/>
                </a:lnTo>
                <a:lnTo>
                  <a:pt x="723900" y="44455"/>
                </a:lnTo>
                <a:lnTo>
                  <a:pt x="736594" y="38100"/>
                </a:lnTo>
                <a:lnTo>
                  <a:pt x="742950" y="38100"/>
                </a:lnTo>
                <a:lnTo>
                  <a:pt x="749305" y="31744"/>
                </a:lnTo>
                <a:lnTo>
                  <a:pt x="755644" y="31744"/>
                </a:lnTo>
                <a:lnTo>
                  <a:pt x="755644" y="25405"/>
                </a:lnTo>
                <a:lnTo>
                  <a:pt x="762000" y="19050"/>
                </a:lnTo>
                <a:close/>
              </a:path>
              <a:path w="762000" h="76200">
                <a:moveTo>
                  <a:pt x="406405" y="44455"/>
                </a:moveTo>
                <a:lnTo>
                  <a:pt x="400050" y="44455"/>
                </a:lnTo>
                <a:lnTo>
                  <a:pt x="400050" y="47625"/>
                </a:lnTo>
                <a:lnTo>
                  <a:pt x="406405" y="444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693807" y="3822694"/>
            <a:ext cx="279400" cy="165735"/>
          </a:xfrm>
          <a:custGeom>
            <a:avLst/>
            <a:gdLst/>
            <a:ahLst/>
            <a:cxnLst/>
            <a:rect l="l" t="t" r="r" b="b"/>
            <a:pathLst>
              <a:path w="279400" h="165735">
                <a:moveTo>
                  <a:pt x="44439" y="114300"/>
                </a:moveTo>
                <a:lnTo>
                  <a:pt x="44439" y="107960"/>
                </a:lnTo>
                <a:lnTo>
                  <a:pt x="38100" y="101605"/>
                </a:lnTo>
                <a:lnTo>
                  <a:pt x="31744" y="107960"/>
                </a:lnTo>
                <a:lnTo>
                  <a:pt x="0" y="165110"/>
                </a:lnTo>
                <a:lnTo>
                  <a:pt x="12694" y="165110"/>
                </a:lnTo>
                <a:lnTo>
                  <a:pt x="12694" y="152400"/>
                </a:lnTo>
                <a:lnTo>
                  <a:pt x="27694" y="143619"/>
                </a:lnTo>
                <a:lnTo>
                  <a:pt x="44439" y="114300"/>
                </a:lnTo>
                <a:close/>
              </a:path>
              <a:path w="279400" h="165735">
                <a:moveTo>
                  <a:pt x="27694" y="143619"/>
                </a:moveTo>
                <a:lnTo>
                  <a:pt x="12694" y="152400"/>
                </a:lnTo>
                <a:lnTo>
                  <a:pt x="22679" y="152400"/>
                </a:lnTo>
                <a:lnTo>
                  <a:pt x="27694" y="143619"/>
                </a:lnTo>
                <a:close/>
              </a:path>
              <a:path w="279400" h="165735">
                <a:moveTo>
                  <a:pt x="22679" y="152400"/>
                </a:moveTo>
                <a:lnTo>
                  <a:pt x="12694" y="152400"/>
                </a:lnTo>
                <a:lnTo>
                  <a:pt x="19050" y="158755"/>
                </a:lnTo>
                <a:lnTo>
                  <a:pt x="22679" y="152400"/>
                </a:lnTo>
                <a:close/>
              </a:path>
              <a:path w="279400" h="165735">
                <a:moveTo>
                  <a:pt x="34047" y="152400"/>
                </a:moveTo>
                <a:lnTo>
                  <a:pt x="22679" y="152400"/>
                </a:lnTo>
                <a:lnTo>
                  <a:pt x="19050" y="158755"/>
                </a:lnTo>
                <a:lnTo>
                  <a:pt x="12694" y="152400"/>
                </a:lnTo>
                <a:lnTo>
                  <a:pt x="12694" y="165110"/>
                </a:lnTo>
                <a:lnTo>
                  <a:pt x="34047" y="152400"/>
                </a:lnTo>
                <a:close/>
              </a:path>
              <a:path w="279400" h="165735">
                <a:moveTo>
                  <a:pt x="76200" y="158755"/>
                </a:moveTo>
                <a:lnTo>
                  <a:pt x="76200" y="152400"/>
                </a:lnTo>
                <a:lnTo>
                  <a:pt x="34047" y="152400"/>
                </a:lnTo>
                <a:lnTo>
                  <a:pt x="12694" y="165110"/>
                </a:lnTo>
                <a:lnTo>
                  <a:pt x="69844" y="165110"/>
                </a:lnTo>
                <a:lnTo>
                  <a:pt x="76200" y="158755"/>
                </a:lnTo>
                <a:close/>
              </a:path>
              <a:path w="279400" h="165735">
                <a:moveTo>
                  <a:pt x="279394" y="6355"/>
                </a:moveTo>
                <a:lnTo>
                  <a:pt x="273039" y="0"/>
                </a:lnTo>
                <a:lnTo>
                  <a:pt x="27694" y="143619"/>
                </a:lnTo>
                <a:lnTo>
                  <a:pt x="22679" y="152400"/>
                </a:lnTo>
                <a:lnTo>
                  <a:pt x="34047" y="152400"/>
                </a:lnTo>
                <a:lnTo>
                  <a:pt x="279394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430402" y="3822694"/>
            <a:ext cx="133350" cy="16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13007" y="3746494"/>
            <a:ext cx="190500" cy="24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16252" y="3816355"/>
            <a:ext cx="374650" cy="177800"/>
          </a:xfrm>
          <a:custGeom>
            <a:avLst/>
            <a:gdLst/>
            <a:ahLst/>
            <a:cxnLst/>
            <a:rect l="l" t="t" r="r" b="b"/>
            <a:pathLst>
              <a:path w="374650" h="177800">
                <a:moveTo>
                  <a:pt x="353618" y="159782"/>
                </a:moveTo>
                <a:lnTo>
                  <a:pt x="346012" y="149131"/>
                </a:lnTo>
                <a:lnTo>
                  <a:pt x="0" y="0"/>
                </a:lnTo>
                <a:lnTo>
                  <a:pt x="0" y="12694"/>
                </a:lnTo>
                <a:lnTo>
                  <a:pt x="339403" y="161560"/>
                </a:lnTo>
                <a:lnTo>
                  <a:pt x="353618" y="159782"/>
                </a:lnTo>
                <a:close/>
              </a:path>
              <a:path w="374650" h="177800">
                <a:moveTo>
                  <a:pt x="374644" y="171450"/>
                </a:moveTo>
                <a:lnTo>
                  <a:pt x="367028" y="161292"/>
                </a:lnTo>
                <a:lnTo>
                  <a:pt x="361950" y="171450"/>
                </a:lnTo>
                <a:lnTo>
                  <a:pt x="339403" y="161560"/>
                </a:lnTo>
                <a:lnTo>
                  <a:pt x="311155" y="165094"/>
                </a:lnTo>
                <a:lnTo>
                  <a:pt x="304800" y="165094"/>
                </a:lnTo>
                <a:lnTo>
                  <a:pt x="304800" y="177789"/>
                </a:lnTo>
                <a:lnTo>
                  <a:pt x="311155" y="177789"/>
                </a:lnTo>
                <a:lnTo>
                  <a:pt x="374644" y="171450"/>
                </a:lnTo>
                <a:close/>
              </a:path>
              <a:path w="374650" h="177800">
                <a:moveTo>
                  <a:pt x="363590" y="156707"/>
                </a:moveTo>
                <a:lnTo>
                  <a:pt x="336544" y="120639"/>
                </a:lnTo>
                <a:lnTo>
                  <a:pt x="336544" y="114300"/>
                </a:lnTo>
                <a:lnTo>
                  <a:pt x="330205" y="114300"/>
                </a:lnTo>
                <a:lnTo>
                  <a:pt x="323850" y="120639"/>
                </a:lnTo>
                <a:lnTo>
                  <a:pt x="330205" y="126994"/>
                </a:lnTo>
                <a:lnTo>
                  <a:pt x="346012" y="149131"/>
                </a:lnTo>
                <a:lnTo>
                  <a:pt x="363590" y="156707"/>
                </a:lnTo>
                <a:close/>
              </a:path>
              <a:path w="374650" h="177800">
                <a:moveTo>
                  <a:pt x="361950" y="171450"/>
                </a:moveTo>
                <a:lnTo>
                  <a:pt x="353618" y="159782"/>
                </a:lnTo>
                <a:lnTo>
                  <a:pt x="339403" y="161560"/>
                </a:lnTo>
                <a:lnTo>
                  <a:pt x="361950" y="171450"/>
                </a:lnTo>
                <a:close/>
              </a:path>
              <a:path w="374650" h="177800">
                <a:moveTo>
                  <a:pt x="367028" y="161292"/>
                </a:moveTo>
                <a:lnTo>
                  <a:pt x="363590" y="156707"/>
                </a:lnTo>
                <a:lnTo>
                  <a:pt x="346012" y="149131"/>
                </a:lnTo>
                <a:lnTo>
                  <a:pt x="353618" y="159782"/>
                </a:lnTo>
                <a:lnTo>
                  <a:pt x="361950" y="158739"/>
                </a:lnTo>
                <a:lnTo>
                  <a:pt x="361950" y="171450"/>
                </a:lnTo>
                <a:lnTo>
                  <a:pt x="367028" y="161292"/>
                </a:lnTo>
                <a:close/>
              </a:path>
              <a:path w="374650" h="177800">
                <a:moveTo>
                  <a:pt x="361950" y="171450"/>
                </a:moveTo>
                <a:lnTo>
                  <a:pt x="361950" y="158739"/>
                </a:lnTo>
                <a:lnTo>
                  <a:pt x="353618" y="159782"/>
                </a:lnTo>
                <a:lnTo>
                  <a:pt x="361950" y="171450"/>
                </a:lnTo>
                <a:close/>
              </a:path>
              <a:path w="374650" h="177800">
                <a:moveTo>
                  <a:pt x="368305" y="158739"/>
                </a:moveTo>
                <a:lnTo>
                  <a:pt x="363590" y="156707"/>
                </a:lnTo>
                <a:lnTo>
                  <a:pt x="367028" y="161292"/>
                </a:lnTo>
                <a:lnTo>
                  <a:pt x="368305" y="158739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598557" y="2914650"/>
            <a:ext cx="2438400" cy="806450"/>
          </a:xfrm>
          <a:custGeom>
            <a:avLst/>
            <a:gdLst/>
            <a:ahLst/>
            <a:cxnLst/>
            <a:rect l="l" t="t" r="r" b="b"/>
            <a:pathLst>
              <a:path w="2438400" h="806450">
                <a:moveTo>
                  <a:pt x="6339" y="0"/>
                </a:moveTo>
                <a:lnTo>
                  <a:pt x="0" y="0"/>
                </a:lnTo>
                <a:lnTo>
                  <a:pt x="0" y="6355"/>
                </a:lnTo>
                <a:lnTo>
                  <a:pt x="6339" y="0"/>
                </a:lnTo>
                <a:close/>
              </a:path>
              <a:path w="2438400" h="806450">
                <a:moveTo>
                  <a:pt x="2438400" y="806455"/>
                </a:moveTo>
                <a:lnTo>
                  <a:pt x="2438400" y="0"/>
                </a:lnTo>
                <a:lnTo>
                  <a:pt x="6339" y="0"/>
                </a:lnTo>
                <a:lnTo>
                  <a:pt x="0" y="6355"/>
                </a:lnTo>
                <a:lnTo>
                  <a:pt x="2432044" y="6355"/>
                </a:lnTo>
                <a:lnTo>
                  <a:pt x="2432044" y="806455"/>
                </a:lnTo>
                <a:lnTo>
                  <a:pt x="2438400" y="806455"/>
                </a:lnTo>
                <a:close/>
              </a:path>
              <a:path w="2438400" h="806450">
                <a:moveTo>
                  <a:pt x="6339" y="800100"/>
                </a:moveTo>
                <a:lnTo>
                  <a:pt x="6339" y="6355"/>
                </a:lnTo>
                <a:lnTo>
                  <a:pt x="0" y="6355"/>
                </a:lnTo>
                <a:lnTo>
                  <a:pt x="0" y="800100"/>
                </a:lnTo>
                <a:lnTo>
                  <a:pt x="6339" y="800100"/>
                </a:lnTo>
                <a:close/>
              </a:path>
              <a:path w="2438400" h="806450">
                <a:moveTo>
                  <a:pt x="2432044" y="806455"/>
                </a:moveTo>
                <a:lnTo>
                  <a:pt x="2432044" y="800100"/>
                </a:lnTo>
                <a:lnTo>
                  <a:pt x="0" y="800100"/>
                </a:lnTo>
                <a:lnTo>
                  <a:pt x="6339" y="806455"/>
                </a:lnTo>
                <a:lnTo>
                  <a:pt x="2432044" y="806455"/>
                </a:lnTo>
                <a:close/>
              </a:path>
              <a:path w="2438400" h="806450">
                <a:moveTo>
                  <a:pt x="6339" y="806455"/>
                </a:moveTo>
                <a:lnTo>
                  <a:pt x="0" y="800100"/>
                </a:lnTo>
                <a:lnTo>
                  <a:pt x="0" y="806455"/>
                </a:lnTo>
                <a:lnTo>
                  <a:pt x="6339" y="80645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 txBox="1"/>
          <p:nvPr/>
        </p:nvSpPr>
        <p:spPr>
          <a:xfrm>
            <a:off x="2642995" y="2928288"/>
            <a:ext cx="195262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latin typeface="Arial"/>
                <a:cs typeface="Arial"/>
              </a:rPr>
              <a:t>Backlog </a:t>
            </a:r>
            <a:r>
              <a:rPr sz="750" dirty="0">
                <a:latin typeface="Arial"/>
                <a:cs typeface="Arial"/>
              </a:rPr>
              <a:t>Produit </a:t>
            </a:r>
            <a:r>
              <a:rPr sz="750" spc="-5" dirty="0">
                <a:latin typeface="Arial"/>
                <a:cs typeface="Arial"/>
              </a:rPr>
              <a:t>: </a:t>
            </a:r>
            <a:r>
              <a:rPr sz="750" spc="-10" dirty="0">
                <a:latin typeface="Arial"/>
                <a:cs typeface="Arial"/>
              </a:rPr>
              <a:t>ordonnancement </a:t>
            </a:r>
            <a:r>
              <a:rPr sz="750" spc="-15" dirty="0">
                <a:latin typeface="Arial"/>
                <a:cs typeface="Arial"/>
              </a:rPr>
              <a:t>des</a:t>
            </a:r>
            <a:r>
              <a:rPr sz="750" spc="-40" dirty="0">
                <a:latin typeface="Arial"/>
                <a:cs typeface="Arial"/>
              </a:rPr>
              <a:t> </a:t>
            </a:r>
            <a:r>
              <a:rPr sz="750" spc="-10" dirty="0">
                <a:latin typeface="Arial"/>
                <a:cs typeface="Arial"/>
              </a:rPr>
              <a:t>stories</a:t>
            </a:r>
            <a:endParaRPr sz="75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5354452" y="2673355"/>
            <a:ext cx="2940050" cy="1390650"/>
          </a:xfrm>
          <a:custGeom>
            <a:avLst/>
            <a:gdLst/>
            <a:ahLst/>
            <a:cxnLst/>
            <a:rect l="l" t="t" r="r" b="b"/>
            <a:pathLst>
              <a:path w="2940050" h="1390650">
                <a:moveTo>
                  <a:pt x="2940055" y="1390650"/>
                </a:moveTo>
                <a:lnTo>
                  <a:pt x="2940055" y="0"/>
                </a:lnTo>
                <a:lnTo>
                  <a:pt x="0" y="0"/>
                </a:lnTo>
                <a:lnTo>
                  <a:pt x="0" y="1390650"/>
                </a:lnTo>
                <a:lnTo>
                  <a:pt x="6355" y="1390650"/>
                </a:lnTo>
                <a:lnTo>
                  <a:pt x="6355" y="12694"/>
                </a:lnTo>
                <a:lnTo>
                  <a:pt x="12694" y="6339"/>
                </a:lnTo>
                <a:lnTo>
                  <a:pt x="12694" y="12694"/>
                </a:lnTo>
                <a:lnTo>
                  <a:pt x="2933700" y="12694"/>
                </a:lnTo>
                <a:lnTo>
                  <a:pt x="2933700" y="1390650"/>
                </a:lnTo>
                <a:lnTo>
                  <a:pt x="2940055" y="1390650"/>
                </a:lnTo>
                <a:close/>
              </a:path>
              <a:path w="2940050" h="1390650">
                <a:moveTo>
                  <a:pt x="12694" y="12694"/>
                </a:moveTo>
                <a:lnTo>
                  <a:pt x="12694" y="6339"/>
                </a:lnTo>
                <a:lnTo>
                  <a:pt x="6355" y="12694"/>
                </a:lnTo>
                <a:lnTo>
                  <a:pt x="12694" y="12694"/>
                </a:lnTo>
                <a:close/>
              </a:path>
              <a:path w="2940050" h="1390650">
                <a:moveTo>
                  <a:pt x="12694" y="1377939"/>
                </a:moveTo>
                <a:lnTo>
                  <a:pt x="12694" y="12694"/>
                </a:lnTo>
                <a:lnTo>
                  <a:pt x="6355" y="12694"/>
                </a:lnTo>
                <a:lnTo>
                  <a:pt x="6355" y="1377939"/>
                </a:lnTo>
                <a:lnTo>
                  <a:pt x="12694" y="1377939"/>
                </a:lnTo>
                <a:close/>
              </a:path>
              <a:path w="2940050" h="1390650">
                <a:moveTo>
                  <a:pt x="2933700" y="1390650"/>
                </a:moveTo>
                <a:lnTo>
                  <a:pt x="2933700" y="1377939"/>
                </a:lnTo>
                <a:lnTo>
                  <a:pt x="6355" y="1377939"/>
                </a:lnTo>
                <a:lnTo>
                  <a:pt x="12694" y="1384294"/>
                </a:lnTo>
                <a:lnTo>
                  <a:pt x="12694" y="1390650"/>
                </a:lnTo>
                <a:lnTo>
                  <a:pt x="2933700" y="1390650"/>
                </a:lnTo>
                <a:close/>
              </a:path>
              <a:path w="2940050" h="1390650">
                <a:moveTo>
                  <a:pt x="12694" y="1390650"/>
                </a:moveTo>
                <a:lnTo>
                  <a:pt x="12694" y="1384294"/>
                </a:lnTo>
                <a:lnTo>
                  <a:pt x="6355" y="1377939"/>
                </a:lnTo>
                <a:lnTo>
                  <a:pt x="6355" y="1390650"/>
                </a:lnTo>
                <a:lnTo>
                  <a:pt x="12694" y="13906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5405244" y="2690316"/>
            <a:ext cx="2817495" cy="13449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Exemples de </a:t>
            </a:r>
            <a:r>
              <a:rPr sz="850" spc="-5" dirty="0">
                <a:solidFill>
                  <a:srgbClr val="FF0000"/>
                </a:solidFill>
                <a:latin typeface="Arial"/>
                <a:cs typeface="Arial"/>
              </a:rPr>
              <a:t>backlog produit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(stories)</a:t>
            </a:r>
            <a:r>
              <a:rPr sz="85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lister les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exigences</a:t>
            </a:r>
            <a:r>
              <a:rPr sz="850" spc="1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clients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B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lister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les contraintes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de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norme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C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concevoir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-1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D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rédiger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nomenclature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de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E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concevoir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plancher </a:t>
            </a:r>
            <a:r>
              <a:rPr sz="850" spc="15" dirty="0">
                <a:solidFill>
                  <a:srgbClr val="7F7F7F"/>
                </a:solidFill>
                <a:latin typeface="Arial"/>
                <a:cs typeface="Arial"/>
              </a:rPr>
              <a:t>du</a:t>
            </a:r>
            <a:r>
              <a:rPr sz="850" spc="-16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camion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F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rédiger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nomenclature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du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plancher </a:t>
            </a:r>
            <a:r>
              <a:rPr sz="850" spc="15" dirty="0">
                <a:solidFill>
                  <a:srgbClr val="7F7F7F"/>
                </a:solidFill>
                <a:latin typeface="Arial"/>
                <a:cs typeface="Arial"/>
              </a:rPr>
              <a:t>du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camion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G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concevoir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plancher </a:t>
            </a:r>
            <a:r>
              <a:rPr sz="850" spc="15" dirty="0">
                <a:solidFill>
                  <a:srgbClr val="7F7F7F"/>
                </a:solidFill>
                <a:latin typeface="Arial"/>
                <a:cs typeface="Arial"/>
              </a:rPr>
              <a:t>de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remorque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buChar char="•"/>
              <a:tabLst>
                <a:tab pos="121285" algn="l"/>
              </a:tabLst>
            </a:pPr>
            <a:r>
              <a:rPr sz="850" spc="10" dirty="0">
                <a:solidFill>
                  <a:srgbClr val="7F7F7F"/>
                </a:solidFill>
                <a:latin typeface="Arial"/>
                <a:cs typeface="Arial"/>
              </a:rPr>
              <a:t>H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: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rédiger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nomenclature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du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plancher </a:t>
            </a:r>
            <a:r>
              <a:rPr sz="850" spc="15" dirty="0">
                <a:solidFill>
                  <a:srgbClr val="7F7F7F"/>
                </a:solidFill>
                <a:latin typeface="Arial"/>
                <a:cs typeface="Arial"/>
              </a:rPr>
              <a:t>de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remorque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etc.</a:t>
            </a:r>
            <a:endParaRPr sz="850">
              <a:latin typeface="Arial"/>
              <a:cs typeface="Arial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4903607" y="3340105"/>
            <a:ext cx="457200" cy="63500"/>
          </a:xfrm>
          <a:custGeom>
            <a:avLst/>
            <a:gdLst/>
            <a:ahLst/>
            <a:cxnLst/>
            <a:rect l="l" t="t" r="r" b="b"/>
            <a:pathLst>
              <a:path w="457200" h="63500">
                <a:moveTo>
                  <a:pt x="432589" y="28567"/>
                </a:moveTo>
                <a:lnTo>
                  <a:pt x="428617" y="26297"/>
                </a:lnTo>
                <a:lnTo>
                  <a:pt x="0" y="50794"/>
                </a:lnTo>
                <a:lnTo>
                  <a:pt x="0" y="63489"/>
                </a:lnTo>
                <a:lnTo>
                  <a:pt x="424535" y="33170"/>
                </a:lnTo>
                <a:lnTo>
                  <a:pt x="432589" y="28567"/>
                </a:lnTo>
                <a:close/>
              </a:path>
              <a:path w="457200" h="63500">
                <a:moveTo>
                  <a:pt x="457200" y="25389"/>
                </a:moveTo>
                <a:lnTo>
                  <a:pt x="400050" y="0"/>
                </a:lnTo>
                <a:lnTo>
                  <a:pt x="387339" y="0"/>
                </a:lnTo>
                <a:lnTo>
                  <a:pt x="387339" y="6339"/>
                </a:lnTo>
                <a:lnTo>
                  <a:pt x="393694" y="6339"/>
                </a:lnTo>
                <a:lnTo>
                  <a:pt x="428617" y="26297"/>
                </a:lnTo>
                <a:lnTo>
                  <a:pt x="437445" y="25792"/>
                </a:lnTo>
                <a:lnTo>
                  <a:pt x="438150" y="25389"/>
                </a:lnTo>
                <a:lnTo>
                  <a:pt x="438150" y="25752"/>
                </a:lnTo>
                <a:lnTo>
                  <a:pt x="444489" y="25389"/>
                </a:lnTo>
                <a:lnTo>
                  <a:pt x="444489" y="33863"/>
                </a:lnTo>
                <a:lnTo>
                  <a:pt x="457200" y="25389"/>
                </a:lnTo>
                <a:close/>
              </a:path>
              <a:path w="457200" h="63500">
                <a:moveTo>
                  <a:pt x="444489" y="33863"/>
                </a:moveTo>
                <a:lnTo>
                  <a:pt x="444489" y="31744"/>
                </a:lnTo>
                <a:lnTo>
                  <a:pt x="424535" y="33170"/>
                </a:lnTo>
                <a:lnTo>
                  <a:pt x="393694" y="50794"/>
                </a:lnTo>
                <a:lnTo>
                  <a:pt x="393694" y="63489"/>
                </a:lnTo>
                <a:lnTo>
                  <a:pt x="400050" y="63489"/>
                </a:lnTo>
                <a:lnTo>
                  <a:pt x="444489" y="33863"/>
                </a:lnTo>
                <a:close/>
              </a:path>
              <a:path w="457200" h="63500">
                <a:moveTo>
                  <a:pt x="438150" y="32197"/>
                </a:moveTo>
                <a:lnTo>
                  <a:pt x="438150" y="31744"/>
                </a:lnTo>
                <a:lnTo>
                  <a:pt x="432589" y="28567"/>
                </a:lnTo>
                <a:lnTo>
                  <a:pt x="424535" y="33170"/>
                </a:lnTo>
                <a:lnTo>
                  <a:pt x="438150" y="32197"/>
                </a:lnTo>
                <a:close/>
              </a:path>
              <a:path w="457200" h="63500">
                <a:moveTo>
                  <a:pt x="437445" y="25792"/>
                </a:moveTo>
                <a:lnTo>
                  <a:pt x="428617" y="26297"/>
                </a:lnTo>
                <a:lnTo>
                  <a:pt x="432589" y="28567"/>
                </a:lnTo>
                <a:lnTo>
                  <a:pt x="437445" y="25792"/>
                </a:lnTo>
                <a:close/>
              </a:path>
              <a:path w="457200" h="63500">
                <a:moveTo>
                  <a:pt x="444489" y="31744"/>
                </a:moveTo>
                <a:lnTo>
                  <a:pt x="444489" y="25389"/>
                </a:lnTo>
                <a:lnTo>
                  <a:pt x="437445" y="25792"/>
                </a:lnTo>
                <a:lnTo>
                  <a:pt x="432589" y="28567"/>
                </a:lnTo>
                <a:lnTo>
                  <a:pt x="438150" y="31744"/>
                </a:lnTo>
                <a:lnTo>
                  <a:pt x="438150" y="32197"/>
                </a:lnTo>
                <a:lnTo>
                  <a:pt x="444489" y="31744"/>
                </a:lnTo>
                <a:close/>
              </a:path>
              <a:path w="457200" h="63500">
                <a:moveTo>
                  <a:pt x="438150" y="25752"/>
                </a:moveTo>
                <a:lnTo>
                  <a:pt x="438150" y="25389"/>
                </a:lnTo>
                <a:lnTo>
                  <a:pt x="437445" y="25792"/>
                </a:lnTo>
                <a:lnTo>
                  <a:pt x="438150" y="257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395347" y="5207005"/>
            <a:ext cx="2197100" cy="1130300"/>
          </a:xfrm>
          <a:custGeom>
            <a:avLst/>
            <a:gdLst/>
            <a:ahLst/>
            <a:cxnLst/>
            <a:rect l="l" t="t" r="r" b="b"/>
            <a:pathLst>
              <a:path w="2197100" h="1130300">
                <a:moveTo>
                  <a:pt x="2197105" y="12694"/>
                </a:moveTo>
                <a:lnTo>
                  <a:pt x="2197105" y="0"/>
                </a:lnTo>
                <a:lnTo>
                  <a:pt x="6355" y="0"/>
                </a:lnTo>
                <a:lnTo>
                  <a:pt x="0" y="6339"/>
                </a:lnTo>
                <a:lnTo>
                  <a:pt x="0" y="1123950"/>
                </a:lnTo>
                <a:lnTo>
                  <a:pt x="6355" y="1130289"/>
                </a:lnTo>
                <a:lnTo>
                  <a:pt x="6355" y="12694"/>
                </a:lnTo>
                <a:lnTo>
                  <a:pt x="12710" y="6339"/>
                </a:lnTo>
                <a:lnTo>
                  <a:pt x="12710" y="12694"/>
                </a:lnTo>
                <a:lnTo>
                  <a:pt x="2190750" y="12694"/>
                </a:lnTo>
                <a:lnTo>
                  <a:pt x="2190750" y="6339"/>
                </a:lnTo>
                <a:lnTo>
                  <a:pt x="2197105" y="12694"/>
                </a:lnTo>
                <a:close/>
              </a:path>
              <a:path w="2197100" h="1130300">
                <a:moveTo>
                  <a:pt x="12710" y="12694"/>
                </a:moveTo>
                <a:lnTo>
                  <a:pt x="12710" y="6339"/>
                </a:lnTo>
                <a:lnTo>
                  <a:pt x="6355" y="12694"/>
                </a:lnTo>
                <a:lnTo>
                  <a:pt x="12710" y="12694"/>
                </a:lnTo>
                <a:close/>
              </a:path>
              <a:path w="2197100" h="1130300">
                <a:moveTo>
                  <a:pt x="12710" y="1117594"/>
                </a:moveTo>
                <a:lnTo>
                  <a:pt x="12710" y="12694"/>
                </a:lnTo>
                <a:lnTo>
                  <a:pt x="6355" y="12694"/>
                </a:lnTo>
                <a:lnTo>
                  <a:pt x="6355" y="1117594"/>
                </a:lnTo>
                <a:lnTo>
                  <a:pt x="12710" y="1117594"/>
                </a:lnTo>
                <a:close/>
              </a:path>
              <a:path w="2197100" h="1130300">
                <a:moveTo>
                  <a:pt x="2197105" y="1117594"/>
                </a:moveTo>
                <a:lnTo>
                  <a:pt x="6355" y="1117594"/>
                </a:lnTo>
                <a:lnTo>
                  <a:pt x="12710" y="1123950"/>
                </a:lnTo>
                <a:lnTo>
                  <a:pt x="12710" y="1130289"/>
                </a:lnTo>
                <a:lnTo>
                  <a:pt x="2190750" y="1130289"/>
                </a:lnTo>
                <a:lnTo>
                  <a:pt x="2190750" y="1123950"/>
                </a:lnTo>
                <a:lnTo>
                  <a:pt x="2197105" y="1117594"/>
                </a:lnTo>
                <a:close/>
              </a:path>
              <a:path w="2197100" h="1130300">
                <a:moveTo>
                  <a:pt x="12710" y="1130289"/>
                </a:moveTo>
                <a:lnTo>
                  <a:pt x="12710" y="1123950"/>
                </a:lnTo>
                <a:lnTo>
                  <a:pt x="6355" y="1117594"/>
                </a:lnTo>
                <a:lnTo>
                  <a:pt x="6355" y="1130289"/>
                </a:lnTo>
                <a:lnTo>
                  <a:pt x="12710" y="1130289"/>
                </a:lnTo>
                <a:close/>
              </a:path>
              <a:path w="2197100" h="1130300">
                <a:moveTo>
                  <a:pt x="2197105" y="12694"/>
                </a:moveTo>
                <a:lnTo>
                  <a:pt x="2190750" y="6339"/>
                </a:lnTo>
                <a:lnTo>
                  <a:pt x="2190750" y="12694"/>
                </a:lnTo>
                <a:lnTo>
                  <a:pt x="2197105" y="12694"/>
                </a:lnTo>
                <a:close/>
              </a:path>
              <a:path w="2197100" h="1130300">
                <a:moveTo>
                  <a:pt x="2197105" y="1117594"/>
                </a:moveTo>
                <a:lnTo>
                  <a:pt x="2197105" y="12694"/>
                </a:lnTo>
                <a:lnTo>
                  <a:pt x="2190750" y="12694"/>
                </a:lnTo>
                <a:lnTo>
                  <a:pt x="2190750" y="1117594"/>
                </a:lnTo>
                <a:lnTo>
                  <a:pt x="2197105" y="1117594"/>
                </a:lnTo>
                <a:close/>
              </a:path>
              <a:path w="2197100" h="1130300">
                <a:moveTo>
                  <a:pt x="2197105" y="1130289"/>
                </a:moveTo>
                <a:lnTo>
                  <a:pt x="2197105" y="1117594"/>
                </a:lnTo>
                <a:lnTo>
                  <a:pt x="2190750" y="1123950"/>
                </a:lnTo>
                <a:lnTo>
                  <a:pt x="2190750" y="1130289"/>
                </a:lnTo>
                <a:lnTo>
                  <a:pt x="2197105" y="11302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 txBox="1"/>
          <p:nvPr/>
        </p:nvSpPr>
        <p:spPr>
          <a:xfrm>
            <a:off x="2446158" y="5223965"/>
            <a:ext cx="1064895" cy="290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Exemples de </a:t>
            </a:r>
            <a:r>
              <a:rPr sz="850" spc="5" dirty="0">
                <a:solidFill>
                  <a:srgbClr val="FF0000"/>
                </a:solidFill>
                <a:latin typeface="Arial"/>
                <a:cs typeface="Arial"/>
              </a:rPr>
              <a:t>story</a:t>
            </a:r>
            <a:r>
              <a:rPr sz="85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concevoir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-1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5068702" y="5543674"/>
            <a:ext cx="5524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>
              <a:lnSpc>
                <a:spcPts val="745"/>
              </a:lnSpc>
              <a:spcBef>
                <a:spcPts val="95"/>
              </a:spcBef>
            </a:pPr>
            <a:r>
              <a:rPr sz="700" spc="-5" dirty="0">
                <a:latin typeface="Arial"/>
                <a:cs typeface="Arial"/>
              </a:rPr>
              <a:t>story</a:t>
            </a:r>
            <a:endParaRPr sz="700">
              <a:latin typeface="Arial"/>
              <a:cs typeface="Arial"/>
            </a:endParaRPr>
          </a:p>
          <a:p>
            <a:pPr marL="50165">
              <a:lnSpc>
                <a:spcPts val="925"/>
              </a:lnSpc>
              <a:tabLst>
                <a:tab pos="534670" algn="l"/>
              </a:tabLst>
            </a:pPr>
            <a:r>
              <a:rPr sz="850" u="sng" dirty="0">
                <a:solidFill>
                  <a:srgbClr val="FF0000"/>
                </a:solidFill>
                <a:uFill>
                  <a:solidFill>
                    <a:srgbClr val="323298"/>
                  </a:solidFill>
                </a:u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2446158" y="5624014"/>
            <a:ext cx="1866264" cy="6845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Exemples </a:t>
            </a:r>
            <a:r>
              <a:rPr sz="850" spc="1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tâches </a:t>
            </a:r>
            <a:r>
              <a:rPr sz="850" spc="-5" dirty="0">
                <a:solidFill>
                  <a:srgbClr val="FF0000"/>
                </a:solidFill>
                <a:latin typeface="Arial"/>
                <a:cs typeface="Arial"/>
              </a:rPr>
              <a:t>pour </a:t>
            </a:r>
            <a:r>
              <a:rPr sz="850" spc="5" dirty="0">
                <a:solidFill>
                  <a:srgbClr val="FF0000"/>
                </a:solidFill>
                <a:latin typeface="Arial"/>
                <a:cs typeface="Arial"/>
              </a:rPr>
              <a:t>cette </a:t>
            </a:r>
            <a:r>
              <a:rPr sz="850" spc="-5" dirty="0">
                <a:solidFill>
                  <a:srgbClr val="FF0000"/>
                </a:solidFill>
                <a:latin typeface="Arial"/>
                <a:cs typeface="Arial"/>
              </a:rPr>
              <a:t>story</a:t>
            </a:r>
            <a:r>
              <a:rPr sz="85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choisir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le</a:t>
            </a:r>
            <a:r>
              <a:rPr sz="850" spc="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parebrise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buChar char="•"/>
              <a:tabLst>
                <a:tab pos="121285" algn="l"/>
              </a:tabLst>
            </a:pP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définir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type de</a:t>
            </a:r>
            <a:r>
              <a:rPr sz="850" spc="-6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siège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interfacer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les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éléments entre</a:t>
            </a:r>
            <a:r>
              <a:rPr sz="850" spc="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eux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30"/>
              </a:spcBef>
              <a:buChar char="•"/>
              <a:tabLst>
                <a:tab pos="121285" algn="l"/>
              </a:tabLst>
            </a:pPr>
            <a:r>
              <a:rPr sz="850" dirty="0">
                <a:solidFill>
                  <a:srgbClr val="7F7F7F"/>
                </a:solidFill>
                <a:latin typeface="Arial"/>
                <a:cs typeface="Arial"/>
              </a:rPr>
              <a:t>etc.</a:t>
            </a:r>
            <a:endParaRPr sz="850">
              <a:latin typeface="Arial"/>
              <a:cs typeface="Arial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4586097" y="5765794"/>
            <a:ext cx="635000" cy="222885"/>
          </a:xfrm>
          <a:custGeom>
            <a:avLst/>
            <a:gdLst/>
            <a:ahLst/>
            <a:cxnLst/>
            <a:rect l="l" t="t" r="r" b="b"/>
            <a:pathLst>
              <a:path w="635000" h="222885">
                <a:moveTo>
                  <a:pt x="613346" y="199094"/>
                </a:moveTo>
                <a:lnTo>
                  <a:pt x="605016" y="189379"/>
                </a:lnTo>
                <a:lnTo>
                  <a:pt x="6355" y="0"/>
                </a:lnTo>
                <a:lnTo>
                  <a:pt x="0" y="12710"/>
                </a:lnTo>
                <a:lnTo>
                  <a:pt x="599887" y="202457"/>
                </a:lnTo>
                <a:lnTo>
                  <a:pt x="613346" y="199094"/>
                </a:lnTo>
                <a:close/>
              </a:path>
              <a:path w="635000" h="222885">
                <a:moveTo>
                  <a:pt x="635005" y="209550"/>
                </a:moveTo>
                <a:lnTo>
                  <a:pt x="626922" y="200314"/>
                </a:lnTo>
                <a:lnTo>
                  <a:pt x="622310" y="209550"/>
                </a:lnTo>
                <a:lnTo>
                  <a:pt x="599887" y="202457"/>
                </a:lnTo>
                <a:lnTo>
                  <a:pt x="571500" y="209550"/>
                </a:lnTo>
                <a:lnTo>
                  <a:pt x="565160" y="209550"/>
                </a:lnTo>
                <a:lnTo>
                  <a:pt x="565160" y="222260"/>
                </a:lnTo>
                <a:lnTo>
                  <a:pt x="571500" y="222260"/>
                </a:lnTo>
                <a:lnTo>
                  <a:pt x="635005" y="209550"/>
                </a:lnTo>
                <a:close/>
              </a:path>
              <a:path w="635000" h="222885">
                <a:moveTo>
                  <a:pt x="622074" y="194774"/>
                </a:moveTo>
                <a:lnTo>
                  <a:pt x="590550" y="158755"/>
                </a:lnTo>
                <a:lnTo>
                  <a:pt x="584210" y="158755"/>
                </a:lnTo>
                <a:lnTo>
                  <a:pt x="584210" y="165110"/>
                </a:lnTo>
                <a:lnTo>
                  <a:pt x="605016" y="189379"/>
                </a:lnTo>
                <a:lnTo>
                  <a:pt x="622074" y="194774"/>
                </a:lnTo>
                <a:close/>
              </a:path>
              <a:path w="635000" h="222885">
                <a:moveTo>
                  <a:pt x="622310" y="209550"/>
                </a:moveTo>
                <a:lnTo>
                  <a:pt x="613346" y="199094"/>
                </a:lnTo>
                <a:lnTo>
                  <a:pt x="599887" y="202457"/>
                </a:lnTo>
                <a:lnTo>
                  <a:pt x="622310" y="209550"/>
                </a:lnTo>
                <a:close/>
              </a:path>
              <a:path w="635000" h="222885">
                <a:moveTo>
                  <a:pt x="626922" y="200314"/>
                </a:moveTo>
                <a:lnTo>
                  <a:pt x="622074" y="194774"/>
                </a:lnTo>
                <a:lnTo>
                  <a:pt x="605016" y="189379"/>
                </a:lnTo>
                <a:lnTo>
                  <a:pt x="613346" y="199094"/>
                </a:lnTo>
                <a:lnTo>
                  <a:pt x="622310" y="196855"/>
                </a:lnTo>
                <a:lnTo>
                  <a:pt x="622310" y="209550"/>
                </a:lnTo>
                <a:lnTo>
                  <a:pt x="626922" y="200314"/>
                </a:lnTo>
                <a:close/>
              </a:path>
              <a:path w="635000" h="222885">
                <a:moveTo>
                  <a:pt x="622310" y="209550"/>
                </a:moveTo>
                <a:lnTo>
                  <a:pt x="622310" y="196855"/>
                </a:lnTo>
                <a:lnTo>
                  <a:pt x="613346" y="199094"/>
                </a:lnTo>
                <a:lnTo>
                  <a:pt x="622310" y="209550"/>
                </a:lnTo>
                <a:close/>
              </a:path>
              <a:path w="635000" h="222885">
                <a:moveTo>
                  <a:pt x="628650" y="196855"/>
                </a:moveTo>
                <a:lnTo>
                  <a:pt x="622074" y="194774"/>
                </a:lnTo>
                <a:lnTo>
                  <a:pt x="626922" y="200314"/>
                </a:lnTo>
                <a:lnTo>
                  <a:pt x="628650" y="1968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395347" y="4629150"/>
            <a:ext cx="2019300" cy="349250"/>
          </a:xfrm>
          <a:custGeom>
            <a:avLst/>
            <a:gdLst/>
            <a:ahLst/>
            <a:cxnLst/>
            <a:rect l="l" t="t" r="r" b="b"/>
            <a:pathLst>
              <a:path w="2019300" h="349250">
                <a:moveTo>
                  <a:pt x="2019300" y="349255"/>
                </a:moveTo>
                <a:lnTo>
                  <a:pt x="2019300" y="0"/>
                </a:lnTo>
                <a:lnTo>
                  <a:pt x="6355" y="0"/>
                </a:lnTo>
                <a:lnTo>
                  <a:pt x="0" y="6355"/>
                </a:lnTo>
                <a:lnTo>
                  <a:pt x="0" y="342900"/>
                </a:lnTo>
                <a:lnTo>
                  <a:pt x="6355" y="349255"/>
                </a:lnTo>
                <a:lnTo>
                  <a:pt x="6355" y="12694"/>
                </a:lnTo>
                <a:lnTo>
                  <a:pt x="12710" y="6355"/>
                </a:lnTo>
                <a:lnTo>
                  <a:pt x="12710" y="12694"/>
                </a:lnTo>
                <a:lnTo>
                  <a:pt x="2012960" y="12694"/>
                </a:lnTo>
                <a:lnTo>
                  <a:pt x="2012960" y="349255"/>
                </a:lnTo>
                <a:lnTo>
                  <a:pt x="2019300" y="349255"/>
                </a:lnTo>
                <a:close/>
              </a:path>
              <a:path w="2019300" h="349250">
                <a:moveTo>
                  <a:pt x="12710" y="12694"/>
                </a:moveTo>
                <a:lnTo>
                  <a:pt x="12710" y="6355"/>
                </a:lnTo>
                <a:lnTo>
                  <a:pt x="6355" y="12694"/>
                </a:lnTo>
                <a:lnTo>
                  <a:pt x="12710" y="12694"/>
                </a:lnTo>
                <a:close/>
              </a:path>
              <a:path w="2019300" h="349250">
                <a:moveTo>
                  <a:pt x="12710" y="336544"/>
                </a:moveTo>
                <a:lnTo>
                  <a:pt x="12710" y="12694"/>
                </a:lnTo>
                <a:lnTo>
                  <a:pt x="6355" y="12694"/>
                </a:lnTo>
                <a:lnTo>
                  <a:pt x="6355" y="336544"/>
                </a:lnTo>
                <a:lnTo>
                  <a:pt x="12710" y="336544"/>
                </a:lnTo>
                <a:close/>
              </a:path>
              <a:path w="2019300" h="349250">
                <a:moveTo>
                  <a:pt x="2012960" y="349255"/>
                </a:moveTo>
                <a:lnTo>
                  <a:pt x="2012960" y="336544"/>
                </a:lnTo>
                <a:lnTo>
                  <a:pt x="6355" y="336544"/>
                </a:lnTo>
                <a:lnTo>
                  <a:pt x="12710" y="342900"/>
                </a:lnTo>
                <a:lnTo>
                  <a:pt x="12710" y="349255"/>
                </a:lnTo>
                <a:lnTo>
                  <a:pt x="2012960" y="349255"/>
                </a:lnTo>
                <a:close/>
              </a:path>
              <a:path w="2019300" h="349250">
                <a:moveTo>
                  <a:pt x="12710" y="349255"/>
                </a:moveTo>
                <a:lnTo>
                  <a:pt x="12710" y="342900"/>
                </a:lnTo>
                <a:lnTo>
                  <a:pt x="6355" y="336544"/>
                </a:lnTo>
                <a:lnTo>
                  <a:pt x="6355" y="349255"/>
                </a:lnTo>
                <a:lnTo>
                  <a:pt x="12710" y="3492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 txBox="1"/>
          <p:nvPr/>
        </p:nvSpPr>
        <p:spPr>
          <a:xfrm>
            <a:off x="2446158" y="4652465"/>
            <a:ext cx="1903095" cy="284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010"/>
              </a:lnSpc>
              <a:spcBef>
                <a:spcPts val="114"/>
              </a:spcBef>
            </a:pP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Exemple de </a:t>
            </a:r>
            <a:r>
              <a:rPr sz="850" spc="5" dirty="0">
                <a:solidFill>
                  <a:srgbClr val="FF0000"/>
                </a:solidFill>
                <a:latin typeface="Arial"/>
                <a:cs typeface="Arial"/>
              </a:rPr>
              <a:t>story</a:t>
            </a:r>
            <a:r>
              <a:rPr sz="85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  <a:p>
            <a:pPr marL="120650" indent="-108585">
              <a:lnSpc>
                <a:spcPts val="1010"/>
              </a:lnSpc>
              <a:buChar char="•"/>
              <a:tabLst>
                <a:tab pos="121285" algn="l"/>
              </a:tabLst>
            </a:pP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rédiger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la </a:t>
            </a:r>
            <a:r>
              <a:rPr sz="850" spc="-5" dirty="0">
                <a:solidFill>
                  <a:srgbClr val="7F7F7F"/>
                </a:solidFill>
                <a:latin typeface="Arial"/>
                <a:cs typeface="Arial"/>
              </a:rPr>
              <a:t>nomenclature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de </a:t>
            </a:r>
            <a:r>
              <a:rPr sz="850" spc="5" dirty="0">
                <a:solidFill>
                  <a:srgbClr val="7F7F7F"/>
                </a:solidFill>
                <a:latin typeface="Arial"/>
                <a:cs typeface="Arial"/>
              </a:rPr>
              <a:t>la</a:t>
            </a:r>
            <a:r>
              <a:rPr sz="850" spc="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4408307" y="4800600"/>
            <a:ext cx="812800" cy="749300"/>
          </a:xfrm>
          <a:custGeom>
            <a:avLst/>
            <a:gdLst/>
            <a:ahLst/>
            <a:cxnLst/>
            <a:rect l="l" t="t" r="r" b="b"/>
            <a:pathLst>
              <a:path w="812800" h="749300">
                <a:moveTo>
                  <a:pt x="796814" y="734189"/>
                </a:moveTo>
                <a:lnTo>
                  <a:pt x="793116" y="724329"/>
                </a:lnTo>
                <a:lnTo>
                  <a:pt x="6339" y="0"/>
                </a:lnTo>
                <a:lnTo>
                  <a:pt x="0" y="6355"/>
                </a:lnTo>
                <a:lnTo>
                  <a:pt x="779036" y="729746"/>
                </a:lnTo>
                <a:lnTo>
                  <a:pt x="796814" y="734189"/>
                </a:lnTo>
                <a:close/>
              </a:path>
              <a:path w="812800" h="749300">
                <a:moveTo>
                  <a:pt x="796611" y="746066"/>
                </a:moveTo>
                <a:lnTo>
                  <a:pt x="779036" y="729746"/>
                </a:lnTo>
                <a:lnTo>
                  <a:pt x="755644" y="723900"/>
                </a:lnTo>
                <a:lnTo>
                  <a:pt x="749289" y="723900"/>
                </a:lnTo>
                <a:lnTo>
                  <a:pt x="742950" y="730255"/>
                </a:lnTo>
                <a:lnTo>
                  <a:pt x="749289" y="736594"/>
                </a:lnTo>
                <a:lnTo>
                  <a:pt x="796611" y="746066"/>
                </a:lnTo>
                <a:close/>
              </a:path>
              <a:path w="812800" h="749300">
                <a:moveTo>
                  <a:pt x="806439" y="736594"/>
                </a:moveTo>
                <a:lnTo>
                  <a:pt x="800100" y="742950"/>
                </a:lnTo>
                <a:lnTo>
                  <a:pt x="796814" y="734189"/>
                </a:lnTo>
                <a:lnTo>
                  <a:pt x="779036" y="729746"/>
                </a:lnTo>
                <a:lnTo>
                  <a:pt x="796611" y="746066"/>
                </a:lnTo>
                <a:lnTo>
                  <a:pt x="801252" y="746994"/>
                </a:lnTo>
                <a:lnTo>
                  <a:pt x="806439" y="736594"/>
                </a:lnTo>
                <a:close/>
              </a:path>
              <a:path w="812800" h="749300">
                <a:moveTo>
                  <a:pt x="812794" y="749305"/>
                </a:moveTo>
                <a:lnTo>
                  <a:pt x="793744" y="685800"/>
                </a:lnTo>
                <a:lnTo>
                  <a:pt x="781050" y="685800"/>
                </a:lnTo>
                <a:lnTo>
                  <a:pt x="781050" y="692155"/>
                </a:lnTo>
                <a:lnTo>
                  <a:pt x="793116" y="724329"/>
                </a:lnTo>
                <a:lnTo>
                  <a:pt x="806439" y="736594"/>
                </a:lnTo>
                <a:lnTo>
                  <a:pt x="806439" y="748033"/>
                </a:lnTo>
                <a:lnTo>
                  <a:pt x="812794" y="749305"/>
                </a:lnTo>
                <a:close/>
              </a:path>
              <a:path w="812800" h="749300">
                <a:moveTo>
                  <a:pt x="806439" y="736594"/>
                </a:moveTo>
                <a:lnTo>
                  <a:pt x="793116" y="724329"/>
                </a:lnTo>
                <a:lnTo>
                  <a:pt x="796814" y="734189"/>
                </a:lnTo>
                <a:lnTo>
                  <a:pt x="806439" y="736594"/>
                </a:lnTo>
                <a:close/>
              </a:path>
              <a:path w="812800" h="749300">
                <a:moveTo>
                  <a:pt x="801252" y="746994"/>
                </a:moveTo>
                <a:lnTo>
                  <a:pt x="796611" y="746066"/>
                </a:lnTo>
                <a:lnTo>
                  <a:pt x="800100" y="749305"/>
                </a:lnTo>
                <a:lnTo>
                  <a:pt x="801252" y="746994"/>
                </a:lnTo>
                <a:close/>
              </a:path>
              <a:path w="812800" h="749300">
                <a:moveTo>
                  <a:pt x="806439" y="736594"/>
                </a:moveTo>
                <a:lnTo>
                  <a:pt x="796814" y="734189"/>
                </a:lnTo>
                <a:lnTo>
                  <a:pt x="800100" y="742950"/>
                </a:lnTo>
                <a:lnTo>
                  <a:pt x="806439" y="736594"/>
                </a:lnTo>
                <a:close/>
              </a:path>
              <a:path w="812800" h="749300">
                <a:moveTo>
                  <a:pt x="806439" y="748033"/>
                </a:moveTo>
                <a:lnTo>
                  <a:pt x="806439" y="736594"/>
                </a:lnTo>
                <a:lnTo>
                  <a:pt x="801252" y="746994"/>
                </a:lnTo>
                <a:lnTo>
                  <a:pt x="806439" y="7480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564002" y="4229100"/>
            <a:ext cx="2419350" cy="342900"/>
          </a:xfrm>
          <a:custGeom>
            <a:avLst/>
            <a:gdLst/>
            <a:ahLst/>
            <a:cxnLst/>
            <a:rect l="l" t="t" r="r" b="b"/>
            <a:pathLst>
              <a:path w="2419350" h="342900">
                <a:moveTo>
                  <a:pt x="2419350" y="342900"/>
                </a:moveTo>
                <a:lnTo>
                  <a:pt x="2419350" y="0"/>
                </a:lnTo>
                <a:lnTo>
                  <a:pt x="0" y="0"/>
                </a:lnTo>
                <a:lnTo>
                  <a:pt x="0" y="342900"/>
                </a:lnTo>
                <a:lnTo>
                  <a:pt x="6355" y="342900"/>
                </a:lnTo>
                <a:lnTo>
                  <a:pt x="6355" y="12694"/>
                </a:lnTo>
                <a:lnTo>
                  <a:pt x="12694" y="6355"/>
                </a:lnTo>
                <a:lnTo>
                  <a:pt x="12694" y="12694"/>
                </a:lnTo>
                <a:lnTo>
                  <a:pt x="2406655" y="12694"/>
                </a:lnTo>
                <a:lnTo>
                  <a:pt x="2406655" y="6355"/>
                </a:lnTo>
                <a:lnTo>
                  <a:pt x="2412994" y="12694"/>
                </a:lnTo>
                <a:lnTo>
                  <a:pt x="2412994" y="342900"/>
                </a:lnTo>
                <a:lnTo>
                  <a:pt x="2419350" y="342900"/>
                </a:lnTo>
                <a:close/>
              </a:path>
              <a:path w="2419350" h="342900">
                <a:moveTo>
                  <a:pt x="12694" y="12694"/>
                </a:moveTo>
                <a:lnTo>
                  <a:pt x="12694" y="6355"/>
                </a:lnTo>
                <a:lnTo>
                  <a:pt x="6355" y="12694"/>
                </a:lnTo>
                <a:lnTo>
                  <a:pt x="12694" y="12694"/>
                </a:lnTo>
                <a:close/>
              </a:path>
              <a:path w="2419350" h="342900">
                <a:moveTo>
                  <a:pt x="12694" y="330205"/>
                </a:moveTo>
                <a:lnTo>
                  <a:pt x="12694" y="12694"/>
                </a:lnTo>
                <a:lnTo>
                  <a:pt x="6355" y="12694"/>
                </a:lnTo>
                <a:lnTo>
                  <a:pt x="6355" y="330205"/>
                </a:lnTo>
                <a:lnTo>
                  <a:pt x="12694" y="330205"/>
                </a:lnTo>
                <a:close/>
              </a:path>
              <a:path w="2419350" h="342900">
                <a:moveTo>
                  <a:pt x="2412994" y="330205"/>
                </a:moveTo>
                <a:lnTo>
                  <a:pt x="6355" y="330205"/>
                </a:lnTo>
                <a:lnTo>
                  <a:pt x="12694" y="336544"/>
                </a:lnTo>
                <a:lnTo>
                  <a:pt x="12694" y="342900"/>
                </a:lnTo>
                <a:lnTo>
                  <a:pt x="2406655" y="342900"/>
                </a:lnTo>
                <a:lnTo>
                  <a:pt x="2406655" y="336544"/>
                </a:lnTo>
                <a:lnTo>
                  <a:pt x="2412994" y="330205"/>
                </a:lnTo>
                <a:close/>
              </a:path>
              <a:path w="2419350" h="342900">
                <a:moveTo>
                  <a:pt x="12694" y="342900"/>
                </a:moveTo>
                <a:lnTo>
                  <a:pt x="12694" y="336544"/>
                </a:lnTo>
                <a:lnTo>
                  <a:pt x="6355" y="330205"/>
                </a:lnTo>
                <a:lnTo>
                  <a:pt x="6355" y="342900"/>
                </a:lnTo>
                <a:lnTo>
                  <a:pt x="12694" y="342900"/>
                </a:lnTo>
                <a:close/>
              </a:path>
              <a:path w="2419350" h="342900">
                <a:moveTo>
                  <a:pt x="2412994" y="12694"/>
                </a:moveTo>
                <a:lnTo>
                  <a:pt x="2406655" y="6355"/>
                </a:lnTo>
                <a:lnTo>
                  <a:pt x="2406655" y="12694"/>
                </a:lnTo>
                <a:lnTo>
                  <a:pt x="2412994" y="12694"/>
                </a:lnTo>
                <a:close/>
              </a:path>
              <a:path w="2419350" h="342900">
                <a:moveTo>
                  <a:pt x="2412994" y="330205"/>
                </a:moveTo>
                <a:lnTo>
                  <a:pt x="2412994" y="12694"/>
                </a:lnTo>
                <a:lnTo>
                  <a:pt x="2406655" y="12694"/>
                </a:lnTo>
                <a:lnTo>
                  <a:pt x="2406655" y="330205"/>
                </a:lnTo>
                <a:lnTo>
                  <a:pt x="2412994" y="330205"/>
                </a:lnTo>
                <a:close/>
              </a:path>
              <a:path w="2419350" h="342900">
                <a:moveTo>
                  <a:pt x="2412994" y="342900"/>
                </a:moveTo>
                <a:lnTo>
                  <a:pt x="2412994" y="330205"/>
                </a:lnTo>
                <a:lnTo>
                  <a:pt x="2406655" y="336544"/>
                </a:lnTo>
                <a:lnTo>
                  <a:pt x="2406655" y="342900"/>
                </a:lnTo>
                <a:lnTo>
                  <a:pt x="2412994" y="3429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5621144" y="4246065"/>
            <a:ext cx="2291080" cy="290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Exemple de </a:t>
            </a:r>
            <a:r>
              <a:rPr sz="850" spc="-5" dirty="0">
                <a:solidFill>
                  <a:srgbClr val="FF0000"/>
                </a:solidFill>
                <a:latin typeface="Arial"/>
                <a:cs typeface="Arial"/>
              </a:rPr>
              <a:t>tâche </a:t>
            </a:r>
            <a:r>
              <a:rPr sz="850" spc="-10" dirty="0">
                <a:solidFill>
                  <a:srgbClr val="FF0000"/>
                </a:solidFill>
                <a:latin typeface="Arial"/>
                <a:cs typeface="Arial"/>
              </a:rPr>
              <a:t>hors </a:t>
            </a:r>
            <a:r>
              <a:rPr sz="850" spc="5" dirty="0">
                <a:solidFill>
                  <a:srgbClr val="FF0000"/>
                </a:solidFill>
                <a:latin typeface="Arial"/>
                <a:cs typeface="Arial"/>
              </a:rPr>
              <a:t>sprint</a:t>
            </a:r>
            <a:r>
              <a:rPr sz="85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850">
              <a:latin typeface="Arial"/>
              <a:cs typeface="Arial"/>
            </a:endParaRPr>
          </a:p>
          <a:p>
            <a:pPr marL="114300" indent="-102235">
              <a:lnSpc>
                <a:spcPct val="100000"/>
              </a:lnSpc>
              <a:spcBef>
                <a:spcPts val="30"/>
              </a:spcBef>
              <a:buChar char="•"/>
              <a:tabLst>
                <a:tab pos="114935" algn="l"/>
              </a:tabLst>
            </a:pP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valider </a:t>
            </a:r>
            <a:r>
              <a:rPr sz="850" spc="-20" dirty="0">
                <a:solidFill>
                  <a:srgbClr val="7F7F7F"/>
                </a:solidFill>
                <a:latin typeface="Arial"/>
                <a:cs typeface="Arial"/>
              </a:rPr>
              <a:t>les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exigences client au </a:t>
            </a:r>
            <a:r>
              <a:rPr sz="850" spc="-15" dirty="0">
                <a:solidFill>
                  <a:srgbClr val="7F7F7F"/>
                </a:solidFill>
                <a:latin typeface="Arial"/>
                <a:cs typeface="Arial"/>
              </a:rPr>
              <a:t>niveau</a:t>
            </a:r>
            <a:r>
              <a:rPr sz="850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7F7F7F"/>
                </a:solidFill>
                <a:latin typeface="Arial"/>
                <a:cs typeface="Arial"/>
              </a:rPr>
              <a:t>cabine</a:t>
            </a:r>
            <a:endParaRPr sz="850">
              <a:latin typeface="Arial"/>
              <a:cs typeface="Arial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5862447" y="4565644"/>
            <a:ext cx="203835" cy="647700"/>
          </a:xfrm>
          <a:custGeom>
            <a:avLst/>
            <a:gdLst/>
            <a:ahLst/>
            <a:cxnLst/>
            <a:rect l="l" t="t" r="r" b="b"/>
            <a:pathLst>
              <a:path w="203835" h="647700">
                <a:moveTo>
                  <a:pt x="24370" y="615300"/>
                </a:moveTo>
                <a:lnTo>
                  <a:pt x="12710" y="584210"/>
                </a:lnTo>
                <a:lnTo>
                  <a:pt x="12710" y="577855"/>
                </a:lnTo>
                <a:lnTo>
                  <a:pt x="6355" y="577855"/>
                </a:lnTo>
                <a:lnTo>
                  <a:pt x="0" y="584210"/>
                </a:lnTo>
                <a:lnTo>
                  <a:pt x="6355" y="584210"/>
                </a:lnTo>
                <a:lnTo>
                  <a:pt x="19050" y="647700"/>
                </a:lnTo>
                <a:lnTo>
                  <a:pt x="19050" y="635005"/>
                </a:lnTo>
                <a:lnTo>
                  <a:pt x="24370" y="615300"/>
                </a:lnTo>
                <a:close/>
              </a:path>
              <a:path w="203835" h="647700">
                <a:moveTo>
                  <a:pt x="28293" y="625761"/>
                </a:moveTo>
                <a:lnTo>
                  <a:pt x="24370" y="615300"/>
                </a:lnTo>
                <a:lnTo>
                  <a:pt x="19050" y="635005"/>
                </a:lnTo>
                <a:lnTo>
                  <a:pt x="28293" y="625761"/>
                </a:lnTo>
                <a:close/>
              </a:path>
              <a:path w="203835" h="647700">
                <a:moveTo>
                  <a:pt x="31760" y="635005"/>
                </a:moveTo>
                <a:lnTo>
                  <a:pt x="28293" y="625761"/>
                </a:lnTo>
                <a:lnTo>
                  <a:pt x="19050" y="635005"/>
                </a:lnTo>
                <a:lnTo>
                  <a:pt x="31760" y="635005"/>
                </a:lnTo>
                <a:close/>
              </a:path>
              <a:path w="203835" h="647700">
                <a:moveTo>
                  <a:pt x="31760" y="636583"/>
                </a:moveTo>
                <a:lnTo>
                  <a:pt x="31760" y="635005"/>
                </a:lnTo>
                <a:lnTo>
                  <a:pt x="19050" y="635005"/>
                </a:lnTo>
                <a:lnTo>
                  <a:pt x="28293" y="639615"/>
                </a:lnTo>
                <a:lnTo>
                  <a:pt x="31760" y="636583"/>
                </a:lnTo>
                <a:close/>
              </a:path>
              <a:path w="203835" h="647700">
                <a:moveTo>
                  <a:pt x="28285" y="639622"/>
                </a:moveTo>
                <a:lnTo>
                  <a:pt x="19050" y="635005"/>
                </a:lnTo>
                <a:lnTo>
                  <a:pt x="19050" y="647700"/>
                </a:lnTo>
                <a:lnTo>
                  <a:pt x="28285" y="639622"/>
                </a:lnTo>
                <a:close/>
              </a:path>
              <a:path w="203835" h="647700">
                <a:moveTo>
                  <a:pt x="203210" y="0"/>
                </a:moveTo>
                <a:lnTo>
                  <a:pt x="190500" y="0"/>
                </a:lnTo>
                <a:lnTo>
                  <a:pt x="24370" y="615300"/>
                </a:lnTo>
                <a:lnTo>
                  <a:pt x="28293" y="625761"/>
                </a:lnTo>
                <a:lnTo>
                  <a:pt x="38716" y="615338"/>
                </a:lnTo>
                <a:lnTo>
                  <a:pt x="203210" y="0"/>
                </a:lnTo>
                <a:close/>
              </a:path>
              <a:path w="203835" h="647700">
                <a:moveTo>
                  <a:pt x="33426" y="635125"/>
                </a:moveTo>
                <a:lnTo>
                  <a:pt x="28285" y="639622"/>
                </a:lnTo>
                <a:lnTo>
                  <a:pt x="31760" y="641360"/>
                </a:lnTo>
                <a:lnTo>
                  <a:pt x="33426" y="635125"/>
                </a:lnTo>
                <a:close/>
              </a:path>
              <a:path w="203835" h="647700">
                <a:moveTo>
                  <a:pt x="38716" y="615338"/>
                </a:moveTo>
                <a:lnTo>
                  <a:pt x="28293" y="625761"/>
                </a:lnTo>
                <a:lnTo>
                  <a:pt x="31760" y="635005"/>
                </a:lnTo>
                <a:lnTo>
                  <a:pt x="31760" y="636583"/>
                </a:lnTo>
                <a:lnTo>
                  <a:pt x="33426" y="635125"/>
                </a:lnTo>
                <a:lnTo>
                  <a:pt x="38716" y="615338"/>
                </a:lnTo>
                <a:close/>
              </a:path>
              <a:path w="203835" h="647700">
                <a:moveTo>
                  <a:pt x="69860" y="603260"/>
                </a:moveTo>
                <a:lnTo>
                  <a:pt x="69860" y="596905"/>
                </a:lnTo>
                <a:lnTo>
                  <a:pt x="63505" y="590550"/>
                </a:lnTo>
                <a:lnTo>
                  <a:pt x="38716" y="615338"/>
                </a:lnTo>
                <a:lnTo>
                  <a:pt x="33426" y="635125"/>
                </a:lnTo>
                <a:lnTo>
                  <a:pt x="69860" y="6032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274" name="object 27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60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 </a:t>
            </a:r>
            <a:r>
              <a:rPr dirty="0"/>
              <a:t>Processus </a:t>
            </a:r>
            <a:r>
              <a:rPr spc="-10" dirty="0"/>
              <a:t>de </a:t>
            </a:r>
            <a:r>
              <a:rPr dirty="0"/>
              <a:t>Développement </a:t>
            </a:r>
            <a:r>
              <a:rPr spc="-10" dirty="0"/>
              <a:t>de </a:t>
            </a:r>
            <a:r>
              <a:rPr dirty="0"/>
              <a:t>Nouveaux </a:t>
            </a:r>
            <a:r>
              <a:rPr spc="-10" dirty="0"/>
              <a:t>Produits</a:t>
            </a:r>
            <a:r>
              <a:rPr spc="-114" dirty="0"/>
              <a:t> </a:t>
            </a:r>
            <a:r>
              <a:rPr spc="-5" dirty="0"/>
              <a:t>1/2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91319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ordonnent,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manière chronologique, les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cartes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représentant les 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étapes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d'un processus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2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DNP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37107" y="3854455"/>
            <a:ext cx="3936994" cy="295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454" y="2127244"/>
            <a:ext cx="5391150" cy="403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234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Backlog</a:t>
            </a:r>
            <a:r>
              <a:rPr spc="-155" dirty="0"/>
              <a:t> </a:t>
            </a:r>
            <a:r>
              <a:rPr spc="-10" dirty="0"/>
              <a:t>Produit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1488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Backlog</a:t>
            </a:r>
            <a:r>
              <a:rPr sz="2000" spc="-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252" y="1671319"/>
            <a:ext cx="4661535" cy="12827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490"/>
              </a:spcBef>
              <a:buClr>
                <a:srgbClr val="0099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liste des choses en</a:t>
            </a:r>
            <a:r>
              <a:rPr sz="1800" i="1" spc="-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attente</a:t>
            </a:r>
            <a:endParaRPr sz="180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carnet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produit,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référentiel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1800" spc="2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exigences</a:t>
            </a:r>
            <a:endParaRPr sz="1800">
              <a:latin typeface="Arial"/>
              <a:cs typeface="Arial"/>
            </a:endParaRPr>
          </a:p>
          <a:p>
            <a:pPr marL="297815" marR="404495" indent="-285750">
              <a:lnSpc>
                <a:spcPct val="101899"/>
              </a:lnSpc>
              <a:spcBef>
                <a:spcPts val="395"/>
              </a:spcBef>
              <a:buClr>
                <a:srgbClr val="0099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composé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stories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qui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sont rangées 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par ordre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envisagé 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leur</a:t>
            </a:r>
            <a:r>
              <a:rPr sz="1800" spc="-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réalisation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53" y="5118098"/>
            <a:ext cx="6351270" cy="17094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Quadruple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utilité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 Backlog</a:t>
            </a:r>
            <a:r>
              <a:rPr sz="2000" spc="49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base de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planification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recueil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1800" spc="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exigences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tri du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travail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faire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chaque</a:t>
            </a:r>
            <a:r>
              <a:rPr sz="1800" spc="2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sprint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rebouclage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sur les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exigences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(fonctionnalité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1800" spc="-3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1057" y="1320802"/>
            <a:ext cx="2832100" cy="2203450"/>
          </a:xfrm>
          <a:custGeom>
            <a:avLst/>
            <a:gdLst/>
            <a:ahLst/>
            <a:cxnLst/>
            <a:rect l="l" t="t" r="r" b="b"/>
            <a:pathLst>
              <a:path w="2832100" h="2203450">
                <a:moveTo>
                  <a:pt x="2832095" y="12697"/>
                </a:moveTo>
                <a:lnTo>
                  <a:pt x="2832095" y="0"/>
                </a:lnTo>
                <a:lnTo>
                  <a:pt x="0" y="0"/>
                </a:lnTo>
                <a:lnTo>
                  <a:pt x="0" y="2197092"/>
                </a:lnTo>
                <a:lnTo>
                  <a:pt x="6339" y="2203448"/>
                </a:lnTo>
                <a:lnTo>
                  <a:pt x="6339" y="12697"/>
                </a:lnTo>
                <a:lnTo>
                  <a:pt x="12694" y="6345"/>
                </a:lnTo>
                <a:lnTo>
                  <a:pt x="12694" y="12697"/>
                </a:lnTo>
                <a:lnTo>
                  <a:pt x="2825739" y="12697"/>
                </a:lnTo>
                <a:lnTo>
                  <a:pt x="2825739" y="6345"/>
                </a:lnTo>
                <a:lnTo>
                  <a:pt x="2832095" y="12697"/>
                </a:lnTo>
                <a:close/>
              </a:path>
              <a:path w="2832100" h="2203450">
                <a:moveTo>
                  <a:pt x="12694" y="12697"/>
                </a:moveTo>
                <a:lnTo>
                  <a:pt x="12694" y="6345"/>
                </a:lnTo>
                <a:lnTo>
                  <a:pt x="6339" y="12697"/>
                </a:lnTo>
                <a:lnTo>
                  <a:pt x="12694" y="12697"/>
                </a:lnTo>
                <a:close/>
              </a:path>
              <a:path w="2832100" h="2203450">
                <a:moveTo>
                  <a:pt x="12694" y="2190753"/>
                </a:moveTo>
                <a:lnTo>
                  <a:pt x="12694" y="12697"/>
                </a:lnTo>
                <a:lnTo>
                  <a:pt x="6339" y="12697"/>
                </a:lnTo>
                <a:lnTo>
                  <a:pt x="6339" y="2190753"/>
                </a:lnTo>
                <a:lnTo>
                  <a:pt x="12694" y="2190753"/>
                </a:lnTo>
                <a:close/>
              </a:path>
              <a:path w="2832100" h="2203450">
                <a:moveTo>
                  <a:pt x="2832095" y="2190753"/>
                </a:moveTo>
                <a:lnTo>
                  <a:pt x="6339" y="2190753"/>
                </a:lnTo>
                <a:lnTo>
                  <a:pt x="12694" y="2197092"/>
                </a:lnTo>
                <a:lnTo>
                  <a:pt x="12694" y="2203448"/>
                </a:lnTo>
                <a:lnTo>
                  <a:pt x="2825739" y="2203448"/>
                </a:lnTo>
                <a:lnTo>
                  <a:pt x="2825739" y="2197092"/>
                </a:lnTo>
                <a:lnTo>
                  <a:pt x="2832095" y="2190753"/>
                </a:lnTo>
                <a:close/>
              </a:path>
              <a:path w="2832100" h="2203450">
                <a:moveTo>
                  <a:pt x="12694" y="2203448"/>
                </a:moveTo>
                <a:lnTo>
                  <a:pt x="12694" y="2197092"/>
                </a:lnTo>
                <a:lnTo>
                  <a:pt x="6339" y="2190753"/>
                </a:lnTo>
                <a:lnTo>
                  <a:pt x="6339" y="2203448"/>
                </a:lnTo>
                <a:lnTo>
                  <a:pt x="12694" y="2203448"/>
                </a:lnTo>
                <a:close/>
              </a:path>
              <a:path w="2832100" h="2203450">
                <a:moveTo>
                  <a:pt x="2832095" y="12697"/>
                </a:moveTo>
                <a:lnTo>
                  <a:pt x="2825739" y="6345"/>
                </a:lnTo>
                <a:lnTo>
                  <a:pt x="2825739" y="12697"/>
                </a:lnTo>
                <a:lnTo>
                  <a:pt x="2832095" y="12697"/>
                </a:lnTo>
                <a:close/>
              </a:path>
              <a:path w="2832100" h="2203450">
                <a:moveTo>
                  <a:pt x="2832095" y="2190753"/>
                </a:moveTo>
                <a:lnTo>
                  <a:pt x="2832095" y="12697"/>
                </a:lnTo>
                <a:lnTo>
                  <a:pt x="2825739" y="12697"/>
                </a:lnTo>
                <a:lnTo>
                  <a:pt x="2825739" y="2190753"/>
                </a:lnTo>
                <a:lnTo>
                  <a:pt x="2832095" y="2190753"/>
                </a:lnTo>
                <a:close/>
              </a:path>
              <a:path w="2832100" h="2203450">
                <a:moveTo>
                  <a:pt x="2832095" y="2203448"/>
                </a:moveTo>
                <a:lnTo>
                  <a:pt x="2832095" y="2190753"/>
                </a:lnTo>
                <a:lnTo>
                  <a:pt x="2825739" y="2197092"/>
                </a:lnTo>
                <a:lnTo>
                  <a:pt x="2825739" y="2203448"/>
                </a:lnTo>
                <a:lnTo>
                  <a:pt x="2832095" y="220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24543" y="1377949"/>
            <a:ext cx="2521585" cy="20535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9865" marR="429895" indent="-177800">
              <a:lnSpc>
                <a:spcPct val="101600"/>
              </a:lnSpc>
              <a:spcBef>
                <a:spcPts val="7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il liste </a:t>
            </a:r>
            <a:r>
              <a:rPr sz="1600" spc="-15" dirty="0">
                <a:latin typeface="Arial"/>
                <a:cs typeface="Arial"/>
              </a:rPr>
              <a:t>l'ensemble </a:t>
            </a:r>
            <a:r>
              <a:rPr sz="1600" spc="-30" dirty="0">
                <a:latin typeface="Arial"/>
                <a:cs typeface="Arial"/>
              </a:rPr>
              <a:t>des  exigences </a:t>
            </a:r>
            <a:r>
              <a:rPr sz="1600" spc="-20" dirty="0">
                <a:latin typeface="Arial"/>
                <a:cs typeface="Arial"/>
              </a:rPr>
              <a:t>du</a:t>
            </a:r>
            <a:r>
              <a:rPr sz="1600" spc="-23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produit</a:t>
            </a:r>
            <a:endParaRPr sz="1600">
              <a:latin typeface="Arial"/>
              <a:cs typeface="Arial"/>
            </a:endParaRPr>
          </a:p>
          <a:p>
            <a:pPr marL="189865" marR="5080" indent="-177800">
              <a:lnSpc>
                <a:spcPct val="100000"/>
              </a:lnSpc>
              <a:spcBef>
                <a:spcPts val="580"/>
              </a:spcBef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cette </a:t>
            </a:r>
            <a:r>
              <a:rPr sz="1600" spc="-5" dirty="0">
                <a:latin typeface="Arial"/>
                <a:cs typeface="Arial"/>
              </a:rPr>
              <a:t>liste </a:t>
            </a:r>
            <a:r>
              <a:rPr sz="1600" spc="-15" dirty="0">
                <a:latin typeface="Arial"/>
                <a:cs typeface="Arial"/>
              </a:rPr>
              <a:t>est </a:t>
            </a:r>
            <a:r>
              <a:rPr sz="1600" spc="-20" dirty="0">
                <a:latin typeface="Arial"/>
                <a:cs typeface="Arial"/>
              </a:rPr>
              <a:t>en évolution  </a:t>
            </a:r>
            <a:r>
              <a:rPr sz="1600" spc="-15" dirty="0">
                <a:latin typeface="Arial"/>
                <a:cs typeface="Arial"/>
              </a:rPr>
              <a:t>permanente, prenant </a:t>
            </a:r>
            <a:r>
              <a:rPr sz="1600" spc="-20" dirty="0">
                <a:latin typeface="Arial"/>
                <a:cs typeface="Arial"/>
              </a:rPr>
              <a:t>en  </a:t>
            </a:r>
            <a:r>
              <a:rPr sz="1600" spc="-10" dirty="0">
                <a:latin typeface="Arial"/>
                <a:cs typeface="Arial"/>
              </a:rPr>
              <a:t>compte </a:t>
            </a:r>
            <a:r>
              <a:rPr sz="1600" spc="-20" dirty="0">
                <a:latin typeface="Arial"/>
                <a:cs typeface="Arial"/>
              </a:rPr>
              <a:t>les </a:t>
            </a:r>
            <a:r>
              <a:rPr sz="1600" spc="-10" dirty="0">
                <a:latin typeface="Arial"/>
                <a:cs typeface="Arial"/>
              </a:rPr>
              <a:t>changements,  </a:t>
            </a:r>
            <a:r>
              <a:rPr sz="1600" spc="-20" dirty="0">
                <a:latin typeface="Arial"/>
                <a:cs typeface="Arial"/>
              </a:rPr>
              <a:t>et </a:t>
            </a:r>
            <a:r>
              <a:rPr sz="1600" spc="-10" dirty="0">
                <a:latin typeface="Arial"/>
                <a:cs typeface="Arial"/>
              </a:rPr>
              <a:t>priorisant </a:t>
            </a:r>
            <a:r>
              <a:rPr sz="1600" spc="-20" dirty="0">
                <a:latin typeface="Arial"/>
                <a:cs typeface="Arial"/>
              </a:rPr>
              <a:t>les </a:t>
            </a:r>
            <a:r>
              <a:rPr sz="1600" spc="-25" dirty="0">
                <a:latin typeface="Arial"/>
                <a:cs typeface="Arial"/>
              </a:rPr>
              <a:t>exigences  </a:t>
            </a:r>
            <a:r>
              <a:rPr sz="1600" spc="-20" dirty="0">
                <a:latin typeface="Arial"/>
                <a:cs typeface="Arial"/>
              </a:rPr>
              <a:t>en </a:t>
            </a:r>
            <a:r>
              <a:rPr sz="1600" spc="-5" dirty="0">
                <a:latin typeface="Arial"/>
                <a:cs typeface="Arial"/>
              </a:rPr>
              <a:t>fonction </a:t>
            </a:r>
            <a:r>
              <a:rPr sz="1600" spc="-20" dirty="0">
                <a:latin typeface="Arial"/>
                <a:cs typeface="Arial"/>
              </a:rPr>
              <a:t>de </a:t>
            </a:r>
            <a:r>
              <a:rPr sz="1600" spc="-10" dirty="0">
                <a:latin typeface="Arial"/>
                <a:cs typeface="Arial"/>
              </a:rPr>
              <a:t>leur </a:t>
            </a:r>
            <a:r>
              <a:rPr sz="1600" spc="-25" dirty="0">
                <a:latin typeface="Arial"/>
                <a:cs typeface="Arial"/>
              </a:rPr>
              <a:t>valeur  </a:t>
            </a:r>
            <a:r>
              <a:rPr sz="1600" spc="-20" dirty="0">
                <a:latin typeface="Arial"/>
                <a:cs typeface="Arial"/>
              </a:rPr>
              <a:t>ajoutée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5207" y="3378205"/>
            <a:ext cx="4032245" cy="1130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09646" y="3917948"/>
            <a:ext cx="372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915" algn="l"/>
                <a:tab pos="653415" algn="l"/>
                <a:tab pos="983615" algn="l"/>
                <a:tab pos="1313815" algn="l"/>
                <a:tab pos="1644014" algn="l"/>
                <a:tab pos="1948814" algn="l"/>
                <a:tab pos="2279015" algn="l"/>
                <a:tab pos="2647315" algn="l"/>
                <a:tab pos="2958465" algn="l"/>
                <a:tab pos="3263265" algn="l"/>
                <a:tab pos="3599815" algn="l"/>
              </a:tabLst>
            </a:pPr>
            <a:r>
              <a:rPr sz="1400" b="1" dirty="0">
                <a:latin typeface="Arial"/>
                <a:cs typeface="Arial"/>
              </a:rPr>
              <a:t>A	B	C	D	E	F	G	H	I	J	K	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8252" y="3778255"/>
            <a:ext cx="4895850" cy="2463800"/>
          </a:xfrm>
          <a:custGeom>
            <a:avLst/>
            <a:gdLst/>
            <a:ahLst/>
            <a:cxnLst/>
            <a:rect l="l" t="t" r="r" b="b"/>
            <a:pathLst>
              <a:path w="4895850" h="2463800">
                <a:moveTo>
                  <a:pt x="4895850" y="1028700"/>
                </a:moveTo>
                <a:lnTo>
                  <a:pt x="4572000" y="0"/>
                </a:lnTo>
                <a:lnTo>
                  <a:pt x="0" y="1435089"/>
                </a:lnTo>
                <a:lnTo>
                  <a:pt x="323850" y="2463789"/>
                </a:lnTo>
                <a:lnTo>
                  <a:pt x="4895850" y="102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8252" y="3778255"/>
            <a:ext cx="4895850" cy="2470150"/>
          </a:xfrm>
          <a:custGeom>
            <a:avLst/>
            <a:gdLst/>
            <a:ahLst/>
            <a:cxnLst/>
            <a:rect l="l" t="t" r="r" b="b"/>
            <a:pathLst>
              <a:path w="4895850" h="2470150">
                <a:moveTo>
                  <a:pt x="4895850" y="1035039"/>
                </a:moveTo>
                <a:lnTo>
                  <a:pt x="4895850" y="1028700"/>
                </a:lnTo>
                <a:lnTo>
                  <a:pt x="4578355" y="0"/>
                </a:lnTo>
                <a:lnTo>
                  <a:pt x="4572000" y="0"/>
                </a:lnTo>
                <a:lnTo>
                  <a:pt x="0" y="1428750"/>
                </a:lnTo>
                <a:lnTo>
                  <a:pt x="0" y="1435089"/>
                </a:lnTo>
                <a:lnTo>
                  <a:pt x="6355" y="1455680"/>
                </a:lnTo>
                <a:lnTo>
                  <a:pt x="6355" y="1435089"/>
                </a:lnTo>
                <a:lnTo>
                  <a:pt x="8175" y="1440872"/>
                </a:lnTo>
                <a:lnTo>
                  <a:pt x="4565645" y="8337"/>
                </a:lnTo>
                <a:lnTo>
                  <a:pt x="4565645" y="6339"/>
                </a:lnTo>
                <a:lnTo>
                  <a:pt x="4572000" y="6339"/>
                </a:lnTo>
                <a:lnTo>
                  <a:pt x="4572000" y="26526"/>
                </a:lnTo>
                <a:lnTo>
                  <a:pt x="4887678" y="1029268"/>
                </a:lnTo>
                <a:lnTo>
                  <a:pt x="4889495" y="1028700"/>
                </a:lnTo>
                <a:lnTo>
                  <a:pt x="4889495" y="1037034"/>
                </a:lnTo>
                <a:lnTo>
                  <a:pt x="4895850" y="1035039"/>
                </a:lnTo>
                <a:close/>
              </a:path>
              <a:path w="4895850" h="2470150">
                <a:moveTo>
                  <a:pt x="8175" y="1440872"/>
                </a:moveTo>
                <a:lnTo>
                  <a:pt x="6355" y="1435089"/>
                </a:lnTo>
                <a:lnTo>
                  <a:pt x="6355" y="1441444"/>
                </a:lnTo>
                <a:lnTo>
                  <a:pt x="8175" y="1440872"/>
                </a:lnTo>
                <a:close/>
              </a:path>
              <a:path w="4895850" h="2470150">
                <a:moveTo>
                  <a:pt x="327818" y="2456208"/>
                </a:moveTo>
                <a:lnTo>
                  <a:pt x="8175" y="1440872"/>
                </a:lnTo>
                <a:lnTo>
                  <a:pt x="6355" y="1441444"/>
                </a:lnTo>
                <a:lnTo>
                  <a:pt x="6355" y="1455680"/>
                </a:lnTo>
                <a:lnTo>
                  <a:pt x="317494" y="2463789"/>
                </a:lnTo>
                <a:lnTo>
                  <a:pt x="323850" y="2470144"/>
                </a:lnTo>
                <a:lnTo>
                  <a:pt x="323850" y="2457450"/>
                </a:lnTo>
                <a:lnTo>
                  <a:pt x="327818" y="2456208"/>
                </a:lnTo>
                <a:close/>
              </a:path>
              <a:path w="4895850" h="2470150">
                <a:moveTo>
                  <a:pt x="330205" y="2463789"/>
                </a:moveTo>
                <a:lnTo>
                  <a:pt x="327818" y="2456208"/>
                </a:lnTo>
                <a:lnTo>
                  <a:pt x="323850" y="2457450"/>
                </a:lnTo>
                <a:lnTo>
                  <a:pt x="330205" y="2463789"/>
                </a:lnTo>
                <a:close/>
              </a:path>
              <a:path w="4895850" h="2470150">
                <a:moveTo>
                  <a:pt x="330205" y="2468150"/>
                </a:moveTo>
                <a:lnTo>
                  <a:pt x="330205" y="2463789"/>
                </a:lnTo>
                <a:lnTo>
                  <a:pt x="323850" y="2457450"/>
                </a:lnTo>
                <a:lnTo>
                  <a:pt x="323850" y="2470144"/>
                </a:lnTo>
                <a:lnTo>
                  <a:pt x="330205" y="2468150"/>
                </a:lnTo>
                <a:close/>
              </a:path>
              <a:path w="4895850" h="2470150">
                <a:moveTo>
                  <a:pt x="4889495" y="1037034"/>
                </a:moveTo>
                <a:lnTo>
                  <a:pt x="4889495" y="1035039"/>
                </a:lnTo>
                <a:lnTo>
                  <a:pt x="4887678" y="1029268"/>
                </a:lnTo>
                <a:lnTo>
                  <a:pt x="327818" y="2456208"/>
                </a:lnTo>
                <a:lnTo>
                  <a:pt x="330205" y="2463789"/>
                </a:lnTo>
                <a:lnTo>
                  <a:pt x="330205" y="2468150"/>
                </a:lnTo>
                <a:lnTo>
                  <a:pt x="4889495" y="1037034"/>
                </a:lnTo>
                <a:close/>
              </a:path>
              <a:path w="4895850" h="2470150">
                <a:moveTo>
                  <a:pt x="4572000" y="6339"/>
                </a:moveTo>
                <a:lnTo>
                  <a:pt x="4565645" y="6339"/>
                </a:lnTo>
                <a:lnTo>
                  <a:pt x="4566217" y="8157"/>
                </a:lnTo>
                <a:lnTo>
                  <a:pt x="4572000" y="6339"/>
                </a:lnTo>
                <a:close/>
              </a:path>
              <a:path w="4895850" h="2470150">
                <a:moveTo>
                  <a:pt x="4566217" y="8157"/>
                </a:moveTo>
                <a:lnTo>
                  <a:pt x="4565645" y="6339"/>
                </a:lnTo>
                <a:lnTo>
                  <a:pt x="4565645" y="8337"/>
                </a:lnTo>
                <a:lnTo>
                  <a:pt x="4566217" y="8157"/>
                </a:lnTo>
                <a:close/>
              </a:path>
              <a:path w="4895850" h="2470150">
                <a:moveTo>
                  <a:pt x="4572000" y="26526"/>
                </a:moveTo>
                <a:lnTo>
                  <a:pt x="4572000" y="6339"/>
                </a:lnTo>
                <a:lnTo>
                  <a:pt x="4566217" y="8157"/>
                </a:lnTo>
                <a:lnTo>
                  <a:pt x="4572000" y="26526"/>
                </a:lnTo>
                <a:close/>
              </a:path>
              <a:path w="4895850" h="2470150">
                <a:moveTo>
                  <a:pt x="4889495" y="1035039"/>
                </a:moveTo>
                <a:lnTo>
                  <a:pt x="4889495" y="1028700"/>
                </a:lnTo>
                <a:lnTo>
                  <a:pt x="4887678" y="1029268"/>
                </a:lnTo>
                <a:lnTo>
                  <a:pt x="4889495" y="10350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4326" y="4083055"/>
            <a:ext cx="4098931" cy="1854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234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Backlog</a:t>
            </a:r>
            <a:r>
              <a:rPr spc="-155" dirty="0"/>
              <a:t> </a:t>
            </a:r>
            <a:r>
              <a:rPr spc="-10" dirty="0"/>
              <a:t>Produit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295399"/>
            <a:ext cx="4288790" cy="10490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Visible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TOUS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(interne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/</a:t>
            </a:r>
            <a:r>
              <a:rPr sz="2000" spc="-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externe)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transparence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feedback (ajout de</a:t>
            </a:r>
            <a:r>
              <a:rPr sz="1800" spc="-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stories)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3479798"/>
            <a:ext cx="3061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Évolution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dans le</a:t>
            </a:r>
            <a:r>
              <a:rPr sz="2000" spc="2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temps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8647" y="2120905"/>
            <a:ext cx="2832110" cy="79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57694" y="2482848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6264" algn="l"/>
                <a:tab pos="2082164" algn="l"/>
                <a:tab pos="2298065" algn="l"/>
              </a:tabLst>
            </a:pPr>
            <a:r>
              <a:rPr sz="1200" b="1" dirty="0">
                <a:latin typeface="Arial"/>
                <a:cs typeface="Arial"/>
              </a:rPr>
              <a:t>A   B   C   D   E   F 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 </a:t>
            </a:r>
            <a:r>
              <a:rPr sz="1200" b="1" spc="2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H	I	J	K</a:t>
            </a:r>
            <a:r>
              <a:rPr sz="1200" b="1" spc="2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3002" y="2209800"/>
            <a:ext cx="552450" cy="895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5707" y="920749"/>
            <a:ext cx="546099" cy="1015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58027" y="90805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0"/>
                </a:moveTo>
                <a:lnTo>
                  <a:pt x="0" y="1054100"/>
                </a:lnTo>
              </a:path>
            </a:pathLst>
          </a:custGeom>
          <a:ln w="6350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15096" y="920749"/>
            <a:ext cx="546105" cy="1041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2302" y="3054355"/>
            <a:ext cx="679449" cy="895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8996" y="908050"/>
            <a:ext cx="679449" cy="12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38996" y="9207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38996" y="9271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8996" y="9334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8996" y="9397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8996" y="9461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38996" y="9525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38996" y="9588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38996" y="9652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38996" y="9715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38996" y="9778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38996" y="9842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38996" y="9906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38996" y="9969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38996" y="10033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38996" y="10096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38996" y="10159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38996" y="10223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38996" y="10287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38996" y="10350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38996" y="10414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8996" y="10477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38996" y="10540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38996" y="10604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38996" y="10668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38996" y="10731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38996" y="10795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38996" y="10858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38996" y="10921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38996" y="10985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38996" y="11049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CA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38996" y="11112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CA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38996" y="11176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CA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8996" y="11239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2CA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38996" y="11302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38996" y="11366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38996" y="11430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38996" y="11493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38996" y="11557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38996" y="11620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38996" y="11683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38996" y="11747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38996" y="11811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8996" y="11874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38996" y="11938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38996" y="12001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38996" y="12064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38996" y="12128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738996" y="12192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738996" y="12255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38996" y="12319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738996" y="958849"/>
            <a:ext cx="419110" cy="438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738996" y="12382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38996" y="12445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38996" y="12509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738996" y="12573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8996" y="12636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738996" y="12700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38996" y="12763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738996" y="12826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38996" y="12890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38996" y="12954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738996" y="13017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8996" y="13081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38996" y="13144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38996" y="13207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38996" y="13271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38996" y="13906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738996" y="13969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38996" y="14033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738996" y="14097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38996" y="14160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38996" y="14224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8996" y="14287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38996" y="14350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8996" y="14414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38996" y="14478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38996" y="14541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38996" y="14605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38996" y="14668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738996" y="14731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38996" y="14795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8996" y="14859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8996" y="149224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8996" y="14986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38996" y="15049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8996" y="151129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8996" y="15176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738996" y="15240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38996" y="15303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38996" y="15367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38996" y="15430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738996" y="15493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38996" y="15557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738996" y="15621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38996" y="15684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738996" y="15748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738996" y="15811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738996" y="15874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738996" y="15938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38996" y="1396999"/>
            <a:ext cx="679460" cy="412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38996" y="16002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38996" y="16065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38996" y="16129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738996" y="16192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738996" y="16255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738996" y="16319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738996" y="16383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738996" y="16446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738996" y="16510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38996" y="16573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38996" y="16636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38996" y="16700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738996" y="16764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738996" y="16827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738996" y="16891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738996" y="16954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738996" y="17017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738996" y="17081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738996" y="17145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738996" y="17208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738996" y="17272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738996" y="17335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738996" y="17398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738996" y="17462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738996" y="17526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738996" y="17589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38996" y="17653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738996" y="177165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738996" y="177799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738996" y="178435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738996" y="1790705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738996" y="1797044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738996" y="180340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6350"/>
                </a:moveTo>
                <a:lnTo>
                  <a:pt x="6350" y="6350"/>
                </a:lnTo>
                <a:lnTo>
                  <a:pt x="635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03707" y="3086100"/>
            <a:ext cx="514350" cy="895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015096" y="3206744"/>
            <a:ext cx="647700" cy="844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304156" y="1536700"/>
            <a:ext cx="685789" cy="14160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189606" y="825505"/>
            <a:ext cx="660399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671946" y="1143000"/>
            <a:ext cx="546099" cy="8953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78402" y="3079755"/>
            <a:ext cx="609600" cy="10032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777096" y="2927344"/>
            <a:ext cx="774699" cy="895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906402" y="4933950"/>
            <a:ext cx="4032245" cy="1714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22607" y="3663955"/>
            <a:ext cx="215900" cy="1117600"/>
          </a:xfrm>
          <a:custGeom>
            <a:avLst/>
            <a:gdLst/>
            <a:ahLst/>
            <a:cxnLst/>
            <a:rect l="l" t="t" r="r" b="b"/>
            <a:pathLst>
              <a:path w="215900" h="1117600">
                <a:moveTo>
                  <a:pt x="215889" y="901689"/>
                </a:moveTo>
                <a:lnTo>
                  <a:pt x="215889" y="0"/>
                </a:lnTo>
                <a:lnTo>
                  <a:pt x="209549" y="908029"/>
                </a:lnTo>
                <a:lnTo>
                  <a:pt x="215889" y="901689"/>
                </a:lnTo>
                <a:close/>
              </a:path>
              <a:path w="215900" h="1117600">
                <a:moveTo>
                  <a:pt x="107830" y="1009756"/>
                </a:moveTo>
                <a:lnTo>
                  <a:pt x="6339" y="1111239"/>
                </a:lnTo>
                <a:lnTo>
                  <a:pt x="0" y="1111416"/>
                </a:lnTo>
                <a:lnTo>
                  <a:pt x="0" y="1117594"/>
                </a:lnTo>
                <a:lnTo>
                  <a:pt x="107830" y="1009756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16251" y="3663955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2245" y="0"/>
                </a:lnTo>
              </a:path>
            </a:pathLst>
          </a:custGeom>
          <a:ln w="3175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94007" y="3657600"/>
            <a:ext cx="450850" cy="1123950"/>
          </a:xfrm>
          <a:custGeom>
            <a:avLst/>
            <a:gdLst/>
            <a:ahLst/>
            <a:cxnLst/>
            <a:rect l="l" t="t" r="r" b="b"/>
            <a:pathLst>
              <a:path w="450850" h="1123950">
                <a:moveTo>
                  <a:pt x="444489" y="0"/>
                </a:moveTo>
                <a:lnTo>
                  <a:pt x="222244" y="0"/>
                </a:lnTo>
                <a:lnTo>
                  <a:pt x="0" y="215905"/>
                </a:lnTo>
                <a:lnTo>
                  <a:pt x="6339" y="240386"/>
                </a:lnTo>
                <a:lnTo>
                  <a:pt x="6339" y="215905"/>
                </a:lnTo>
                <a:lnTo>
                  <a:pt x="215889" y="6355"/>
                </a:lnTo>
                <a:lnTo>
                  <a:pt x="438194" y="6296"/>
                </a:lnTo>
                <a:lnTo>
                  <a:pt x="444489" y="0"/>
                </a:lnTo>
                <a:close/>
              </a:path>
              <a:path w="450850" h="1123950">
                <a:moveTo>
                  <a:pt x="233505" y="1117634"/>
                </a:moveTo>
                <a:lnTo>
                  <a:pt x="6339" y="240386"/>
                </a:lnTo>
                <a:lnTo>
                  <a:pt x="6339" y="1123950"/>
                </a:lnTo>
                <a:lnTo>
                  <a:pt x="233505" y="1117634"/>
                </a:lnTo>
                <a:close/>
              </a:path>
              <a:path w="450850" h="1123950">
                <a:moveTo>
                  <a:pt x="12694" y="1123950"/>
                </a:moveTo>
                <a:lnTo>
                  <a:pt x="12694" y="1123773"/>
                </a:lnTo>
                <a:lnTo>
                  <a:pt x="12523" y="1123778"/>
                </a:lnTo>
                <a:lnTo>
                  <a:pt x="12694" y="1123950"/>
                </a:lnTo>
                <a:close/>
              </a:path>
              <a:path w="450850" h="1123950">
                <a:moveTo>
                  <a:pt x="228600" y="1123950"/>
                </a:moveTo>
                <a:lnTo>
                  <a:pt x="228600" y="1117771"/>
                </a:lnTo>
                <a:lnTo>
                  <a:pt x="222244" y="1117948"/>
                </a:lnTo>
                <a:lnTo>
                  <a:pt x="222244" y="1123950"/>
                </a:lnTo>
                <a:lnTo>
                  <a:pt x="228600" y="1123950"/>
                </a:lnTo>
                <a:close/>
              </a:path>
              <a:path w="450850" h="1123950">
                <a:moveTo>
                  <a:pt x="234939" y="1123950"/>
                </a:moveTo>
                <a:lnTo>
                  <a:pt x="234939" y="1123170"/>
                </a:lnTo>
                <a:lnTo>
                  <a:pt x="233795" y="1118753"/>
                </a:lnTo>
                <a:lnTo>
                  <a:pt x="228600" y="1123950"/>
                </a:lnTo>
                <a:lnTo>
                  <a:pt x="234939" y="1123950"/>
                </a:lnTo>
                <a:close/>
              </a:path>
              <a:path w="450850" h="1123950">
                <a:moveTo>
                  <a:pt x="234939" y="1117609"/>
                </a:moveTo>
                <a:lnTo>
                  <a:pt x="233506" y="1117635"/>
                </a:lnTo>
                <a:lnTo>
                  <a:pt x="233795" y="1118753"/>
                </a:lnTo>
                <a:lnTo>
                  <a:pt x="234939" y="1117609"/>
                </a:lnTo>
                <a:close/>
              </a:path>
              <a:path w="450850" h="1123950">
                <a:moveTo>
                  <a:pt x="444489" y="920573"/>
                </a:moveTo>
                <a:lnTo>
                  <a:pt x="444489" y="908044"/>
                </a:lnTo>
                <a:lnTo>
                  <a:pt x="233795" y="1118753"/>
                </a:lnTo>
                <a:lnTo>
                  <a:pt x="235141" y="1123950"/>
                </a:lnTo>
                <a:lnTo>
                  <a:pt x="444489" y="920573"/>
                </a:lnTo>
                <a:close/>
              </a:path>
              <a:path w="450850" h="1123950">
                <a:moveTo>
                  <a:pt x="450844" y="6355"/>
                </a:moveTo>
                <a:lnTo>
                  <a:pt x="444489" y="0"/>
                </a:lnTo>
                <a:lnTo>
                  <a:pt x="438135" y="6355"/>
                </a:lnTo>
                <a:lnTo>
                  <a:pt x="450844" y="6355"/>
                </a:lnTo>
                <a:close/>
              </a:path>
              <a:path w="450850" h="1123950">
                <a:moveTo>
                  <a:pt x="438150" y="914359"/>
                </a:moveTo>
                <a:close/>
              </a:path>
              <a:path w="450850" h="1123950">
                <a:moveTo>
                  <a:pt x="450844" y="914400"/>
                </a:moveTo>
                <a:lnTo>
                  <a:pt x="450844" y="6355"/>
                </a:lnTo>
                <a:lnTo>
                  <a:pt x="444446" y="12570"/>
                </a:lnTo>
                <a:lnTo>
                  <a:pt x="438194" y="908044"/>
                </a:lnTo>
                <a:lnTo>
                  <a:pt x="444489" y="908044"/>
                </a:lnTo>
                <a:lnTo>
                  <a:pt x="444489" y="920573"/>
                </a:lnTo>
                <a:lnTo>
                  <a:pt x="450844" y="914400"/>
                </a:lnTo>
                <a:close/>
              </a:path>
              <a:path w="450850" h="1123950">
                <a:moveTo>
                  <a:pt x="450844" y="6355"/>
                </a:moveTo>
                <a:lnTo>
                  <a:pt x="444489" y="6355"/>
                </a:lnTo>
                <a:lnTo>
                  <a:pt x="444446" y="12570"/>
                </a:lnTo>
                <a:lnTo>
                  <a:pt x="450844" y="6355"/>
                </a:lnTo>
                <a:close/>
              </a:path>
              <a:path w="450850" h="1123950">
                <a:moveTo>
                  <a:pt x="450844" y="6355"/>
                </a:moveTo>
                <a:lnTo>
                  <a:pt x="450844" y="0"/>
                </a:lnTo>
                <a:lnTo>
                  <a:pt x="444489" y="0"/>
                </a:lnTo>
                <a:lnTo>
                  <a:pt x="450844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22607" y="3663955"/>
            <a:ext cx="215900" cy="1117600"/>
          </a:xfrm>
          <a:custGeom>
            <a:avLst/>
            <a:gdLst/>
            <a:ahLst/>
            <a:cxnLst/>
            <a:rect l="l" t="t" r="r" b="b"/>
            <a:pathLst>
              <a:path w="215900" h="1117600">
                <a:moveTo>
                  <a:pt x="215889" y="901689"/>
                </a:moveTo>
                <a:lnTo>
                  <a:pt x="215889" y="0"/>
                </a:lnTo>
                <a:lnTo>
                  <a:pt x="0" y="215889"/>
                </a:lnTo>
                <a:lnTo>
                  <a:pt x="0" y="1117594"/>
                </a:lnTo>
                <a:lnTo>
                  <a:pt x="215889" y="901689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00347" y="3663955"/>
            <a:ext cx="438150" cy="215900"/>
          </a:xfrm>
          <a:custGeom>
            <a:avLst/>
            <a:gdLst/>
            <a:ahLst/>
            <a:cxnLst/>
            <a:rect l="l" t="t" r="r" b="b"/>
            <a:pathLst>
              <a:path w="438150" h="215900">
                <a:moveTo>
                  <a:pt x="438150" y="0"/>
                </a:moveTo>
                <a:lnTo>
                  <a:pt x="215905" y="0"/>
                </a:lnTo>
                <a:lnTo>
                  <a:pt x="0" y="215889"/>
                </a:lnTo>
                <a:lnTo>
                  <a:pt x="222260" y="215889"/>
                </a:lnTo>
                <a:lnTo>
                  <a:pt x="43815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94007" y="3657600"/>
            <a:ext cx="450850" cy="1130300"/>
          </a:xfrm>
          <a:custGeom>
            <a:avLst/>
            <a:gdLst/>
            <a:ahLst/>
            <a:cxnLst/>
            <a:rect l="l" t="t" r="r" b="b"/>
            <a:pathLst>
              <a:path w="450850" h="1130300">
                <a:moveTo>
                  <a:pt x="444489" y="0"/>
                </a:moveTo>
                <a:lnTo>
                  <a:pt x="222244" y="0"/>
                </a:lnTo>
                <a:lnTo>
                  <a:pt x="0" y="215905"/>
                </a:lnTo>
                <a:lnTo>
                  <a:pt x="0" y="1130305"/>
                </a:lnTo>
                <a:lnTo>
                  <a:pt x="6339" y="1130305"/>
                </a:lnTo>
                <a:lnTo>
                  <a:pt x="6339" y="215905"/>
                </a:lnTo>
                <a:lnTo>
                  <a:pt x="19035" y="215905"/>
                </a:lnTo>
                <a:lnTo>
                  <a:pt x="222244" y="12709"/>
                </a:lnTo>
                <a:lnTo>
                  <a:pt x="222244" y="6355"/>
                </a:lnTo>
                <a:lnTo>
                  <a:pt x="438150" y="6340"/>
                </a:lnTo>
                <a:lnTo>
                  <a:pt x="444489" y="0"/>
                </a:lnTo>
                <a:close/>
              </a:path>
              <a:path w="450850" h="1130300">
                <a:moveTo>
                  <a:pt x="19035" y="215905"/>
                </a:moveTo>
                <a:lnTo>
                  <a:pt x="6339" y="215905"/>
                </a:lnTo>
                <a:lnTo>
                  <a:pt x="6339" y="222244"/>
                </a:lnTo>
                <a:lnTo>
                  <a:pt x="12694" y="222244"/>
                </a:lnTo>
                <a:lnTo>
                  <a:pt x="19035" y="215905"/>
                </a:lnTo>
                <a:close/>
              </a:path>
              <a:path w="450850" h="1130300">
                <a:moveTo>
                  <a:pt x="12694" y="1117594"/>
                </a:moveTo>
                <a:lnTo>
                  <a:pt x="12694" y="222244"/>
                </a:lnTo>
                <a:lnTo>
                  <a:pt x="6339" y="222244"/>
                </a:lnTo>
                <a:lnTo>
                  <a:pt x="6339" y="1117594"/>
                </a:lnTo>
                <a:lnTo>
                  <a:pt x="12694" y="1117594"/>
                </a:lnTo>
                <a:close/>
              </a:path>
              <a:path w="450850" h="1130300">
                <a:moveTo>
                  <a:pt x="228600" y="1123950"/>
                </a:moveTo>
                <a:lnTo>
                  <a:pt x="228600" y="1117594"/>
                </a:lnTo>
                <a:lnTo>
                  <a:pt x="6339" y="1117594"/>
                </a:lnTo>
                <a:lnTo>
                  <a:pt x="12694" y="1123950"/>
                </a:lnTo>
                <a:lnTo>
                  <a:pt x="12694" y="1130305"/>
                </a:lnTo>
                <a:lnTo>
                  <a:pt x="222244" y="1130305"/>
                </a:lnTo>
                <a:lnTo>
                  <a:pt x="222244" y="1123950"/>
                </a:lnTo>
                <a:lnTo>
                  <a:pt x="228600" y="1123950"/>
                </a:lnTo>
                <a:close/>
              </a:path>
              <a:path w="450850" h="1130300">
                <a:moveTo>
                  <a:pt x="12694" y="1130305"/>
                </a:moveTo>
                <a:lnTo>
                  <a:pt x="12694" y="1123950"/>
                </a:lnTo>
                <a:lnTo>
                  <a:pt x="6339" y="1117594"/>
                </a:lnTo>
                <a:lnTo>
                  <a:pt x="6339" y="1130305"/>
                </a:lnTo>
                <a:lnTo>
                  <a:pt x="12694" y="1130305"/>
                </a:lnTo>
                <a:close/>
              </a:path>
              <a:path w="450850" h="1130300">
                <a:moveTo>
                  <a:pt x="444489" y="12528"/>
                </a:moveTo>
                <a:lnTo>
                  <a:pt x="444489" y="6355"/>
                </a:lnTo>
                <a:lnTo>
                  <a:pt x="438135" y="6355"/>
                </a:lnTo>
                <a:lnTo>
                  <a:pt x="228600" y="215905"/>
                </a:lnTo>
                <a:lnTo>
                  <a:pt x="19035" y="215905"/>
                </a:lnTo>
                <a:lnTo>
                  <a:pt x="12694" y="222244"/>
                </a:lnTo>
                <a:lnTo>
                  <a:pt x="228600" y="222244"/>
                </a:lnTo>
                <a:lnTo>
                  <a:pt x="444489" y="12528"/>
                </a:lnTo>
                <a:close/>
              </a:path>
              <a:path w="450850" h="1130300">
                <a:moveTo>
                  <a:pt x="228600" y="6355"/>
                </a:moveTo>
                <a:lnTo>
                  <a:pt x="222244" y="6355"/>
                </a:lnTo>
                <a:lnTo>
                  <a:pt x="222244" y="12709"/>
                </a:lnTo>
                <a:lnTo>
                  <a:pt x="228600" y="6355"/>
                </a:lnTo>
                <a:close/>
              </a:path>
              <a:path w="450850" h="1130300">
                <a:moveTo>
                  <a:pt x="234939" y="1117609"/>
                </a:moveTo>
                <a:lnTo>
                  <a:pt x="234939" y="222244"/>
                </a:lnTo>
                <a:lnTo>
                  <a:pt x="222244" y="222244"/>
                </a:lnTo>
                <a:lnTo>
                  <a:pt x="222244" y="1117594"/>
                </a:lnTo>
                <a:lnTo>
                  <a:pt x="228600" y="1117594"/>
                </a:lnTo>
                <a:lnTo>
                  <a:pt x="228600" y="1123950"/>
                </a:lnTo>
                <a:lnTo>
                  <a:pt x="234939" y="1117609"/>
                </a:lnTo>
                <a:close/>
              </a:path>
              <a:path w="450850" h="1130300">
                <a:moveTo>
                  <a:pt x="234939" y="1124146"/>
                </a:moveTo>
                <a:lnTo>
                  <a:pt x="234939" y="1123950"/>
                </a:lnTo>
                <a:lnTo>
                  <a:pt x="222244" y="1123950"/>
                </a:lnTo>
                <a:lnTo>
                  <a:pt x="222244" y="1130305"/>
                </a:lnTo>
                <a:lnTo>
                  <a:pt x="228600" y="1130305"/>
                </a:lnTo>
                <a:lnTo>
                  <a:pt x="234939" y="1124146"/>
                </a:lnTo>
                <a:close/>
              </a:path>
              <a:path w="450850" h="1130300">
                <a:moveTo>
                  <a:pt x="444489" y="920573"/>
                </a:moveTo>
                <a:lnTo>
                  <a:pt x="444489" y="908044"/>
                </a:lnTo>
                <a:lnTo>
                  <a:pt x="228600" y="1123950"/>
                </a:lnTo>
                <a:lnTo>
                  <a:pt x="234939" y="1123950"/>
                </a:lnTo>
                <a:lnTo>
                  <a:pt x="234939" y="1124146"/>
                </a:lnTo>
                <a:lnTo>
                  <a:pt x="444489" y="920573"/>
                </a:lnTo>
                <a:close/>
              </a:path>
              <a:path w="450850" h="1130300">
                <a:moveTo>
                  <a:pt x="450844" y="6355"/>
                </a:moveTo>
                <a:lnTo>
                  <a:pt x="444489" y="0"/>
                </a:lnTo>
                <a:lnTo>
                  <a:pt x="438135" y="6355"/>
                </a:lnTo>
                <a:lnTo>
                  <a:pt x="444489" y="6355"/>
                </a:lnTo>
                <a:lnTo>
                  <a:pt x="444489" y="12528"/>
                </a:lnTo>
                <a:lnTo>
                  <a:pt x="450844" y="6355"/>
                </a:lnTo>
                <a:close/>
              </a:path>
              <a:path w="450850" h="1130300">
                <a:moveTo>
                  <a:pt x="450844" y="914400"/>
                </a:moveTo>
                <a:lnTo>
                  <a:pt x="450844" y="6355"/>
                </a:lnTo>
                <a:lnTo>
                  <a:pt x="438150" y="18686"/>
                </a:lnTo>
                <a:lnTo>
                  <a:pt x="438150" y="908044"/>
                </a:lnTo>
                <a:lnTo>
                  <a:pt x="444489" y="908044"/>
                </a:lnTo>
                <a:lnTo>
                  <a:pt x="444489" y="920573"/>
                </a:lnTo>
                <a:lnTo>
                  <a:pt x="450844" y="914400"/>
                </a:lnTo>
                <a:close/>
              </a:path>
              <a:path w="450850" h="1130300">
                <a:moveTo>
                  <a:pt x="450844" y="6355"/>
                </a:moveTo>
                <a:lnTo>
                  <a:pt x="450844" y="0"/>
                </a:lnTo>
                <a:lnTo>
                  <a:pt x="444489" y="0"/>
                </a:lnTo>
                <a:lnTo>
                  <a:pt x="450844" y="63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4300347" y="3879844"/>
            <a:ext cx="222250" cy="901700"/>
          </a:xfrm>
          <a:prstGeom prst="rect">
            <a:avLst/>
          </a:prstGeom>
          <a:solidFill>
            <a:srgbClr val="A5A5A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4846457" y="4629148"/>
            <a:ext cx="457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j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600" spc="10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5100447" y="6267450"/>
            <a:ext cx="425450" cy="622300"/>
          </a:xfrm>
          <a:custGeom>
            <a:avLst/>
            <a:gdLst/>
            <a:ahLst/>
            <a:cxnLst/>
            <a:rect l="l" t="t" r="r" b="b"/>
            <a:pathLst>
              <a:path w="425450" h="622300">
                <a:moveTo>
                  <a:pt x="31760" y="412744"/>
                </a:moveTo>
                <a:lnTo>
                  <a:pt x="0" y="412744"/>
                </a:lnTo>
                <a:lnTo>
                  <a:pt x="25405" y="437402"/>
                </a:lnTo>
                <a:lnTo>
                  <a:pt x="25405" y="431794"/>
                </a:lnTo>
                <a:lnTo>
                  <a:pt x="31760" y="412744"/>
                </a:lnTo>
                <a:close/>
              </a:path>
              <a:path w="425450" h="622300">
                <a:moveTo>
                  <a:pt x="50810" y="431794"/>
                </a:moveTo>
                <a:lnTo>
                  <a:pt x="31760" y="412744"/>
                </a:lnTo>
                <a:lnTo>
                  <a:pt x="25405" y="431794"/>
                </a:lnTo>
                <a:lnTo>
                  <a:pt x="50810" y="431794"/>
                </a:lnTo>
                <a:close/>
              </a:path>
              <a:path w="425450" h="622300">
                <a:moveTo>
                  <a:pt x="215797" y="596782"/>
                </a:moveTo>
                <a:lnTo>
                  <a:pt x="50810" y="431794"/>
                </a:lnTo>
                <a:lnTo>
                  <a:pt x="25405" y="431794"/>
                </a:lnTo>
                <a:lnTo>
                  <a:pt x="25405" y="437402"/>
                </a:lnTo>
                <a:lnTo>
                  <a:pt x="209550" y="616126"/>
                </a:lnTo>
                <a:lnTo>
                  <a:pt x="209550" y="603244"/>
                </a:lnTo>
                <a:lnTo>
                  <a:pt x="215797" y="596782"/>
                </a:lnTo>
                <a:close/>
              </a:path>
              <a:path w="425450" h="622300">
                <a:moveTo>
                  <a:pt x="120655" y="412744"/>
                </a:moveTo>
                <a:lnTo>
                  <a:pt x="31760" y="412744"/>
                </a:lnTo>
                <a:lnTo>
                  <a:pt x="50810" y="431794"/>
                </a:lnTo>
                <a:lnTo>
                  <a:pt x="107960" y="431794"/>
                </a:lnTo>
                <a:lnTo>
                  <a:pt x="107960" y="419100"/>
                </a:lnTo>
                <a:lnTo>
                  <a:pt x="120655" y="412744"/>
                </a:lnTo>
                <a:close/>
              </a:path>
              <a:path w="425450" h="622300">
                <a:moveTo>
                  <a:pt x="317510" y="412744"/>
                </a:moveTo>
                <a:lnTo>
                  <a:pt x="317510" y="0"/>
                </a:lnTo>
                <a:lnTo>
                  <a:pt x="107960" y="0"/>
                </a:lnTo>
                <a:lnTo>
                  <a:pt x="107960" y="412744"/>
                </a:lnTo>
                <a:lnTo>
                  <a:pt x="120655" y="412744"/>
                </a:lnTo>
                <a:lnTo>
                  <a:pt x="120655" y="19050"/>
                </a:lnTo>
                <a:lnTo>
                  <a:pt x="127010" y="12694"/>
                </a:lnTo>
                <a:lnTo>
                  <a:pt x="127010" y="19050"/>
                </a:lnTo>
                <a:lnTo>
                  <a:pt x="298460" y="19050"/>
                </a:lnTo>
                <a:lnTo>
                  <a:pt x="298460" y="12694"/>
                </a:lnTo>
                <a:lnTo>
                  <a:pt x="311155" y="19050"/>
                </a:lnTo>
                <a:lnTo>
                  <a:pt x="311155" y="412744"/>
                </a:lnTo>
                <a:lnTo>
                  <a:pt x="317510" y="412744"/>
                </a:lnTo>
                <a:close/>
              </a:path>
              <a:path w="425450" h="622300">
                <a:moveTo>
                  <a:pt x="127010" y="431794"/>
                </a:moveTo>
                <a:lnTo>
                  <a:pt x="127010" y="19050"/>
                </a:lnTo>
                <a:lnTo>
                  <a:pt x="120655" y="19050"/>
                </a:lnTo>
                <a:lnTo>
                  <a:pt x="120655" y="412744"/>
                </a:lnTo>
                <a:lnTo>
                  <a:pt x="107960" y="419100"/>
                </a:lnTo>
                <a:lnTo>
                  <a:pt x="107960" y="431794"/>
                </a:lnTo>
                <a:lnTo>
                  <a:pt x="127010" y="431794"/>
                </a:lnTo>
                <a:close/>
              </a:path>
              <a:path w="425450" h="622300">
                <a:moveTo>
                  <a:pt x="127010" y="19050"/>
                </a:moveTo>
                <a:lnTo>
                  <a:pt x="127010" y="12694"/>
                </a:lnTo>
                <a:lnTo>
                  <a:pt x="120655" y="19050"/>
                </a:lnTo>
                <a:lnTo>
                  <a:pt x="127010" y="19050"/>
                </a:lnTo>
                <a:close/>
              </a:path>
              <a:path w="425450" h="622300">
                <a:moveTo>
                  <a:pt x="222260" y="603244"/>
                </a:moveTo>
                <a:lnTo>
                  <a:pt x="215797" y="596782"/>
                </a:lnTo>
                <a:lnTo>
                  <a:pt x="209550" y="603244"/>
                </a:lnTo>
                <a:lnTo>
                  <a:pt x="222260" y="603244"/>
                </a:lnTo>
                <a:close/>
              </a:path>
              <a:path w="425450" h="622300">
                <a:moveTo>
                  <a:pt x="222260" y="615939"/>
                </a:moveTo>
                <a:lnTo>
                  <a:pt x="222260" y="603244"/>
                </a:lnTo>
                <a:lnTo>
                  <a:pt x="209550" y="603244"/>
                </a:lnTo>
                <a:lnTo>
                  <a:pt x="209550" y="616126"/>
                </a:lnTo>
                <a:lnTo>
                  <a:pt x="215905" y="622294"/>
                </a:lnTo>
                <a:lnTo>
                  <a:pt x="222260" y="615939"/>
                </a:lnTo>
                <a:close/>
              </a:path>
              <a:path w="425450" h="622300">
                <a:moveTo>
                  <a:pt x="400050" y="438150"/>
                </a:moveTo>
                <a:lnTo>
                  <a:pt x="400050" y="431794"/>
                </a:lnTo>
                <a:lnTo>
                  <a:pt x="375294" y="431794"/>
                </a:lnTo>
                <a:lnTo>
                  <a:pt x="215797" y="596782"/>
                </a:lnTo>
                <a:lnTo>
                  <a:pt x="222260" y="603244"/>
                </a:lnTo>
                <a:lnTo>
                  <a:pt x="222260" y="615939"/>
                </a:lnTo>
                <a:lnTo>
                  <a:pt x="400050" y="438150"/>
                </a:lnTo>
                <a:close/>
              </a:path>
              <a:path w="425450" h="622300">
                <a:moveTo>
                  <a:pt x="311155" y="19050"/>
                </a:moveTo>
                <a:lnTo>
                  <a:pt x="298460" y="12694"/>
                </a:lnTo>
                <a:lnTo>
                  <a:pt x="298460" y="19050"/>
                </a:lnTo>
                <a:lnTo>
                  <a:pt x="311155" y="19050"/>
                </a:lnTo>
                <a:close/>
              </a:path>
              <a:path w="425450" h="622300">
                <a:moveTo>
                  <a:pt x="317510" y="431794"/>
                </a:moveTo>
                <a:lnTo>
                  <a:pt x="317510" y="419100"/>
                </a:lnTo>
                <a:lnTo>
                  <a:pt x="311155" y="412744"/>
                </a:lnTo>
                <a:lnTo>
                  <a:pt x="311155" y="19050"/>
                </a:lnTo>
                <a:lnTo>
                  <a:pt x="298460" y="19050"/>
                </a:lnTo>
                <a:lnTo>
                  <a:pt x="298460" y="431794"/>
                </a:lnTo>
                <a:lnTo>
                  <a:pt x="317510" y="431794"/>
                </a:lnTo>
                <a:close/>
              </a:path>
              <a:path w="425450" h="622300">
                <a:moveTo>
                  <a:pt x="393710" y="412744"/>
                </a:moveTo>
                <a:lnTo>
                  <a:pt x="311155" y="412744"/>
                </a:lnTo>
                <a:lnTo>
                  <a:pt x="317510" y="419100"/>
                </a:lnTo>
                <a:lnTo>
                  <a:pt x="317510" y="431794"/>
                </a:lnTo>
                <a:lnTo>
                  <a:pt x="375294" y="431794"/>
                </a:lnTo>
                <a:lnTo>
                  <a:pt x="393710" y="412744"/>
                </a:lnTo>
                <a:close/>
              </a:path>
              <a:path w="425450" h="622300">
                <a:moveTo>
                  <a:pt x="400050" y="431794"/>
                </a:moveTo>
                <a:lnTo>
                  <a:pt x="393710" y="412744"/>
                </a:lnTo>
                <a:lnTo>
                  <a:pt x="375294" y="431794"/>
                </a:lnTo>
                <a:lnTo>
                  <a:pt x="400050" y="431794"/>
                </a:lnTo>
                <a:close/>
              </a:path>
              <a:path w="425450" h="622300">
                <a:moveTo>
                  <a:pt x="425455" y="412744"/>
                </a:moveTo>
                <a:lnTo>
                  <a:pt x="393710" y="412744"/>
                </a:lnTo>
                <a:lnTo>
                  <a:pt x="400050" y="431794"/>
                </a:lnTo>
                <a:lnTo>
                  <a:pt x="400050" y="438150"/>
                </a:lnTo>
                <a:lnTo>
                  <a:pt x="425455" y="412744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1950858" y="5619747"/>
            <a:ext cx="4653915" cy="1355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915" algn="l"/>
                <a:tab pos="659765" algn="l"/>
                <a:tab pos="983615" algn="l"/>
                <a:tab pos="1313815" algn="l"/>
                <a:tab pos="1644014" algn="l"/>
                <a:tab pos="1948814" algn="l"/>
                <a:tab pos="2285365" algn="l"/>
                <a:tab pos="2647315" algn="l"/>
                <a:tab pos="2958465" algn="l"/>
                <a:tab pos="3263265" algn="l"/>
                <a:tab pos="3606165" algn="l"/>
              </a:tabLst>
            </a:pPr>
            <a:r>
              <a:rPr sz="1400" b="1" dirty="0">
                <a:latin typeface="Arial"/>
                <a:cs typeface="Arial"/>
              </a:rPr>
              <a:t>A	B	C	D	E	F	G	H	I	J	K	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r>
              <a:rPr sz="1600" spc="10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pp</a:t>
            </a:r>
            <a:r>
              <a:rPr sz="1600" spc="15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ss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i</a:t>
            </a:r>
            <a:r>
              <a:rPr sz="1600" spc="-40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456565">
              <a:lnSpc>
                <a:spcPct val="100000"/>
              </a:lnSpc>
              <a:spcBef>
                <a:spcPts val="1080"/>
              </a:spcBef>
            </a:pPr>
            <a:r>
              <a:rPr sz="1600" spc="-15" dirty="0">
                <a:solidFill>
                  <a:srgbClr val="323299"/>
                </a:solidFill>
                <a:latin typeface="Arial"/>
                <a:cs typeface="Arial"/>
              </a:rPr>
              <a:t>changement </a:t>
            </a:r>
            <a:r>
              <a:rPr sz="1600" spc="-2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600" spc="1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23299"/>
                </a:solidFill>
                <a:latin typeface="Arial"/>
                <a:cs typeface="Arial"/>
              </a:rPr>
              <a:t>priorité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278252" y="3778255"/>
            <a:ext cx="4895850" cy="2463800"/>
          </a:xfrm>
          <a:custGeom>
            <a:avLst/>
            <a:gdLst/>
            <a:ahLst/>
            <a:cxnLst/>
            <a:rect l="l" t="t" r="r" b="b"/>
            <a:pathLst>
              <a:path w="4895850" h="2463800">
                <a:moveTo>
                  <a:pt x="4895850" y="1028700"/>
                </a:moveTo>
                <a:lnTo>
                  <a:pt x="4572000" y="0"/>
                </a:lnTo>
                <a:lnTo>
                  <a:pt x="0" y="1435089"/>
                </a:lnTo>
                <a:lnTo>
                  <a:pt x="323850" y="2463789"/>
                </a:lnTo>
                <a:lnTo>
                  <a:pt x="4895850" y="102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78252" y="3778255"/>
            <a:ext cx="4895850" cy="2470150"/>
          </a:xfrm>
          <a:custGeom>
            <a:avLst/>
            <a:gdLst/>
            <a:ahLst/>
            <a:cxnLst/>
            <a:rect l="l" t="t" r="r" b="b"/>
            <a:pathLst>
              <a:path w="4895850" h="2470150">
                <a:moveTo>
                  <a:pt x="4895850" y="1035039"/>
                </a:moveTo>
                <a:lnTo>
                  <a:pt x="4895850" y="1028700"/>
                </a:lnTo>
                <a:lnTo>
                  <a:pt x="4578355" y="0"/>
                </a:lnTo>
                <a:lnTo>
                  <a:pt x="4572000" y="0"/>
                </a:lnTo>
                <a:lnTo>
                  <a:pt x="0" y="1428750"/>
                </a:lnTo>
                <a:lnTo>
                  <a:pt x="0" y="1435089"/>
                </a:lnTo>
                <a:lnTo>
                  <a:pt x="6355" y="1455680"/>
                </a:lnTo>
                <a:lnTo>
                  <a:pt x="6355" y="1435089"/>
                </a:lnTo>
                <a:lnTo>
                  <a:pt x="8175" y="1440872"/>
                </a:lnTo>
                <a:lnTo>
                  <a:pt x="4565645" y="8337"/>
                </a:lnTo>
                <a:lnTo>
                  <a:pt x="4565645" y="6339"/>
                </a:lnTo>
                <a:lnTo>
                  <a:pt x="4572000" y="6339"/>
                </a:lnTo>
                <a:lnTo>
                  <a:pt x="4572000" y="26526"/>
                </a:lnTo>
                <a:lnTo>
                  <a:pt x="4887678" y="1029268"/>
                </a:lnTo>
                <a:lnTo>
                  <a:pt x="4889495" y="1028700"/>
                </a:lnTo>
                <a:lnTo>
                  <a:pt x="4889495" y="1037034"/>
                </a:lnTo>
                <a:lnTo>
                  <a:pt x="4895850" y="1035039"/>
                </a:lnTo>
                <a:close/>
              </a:path>
              <a:path w="4895850" h="2470150">
                <a:moveTo>
                  <a:pt x="8175" y="1440872"/>
                </a:moveTo>
                <a:lnTo>
                  <a:pt x="6355" y="1435089"/>
                </a:lnTo>
                <a:lnTo>
                  <a:pt x="6355" y="1441444"/>
                </a:lnTo>
                <a:lnTo>
                  <a:pt x="8175" y="1440872"/>
                </a:lnTo>
                <a:close/>
              </a:path>
              <a:path w="4895850" h="2470150">
                <a:moveTo>
                  <a:pt x="327818" y="2456208"/>
                </a:moveTo>
                <a:lnTo>
                  <a:pt x="8175" y="1440872"/>
                </a:lnTo>
                <a:lnTo>
                  <a:pt x="6355" y="1441444"/>
                </a:lnTo>
                <a:lnTo>
                  <a:pt x="6355" y="1455680"/>
                </a:lnTo>
                <a:lnTo>
                  <a:pt x="317494" y="2463789"/>
                </a:lnTo>
                <a:lnTo>
                  <a:pt x="323850" y="2470144"/>
                </a:lnTo>
                <a:lnTo>
                  <a:pt x="323850" y="2457450"/>
                </a:lnTo>
                <a:lnTo>
                  <a:pt x="327818" y="2456208"/>
                </a:lnTo>
                <a:close/>
              </a:path>
              <a:path w="4895850" h="2470150">
                <a:moveTo>
                  <a:pt x="330205" y="2463789"/>
                </a:moveTo>
                <a:lnTo>
                  <a:pt x="327818" y="2456208"/>
                </a:lnTo>
                <a:lnTo>
                  <a:pt x="323850" y="2457450"/>
                </a:lnTo>
                <a:lnTo>
                  <a:pt x="330205" y="2463789"/>
                </a:lnTo>
                <a:close/>
              </a:path>
              <a:path w="4895850" h="2470150">
                <a:moveTo>
                  <a:pt x="330205" y="2468150"/>
                </a:moveTo>
                <a:lnTo>
                  <a:pt x="330205" y="2463789"/>
                </a:lnTo>
                <a:lnTo>
                  <a:pt x="323850" y="2457450"/>
                </a:lnTo>
                <a:lnTo>
                  <a:pt x="323850" y="2470144"/>
                </a:lnTo>
                <a:lnTo>
                  <a:pt x="330205" y="2468150"/>
                </a:lnTo>
                <a:close/>
              </a:path>
              <a:path w="4895850" h="2470150">
                <a:moveTo>
                  <a:pt x="4889495" y="1037034"/>
                </a:moveTo>
                <a:lnTo>
                  <a:pt x="4889495" y="1035039"/>
                </a:lnTo>
                <a:lnTo>
                  <a:pt x="4887678" y="1029268"/>
                </a:lnTo>
                <a:lnTo>
                  <a:pt x="327818" y="2456208"/>
                </a:lnTo>
                <a:lnTo>
                  <a:pt x="330205" y="2463789"/>
                </a:lnTo>
                <a:lnTo>
                  <a:pt x="330205" y="2468150"/>
                </a:lnTo>
                <a:lnTo>
                  <a:pt x="4889495" y="1037034"/>
                </a:lnTo>
                <a:close/>
              </a:path>
              <a:path w="4895850" h="2470150">
                <a:moveTo>
                  <a:pt x="4572000" y="6339"/>
                </a:moveTo>
                <a:lnTo>
                  <a:pt x="4565645" y="6339"/>
                </a:lnTo>
                <a:lnTo>
                  <a:pt x="4566217" y="8157"/>
                </a:lnTo>
                <a:lnTo>
                  <a:pt x="4572000" y="6339"/>
                </a:lnTo>
                <a:close/>
              </a:path>
              <a:path w="4895850" h="2470150">
                <a:moveTo>
                  <a:pt x="4566217" y="8157"/>
                </a:moveTo>
                <a:lnTo>
                  <a:pt x="4565645" y="6339"/>
                </a:lnTo>
                <a:lnTo>
                  <a:pt x="4565645" y="8337"/>
                </a:lnTo>
                <a:lnTo>
                  <a:pt x="4566217" y="8157"/>
                </a:lnTo>
                <a:close/>
              </a:path>
              <a:path w="4895850" h="2470150">
                <a:moveTo>
                  <a:pt x="4572000" y="26526"/>
                </a:moveTo>
                <a:lnTo>
                  <a:pt x="4572000" y="6339"/>
                </a:lnTo>
                <a:lnTo>
                  <a:pt x="4566217" y="8157"/>
                </a:lnTo>
                <a:lnTo>
                  <a:pt x="4572000" y="26526"/>
                </a:lnTo>
                <a:close/>
              </a:path>
              <a:path w="4895850" h="2470150">
                <a:moveTo>
                  <a:pt x="4889495" y="1035039"/>
                </a:moveTo>
                <a:lnTo>
                  <a:pt x="4889495" y="1028700"/>
                </a:lnTo>
                <a:lnTo>
                  <a:pt x="4887678" y="1029268"/>
                </a:lnTo>
                <a:lnTo>
                  <a:pt x="4889495" y="10350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624326" y="4083055"/>
            <a:ext cx="4098931" cy="18541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168" name="object 168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739" y="1841494"/>
            <a:ext cx="9025832" cy="366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5200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Suivi agile de </a:t>
            </a:r>
            <a:r>
              <a:rPr spc="-15" dirty="0"/>
              <a:t>l'évolution </a:t>
            </a:r>
            <a:r>
              <a:rPr spc="-20" dirty="0"/>
              <a:t>d'un</a:t>
            </a:r>
            <a:r>
              <a:rPr spc="120" dirty="0"/>
              <a:t> </a:t>
            </a:r>
            <a:r>
              <a:rPr spc="-5" dirty="0"/>
              <a:t>projet</a:t>
            </a:r>
          </a:p>
        </p:txBody>
      </p:sp>
      <p:sp>
        <p:nvSpPr>
          <p:cNvPr id="4" name="object 4"/>
          <p:cNvSpPr/>
          <p:nvPr/>
        </p:nvSpPr>
        <p:spPr>
          <a:xfrm>
            <a:off x="1582552" y="2825755"/>
            <a:ext cx="222250" cy="927100"/>
          </a:xfrm>
          <a:custGeom>
            <a:avLst/>
            <a:gdLst/>
            <a:ahLst/>
            <a:cxnLst/>
            <a:rect l="l" t="t" r="r" b="b"/>
            <a:pathLst>
              <a:path w="222250" h="927100">
                <a:moveTo>
                  <a:pt x="33572" y="866332"/>
                </a:moveTo>
                <a:lnTo>
                  <a:pt x="19050" y="819150"/>
                </a:lnTo>
                <a:lnTo>
                  <a:pt x="12694" y="819150"/>
                </a:lnTo>
                <a:lnTo>
                  <a:pt x="12694" y="812794"/>
                </a:lnTo>
                <a:lnTo>
                  <a:pt x="6355" y="812794"/>
                </a:lnTo>
                <a:lnTo>
                  <a:pt x="0" y="819150"/>
                </a:lnTo>
                <a:lnTo>
                  <a:pt x="0" y="825489"/>
                </a:lnTo>
                <a:lnTo>
                  <a:pt x="25554" y="907281"/>
                </a:lnTo>
                <a:lnTo>
                  <a:pt x="33572" y="866332"/>
                </a:lnTo>
                <a:close/>
              </a:path>
              <a:path w="222250" h="927100">
                <a:moveTo>
                  <a:pt x="25793" y="908044"/>
                </a:moveTo>
                <a:lnTo>
                  <a:pt x="25554" y="907281"/>
                </a:lnTo>
                <a:lnTo>
                  <a:pt x="25405" y="908044"/>
                </a:lnTo>
                <a:lnTo>
                  <a:pt x="25793" y="908044"/>
                </a:lnTo>
                <a:close/>
              </a:path>
              <a:path w="222250" h="927100">
                <a:moveTo>
                  <a:pt x="41216" y="891167"/>
                </a:moveTo>
                <a:lnTo>
                  <a:pt x="33572" y="866332"/>
                </a:lnTo>
                <a:lnTo>
                  <a:pt x="25554" y="907281"/>
                </a:lnTo>
                <a:lnTo>
                  <a:pt x="25793" y="908044"/>
                </a:lnTo>
                <a:lnTo>
                  <a:pt x="31744" y="908044"/>
                </a:lnTo>
                <a:lnTo>
                  <a:pt x="31744" y="901689"/>
                </a:lnTo>
                <a:lnTo>
                  <a:pt x="41216" y="891167"/>
                </a:lnTo>
                <a:close/>
              </a:path>
              <a:path w="222250" h="927100">
                <a:moveTo>
                  <a:pt x="107944" y="844539"/>
                </a:moveTo>
                <a:lnTo>
                  <a:pt x="107944" y="838200"/>
                </a:lnTo>
                <a:lnTo>
                  <a:pt x="101605" y="831844"/>
                </a:lnTo>
                <a:lnTo>
                  <a:pt x="88894" y="831844"/>
                </a:lnTo>
                <a:lnTo>
                  <a:pt x="88894" y="838200"/>
                </a:lnTo>
                <a:lnTo>
                  <a:pt x="49578" y="881878"/>
                </a:lnTo>
                <a:lnTo>
                  <a:pt x="44455" y="908044"/>
                </a:lnTo>
                <a:lnTo>
                  <a:pt x="25793" y="908044"/>
                </a:lnTo>
                <a:lnTo>
                  <a:pt x="31744" y="927094"/>
                </a:lnTo>
                <a:lnTo>
                  <a:pt x="101605" y="850894"/>
                </a:lnTo>
                <a:lnTo>
                  <a:pt x="107944" y="844539"/>
                </a:lnTo>
                <a:close/>
              </a:path>
              <a:path w="222250" h="927100">
                <a:moveTo>
                  <a:pt x="44455" y="901689"/>
                </a:moveTo>
                <a:lnTo>
                  <a:pt x="41216" y="891167"/>
                </a:lnTo>
                <a:lnTo>
                  <a:pt x="31744" y="901689"/>
                </a:lnTo>
                <a:lnTo>
                  <a:pt x="44455" y="901689"/>
                </a:lnTo>
                <a:close/>
              </a:path>
              <a:path w="222250" h="927100">
                <a:moveTo>
                  <a:pt x="44455" y="908044"/>
                </a:moveTo>
                <a:lnTo>
                  <a:pt x="44455" y="901689"/>
                </a:lnTo>
                <a:lnTo>
                  <a:pt x="31744" y="901689"/>
                </a:lnTo>
                <a:lnTo>
                  <a:pt x="31744" y="908044"/>
                </a:lnTo>
                <a:lnTo>
                  <a:pt x="44455" y="908044"/>
                </a:lnTo>
                <a:close/>
              </a:path>
              <a:path w="222250" h="927100">
                <a:moveTo>
                  <a:pt x="222244" y="0"/>
                </a:moveTo>
                <a:lnTo>
                  <a:pt x="203194" y="0"/>
                </a:lnTo>
                <a:lnTo>
                  <a:pt x="33572" y="866332"/>
                </a:lnTo>
                <a:lnTo>
                  <a:pt x="41216" y="891167"/>
                </a:lnTo>
                <a:lnTo>
                  <a:pt x="49578" y="881878"/>
                </a:lnTo>
                <a:lnTo>
                  <a:pt x="222244" y="0"/>
                </a:lnTo>
                <a:close/>
              </a:path>
              <a:path w="222250" h="927100">
                <a:moveTo>
                  <a:pt x="49578" y="881878"/>
                </a:moveTo>
                <a:lnTo>
                  <a:pt x="41216" y="891167"/>
                </a:lnTo>
                <a:lnTo>
                  <a:pt x="44455" y="901689"/>
                </a:lnTo>
                <a:lnTo>
                  <a:pt x="44455" y="908044"/>
                </a:lnTo>
                <a:lnTo>
                  <a:pt x="49578" y="881878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157" y="1943100"/>
            <a:ext cx="3829050" cy="933450"/>
          </a:xfrm>
          <a:custGeom>
            <a:avLst/>
            <a:gdLst/>
            <a:ahLst/>
            <a:cxnLst/>
            <a:rect l="l" t="t" r="r" b="b"/>
            <a:pathLst>
              <a:path w="3829050" h="933450">
                <a:moveTo>
                  <a:pt x="0" y="0"/>
                </a:moveTo>
                <a:lnTo>
                  <a:pt x="0" y="933450"/>
                </a:lnTo>
                <a:lnTo>
                  <a:pt x="3829050" y="933450"/>
                </a:lnTo>
                <a:lnTo>
                  <a:pt x="3829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453" y="1936744"/>
            <a:ext cx="3848100" cy="946785"/>
          </a:xfrm>
          <a:custGeom>
            <a:avLst/>
            <a:gdLst/>
            <a:ahLst/>
            <a:cxnLst/>
            <a:rect l="l" t="t" r="r" b="b"/>
            <a:pathLst>
              <a:path w="3848100" h="946785">
                <a:moveTo>
                  <a:pt x="3848094" y="946160"/>
                </a:moveTo>
                <a:lnTo>
                  <a:pt x="3848094" y="0"/>
                </a:lnTo>
                <a:lnTo>
                  <a:pt x="0" y="0"/>
                </a:lnTo>
                <a:lnTo>
                  <a:pt x="0" y="946160"/>
                </a:lnTo>
                <a:lnTo>
                  <a:pt x="12704" y="946160"/>
                </a:lnTo>
                <a:lnTo>
                  <a:pt x="12704" y="19050"/>
                </a:lnTo>
                <a:lnTo>
                  <a:pt x="19050" y="6355"/>
                </a:lnTo>
                <a:lnTo>
                  <a:pt x="19050" y="19050"/>
                </a:lnTo>
                <a:lnTo>
                  <a:pt x="3829044" y="19050"/>
                </a:lnTo>
                <a:lnTo>
                  <a:pt x="3829044" y="6355"/>
                </a:lnTo>
                <a:lnTo>
                  <a:pt x="3841754" y="19050"/>
                </a:lnTo>
                <a:lnTo>
                  <a:pt x="3841754" y="946160"/>
                </a:lnTo>
                <a:lnTo>
                  <a:pt x="3848094" y="946160"/>
                </a:lnTo>
                <a:close/>
              </a:path>
              <a:path w="3848100" h="946785">
                <a:moveTo>
                  <a:pt x="19050" y="19050"/>
                </a:moveTo>
                <a:lnTo>
                  <a:pt x="19050" y="6355"/>
                </a:lnTo>
                <a:lnTo>
                  <a:pt x="12704" y="19050"/>
                </a:lnTo>
                <a:lnTo>
                  <a:pt x="19050" y="19050"/>
                </a:lnTo>
                <a:close/>
              </a:path>
              <a:path w="3848100" h="946785">
                <a:moveTo>
                  <a:pt x="19050" y="927110"/>
                </a:moveTo>
                <a:lnTo>
                  <a:pt x="19050" y="19050"/>
                </a:lnTo>
                <a:lnTo>
                  <a:pt x="12704" y="19050"/>
                </a:lnTo>
                <a:lnTo>
                  <a:pt x="12704" y="927110"/>
                </a:lnTo>
                <a:lnTo>
                  <a:pt x="19050" y="927110"/>
                </a:lnTo>
                <a:close/>
              </a:path>
              <a:path w="3848100" h="946785">
                <a:moveTo>
                  <a:pt x="3841754" y="927110"/>
                </a:moveTo>
                <a:lnTo>
                  <a:pt x="12704" y="927110"/>
                </a:lnTo>
                <a:lnTo>
                  <a:pt x="19050" y="939805"/>
                </a:lnTo>
                <a:lnTo>
                  <a:pt x="19050" y="946160"/>
                </a:lnTo>
                <a:lnTo>
                  <a:pt x="3829044" y="946160"/>
                </a:lnTo>
                <a:lnTo>
                  <a:pt x="3829044" y="939805"/>
                </a:lnTo>
                <a:lnTo>
                  <a:pt x="3841754" y="927110"/>
                </a:lnTo>
                <a:close/>
              </a:path>
              <a:path w="3848100" h="946785">
                <a:moveTo>
                  <a:pt x="19050" y="946160"/>
                </a:moveTo>
                <a:lnTo>
                  <a:pt x="19050" y="939805"/>
                </a:lnTo>
                <a:lnTo>
                  <a:pt x="12704" y="927110"/>
                </a:lnTo>
                <a:lnTo>
                  <a:pt x="12704" y="946160"/>
                </a:lnTo>
                <a:lnTo>
                  <a:pt x="19050" y="946160"/>
                </a:lnTo>
                <a:close/>
              </a:path>
              <a:path w="3848100" h="946785">
                <a:moveTo>
                  <a:pt x="3841754" y="19050"/>
                </a:moveTo>
                <a:lnTo>
                  <a:pt x="3829044" y="6355"/>
                </a:lnTo>
                <a:lnTo>
                  <a:pt x="3829044" y="19050"/>
                </a:lnTo>
                <a:lnTo>
                  <a:pt x="3841754" y="19050"/>
                </a:lnTo>
                <a:close/>
              </a:path>
              <a:path w="3848100" h="946785">
                <a:moveTo>
                  <a:pt x="3841754" y="927110"/>
                </a:moveTo>
                <a:lnTo>
                  <a:pt x="3841754" y="19050"/>
                </a:lnTo>
                <a:lnTo>
                  <a:pt x="3829044" y="19050"/>
                </a:lnTo>
                <a:lnTo>
                  <a:pt x="3829044" y="927110"/>
                </a:lnTo>
                <a:lnTo>
                  <a:pt x="3841754" y="927110"/>
                </a:lnTo>
                <a:close/>
              </a:path>
              <a:path w="3848100" h="946785">
                <a:moveTo>
                  <a:pt x="3841754" y="946160"/>
                </a:moveTo>
                <a:lnTo>
                  <a:pt x="3841754" y="927110"/>
                </a:lnTo>
                <a:lnTo>
                  <a:pt x="3829044" y="939805"/>
                </a:lnTo>
                <a:lnTo>
                  <a:pt x="3829044" y="946160"/>
                </a:lnTo>
                <a:lnTo>
                  <a:pt x="3841754" y="94616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7354" y="2019299"/>
            <a:ext cx="10318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F007F"/>
                </a:solidFill>
                <a:latin typeface="Arial"/>
                <a:cs typeface="Arial"/>
              </a:rPr>
              <a:t>Durée  </a:t>
            </a:r>
            <a:r>
              <a:rPr sz="1600" b="1" spc="-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7F007F"/>
                </a:solidFill>
                <a:latin typeface="Arial"/>
                <a:cs typeface="Arial"/>
              </a:rPr>
              <a:t>m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15" dirty="0">
                <a:solidFill>
                  <a:srgbClr val="7F007F"/>
                </a:solidFill>
                <a:latin typeface="Arial"/>
                <a:cs typeface="Arial"/>
              </a:rPr>
              <a:t>t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u</a:t>
            </a:r>
            <a:r>
              <a:rPr sz="1600" b="1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8301" y="2019299"/>
            <a:ext cx="13696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4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heures 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Product</a:t>
            </a:r>
            <a:r>
              <a:rPr sz="1600" spc="-45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Owner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354" y="2508248"/>
            <a:ext cx="3620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7F007F"/>
                </a:solidFill>
                <a:latin typeface="Arial"/>
                <a:cs typeface="Arial"/>
              </a:rPr>
              <a:t>Participants </a:t>
            </a:r>
            <a:r>
              <a:rPr sz="1600" spc="-20" dirty="0">
                <a:solidFill>
                  <a:srgbClr val="7F007F"/>
                </a:solidFill>
                <a:latin typeface="Arial"/>
                <a:cs typeface="Arial"/>
              </a:rPr>
              <a:t>Équipe,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Parties</a:t>
            </a:r>
            <a:r>
              <a:rPr sz="1600" spc="-15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Prenantes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57747" y="2159005"/>
            <a:ext cx="3816350" cy="927100"/>
          </a:xfrm>
          <a:custGeom>
            <a:avLst/>
            <a:gdLst/>
            <a:ahLst/>
            <a:cxnLst/>
            <a:rect l="l" t="t" r="r" b="b"/>
            <a:pathLst>
              <a:path w="3816350" h="927100">
                <a:moveTo>
                  <a:pt x="0" y="0"/>
                </a:moveTo>
                <a:lnTo>
                  <a:pt x="0" y="927097"/>
                </a:lnTo>
                <a:lnTo>
                  <a:pt x="3816355" y="927097"/>
                </a:lnTo>
                <a:lnTo>
                  <a:pt x="38163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1407" y="2146294"/>
            <a:ext cx="3835400" cy="952500"/>
          </a:xfrm>
          <a:custGeom>
            <a:avLst/>
            <a:gdLst/>
            <a:ahLst/>
            <a:cxnLst/>
            <a:rect l="l" t="t" r="r" b="b"/>
            <a:pathLst>
              <a:path w="3835400" h="952500">
                <a:moveTo>
                  <a:pt x="3835389" y="952500"/>
                </a:moveTo>
                <a:lnTo>
                  <a:pt x="3835389" y="0"/>
                </a:lnTo>
                <a:lnTo>
                  <a:pt x="0" y="0"/>
                </a:lnTo>
                <a:lnTo>
                  <a:pt x="0" y="952500"/>
                </a:lnTo>
                <a:lnTo>
                  <a:pt x="6339" y="952500"/>
                </a:lnTo>
                <a:lnTo>
                  <a:pt x="6339" y="19050"/>
                </a:lnTo>
                <a:lnTo>
                  <a:pt x="19050" y="12710"/>
                </a:lnTo>
                <a:lnTo>
                  <a:pt x="19050" y="19050"/>
                </a:lnTo>
                <a:lnTo>
                  <a:pt x="3816339" y="19050"/>
                </a:lnTo>
                <a:lnTo>
                  <a:pt x="3816339" y="12710"/>
                </a:lnTo>
                <a:lnTo>
                  <a:pt x="3822695" y="19050"/>
                </a:lnTo>
                <a:lnTo>
                  <a:pt x="3822695" y="952500"/>
                </a:lnTo>
                <a:lnTo>
                  <a:pt x="3835389" y="952500"/>
                </a:lnTo>
                <a:close/>
              </a:path>
              <a:path w="3835400" h="952500">
                <a:moveTo>
                  <a:pt x="19050" y="19050"/>
                </a:moveTo>
                <a:lnTo>
                  <a:pt x="19050" y="12710"/>
                </a:lnTo>
                <a:lnTo>
                  <a:pt x="6339" y="19050"/>
                </a:lnTo>
                <a:lnTo>
                  <a:pt x="19050" y="19050"/>
                </a:lnTo>
                <a:close/>
              </a:path>
              <a:path w="3835400" h="952500">
                <a:moveTo>
                  <a:pt x="19050" y="933450"/>
                </a:moveTo>
                <a:lnTo>
                  <a:pt x="19050" y="19050"/>
                </a:lnTo>
                <a:lnTo>
                  <a:pt x="6339" y="19050"/>
                </a:lnTo>
                <a:lnTo>
                  <a:pt x="6339" y="933450"/>
                </a:lnTo>
                <a:lnTo>
                  <a:pt x="19050" y="933450"/>
                </a:lnTo>
                <a:close/>
              </a:path>
              <a:path w="3835400" h="952500">
                <a:moveTo>
                  <a:pt x="3822695" y="933450"/>
                </a:moveTo>
                <a:lnTo>
                  <a:pt x="6339" y="933450"/>
                </a:lnTo>
                <a:lnTo>
                  <a:pt x="19050" y="939805"/>
                </a:lnTo>
                <a:lnTo>
                  <a:pt x="19050" y="952500"/>
                </a:lnTo>
                <a:lnTo>
                  <a:pt x="3816339" y="952500"/>
                </a:lnTo>
                <a:lnTo>
                  <a:pt x="3816339" y="939805"/>
                </a:lnTo>
                <a:lnTo>
                  <a:pt x="3822695" y="933450"/>
                </a:lnTo>
                <a:close/>
              </a:path>
              <a:path w="3835400" h="952500">
                <a:moveTo>
                  <a:pt x="19050" y="952500"/>
                </a:moveTo>
                <a:lnTo>
                  <a:pt x="19050" y="939805"/>
                </a:lnTo>
                <a:lnTo>
                  <a:pt x="6339" y="933450"/>
                </a:lnTo>
                <a:lnTo>
                  <a:pt x="6339" y="952500"/>
                </a:lnTo>
                <a:lnTo>
                  <a:pt x="19050" y="952500"/>
                </a:lnTo>
                <a:close/>
              </a:path>
              <a:path w="3835400" h="952500">
                <a:moveTo>
                  <a:pt x="3822695" y="19050"/>
                </a:moveTo>
                <a:lnTo>
                  <a:pt x="3816339" y="12710"/>
                </a:lnTo>
                <a:lnTo>
                  <a:pt x="3816339" y="19050"/>
                </a:lnTo>
                <a:lnTo>
                  <a:pt x="3822695" y="19050"/>
                </a:lnTo>
                <a:close/>
              </a:path>
              <a:path w="3835400" h="952500">
                <a:moveTo>
                  <a:pt x="3822695" y="933450"/>
                </a:moveTo>
                <a:lnTo>
                  <a:pt x="3822695" y="19050"/>
                </a:lnTo>
                <a:lnTo>
                  <a:pt x="3816339" y="19050"/>
                </a:lnTo>
                <a:lnTo>
                  <a:pt x="3816339" y="933450"/>
                </a:lnTo>
                <a:lnTo>
                  <a:pt x="3822695" y="933450"/>
                </a:lnTo>
                <a:close/>
              </a:path>
              <a:path w="3835400" h="952500">
                <a:moveTo>
                  <a:pt x="3822695" y="952500"/>
                </a:moveTo>
                <a:lnTo>
                  <a:pt x="3822695" y="933450"/>
                </a:lnTo>
                <a:lnTo>
                  <a:pt x="3816339" y="939805"/>
                </a:lnTo>
                <a:lnTo>
                  <a:pt x="3816339" y="952500"/>
                </a:lnTo>
                <a:lnTo>
                  <a:pt x="3822695" y="95250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33944" y="2235198"/>
            <a:ext cx="10318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F007F"/>
                </a:solidFill>
                <a:latin typeface="Arial"/>
                <a:cs typeface="Arial"/>
              </a:rPr>
              <a:t>Durée  </a:t>
            </a:r>
            <a:r>
              <a:rPr sz="1600" b="1" spc="-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7F007F"/>
                </a:solidFill>
                <a:latin typeface="Arial"/>
                <a:cs typeface="Arial"/>
              </a:rPr>
              <a:t>m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15" dirty="0">
                <a:solidFill>
                  <a:srgbClr val="7F007F"/>
                </a:solidFill>
                <a:latin typeface="Arial"/>
                <a:cs typeface="Arial"/>
              </a:rPr>
              <a:t>t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u</a:t>
            </a:r>
            <a:r>
              <a:rPr sz="1600" b="1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84897" y="2235198"/>
            <a:ext cx="13696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2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heures 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Product</a:t>
            </a:r>
            <a:r>
              <a:rPr sz="1600" spc="-45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Owner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3944" y="2724148"/>
            <a:ext cx="3620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7F007F"/>
                </a:solidFill>
                <a:latin typeface="Arial"/>
                <a:cs typeface="Arial"/>
              </a:rPr>
              <a:t>Participants </a:t>
            </a:r>
            <a:r>
              <a:rPr sz="1600" spc="-20" dirty="0">
                <a:solidFill>
                  <a:srgbClr val="7F007F"/>
                </a:solidFill>
                <a:latin typeface="Arial"/>
                <a:cs typeface="Arial"/>
              </a:rPr>
              <a:t>Équipe,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Parties</a:t>
            </a:r>
            <a:r>
              <a:rPr sz="1600" spc="-15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Prenantes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96047" y="3086100"/>
            <a:ext cx="280035" cy="666750"/>
          </a:xfrm>
          <a:custGeom>
            <a:avLst/>
            <a:gdLst/>
            <a:ahLst/>
            <a:cxnLst/>
            <a:rect l="l" t="t" r="r" b="b"/>
            <a:pathLst>
              <a:path w="280034" h="666750">
                <a:moveTo>
                  <a:pt x="38100" y="652095"/>
                </a:moveTo>
                <a:lnTo>
                  <a:pt x="38100" y="647700"/>
                </a:lnTo>
                <a:lnTo>
                  <a:pt x="34632" y="646543"/>
                </a:lnTo>
                <a:lnTo>
                  <a:pt x="31760" y="654055"/>
                </a:lnTo>
                <a:lnTo>
                  <a:pt x="19050" y="647700"/>
                </a:lnTo>
                <a:lnTo>
                  <a:pt x="19050" y="552450"/>
                </a:lnTo>
                <a:lnTo>
                  <a:pt x="6355" y="552450"/>
                </a:lnTo>
                <a:lnTo>
                  <a:pt x="0" y="558805"/>
                </a:lnTo>
                <a:lnTo>
                  <a:pt x="0" y="565144"/>
                </a:lnTo>
                <a:lnTo>
                  <a:pt x="19050" y="666750"/>
                </a:lnTo>
                <a:lnTo>
                  <a:pt x="38100" y="652095"/>
                </a:lnTo>
                <a:close/>
              </a:path>
              <a:path w="280034" h="666750">
                <a:moveTo>
                  <a:pt x="31143" y="615239"/>
                </a:moveTo>
                <a:lnTo>
                  <a:pt x="19050" y="558805"/>
                </a:lnTo>
                <a:lnTo>
                  <a:pt x="19050" y="641344"/>
                </a:lnTo>
                <a:lnTo>
                  <a:pt x="22455" y="638558"/>
                </a:lnTo>
                <a:lnTo>
                  <a:pt x="31143" y="615239"/>
                </a:lnTo>
                <a:close/>
              </a:path>
              <a:path w="280034" h="666750">
                <a:moveTo>
                  <a:pt x="22455" y="638558"/>
                </a:moveTo>
                <a:lnTo>
                  <a:pt x="19050" y="641344"/>
                </a:lnTo>
                <a:lnTo>
                  <a:pt x="21155" y="642047"/>
                </a:lnTo>
                <a:lnTo>
                  <a:pt x="22455" y="638558"/>
                </a:lnTo>
                <a:close/>
              </a:path>
              <a:path w="280034" h="666750">
                <a:moveTo>
                  <a:pt x="21155" y="642047"/>
                </a:moveTo>
                <a:lnTo>
                  <a:pt x="19050" y="641344"/>
                </a:lnTo>
                <a:lnTo>
                  <a:pt x="19050" y="647700"/>
                </a:lnTo>
                <a:lnTo>
                  <a:pt x="21155" y="642047"/>
                </a:lnTo>
                <a:close/>
              </a:path>
              <a:path w="280034" h="666750">
                <a:moveTo>
                  <a:pt x="34632" y="646543"/>
                </a:moveTo>
                <a:lnTo>
                  <a:pt x="21155" y="642047"/>
                </a:lnTo>
                <a:lnTo>
                  <a:pt x="19050" y="647700"/>
                </a:lnTo>
                <a:lnTo>
                  <a:pt x="31760" y="654055"/>
                </a:lnTo>
                <a:lnTo>
                  <a:pt x="34632" y="646543"/>
                </a:lnTo>
                <a:close/>
              </a:path>
              <a:path w="280034" h="666750">
                <a:moveTo>
                  <a:pt x="36695" y="641146"/>
                </a:moveTo>
                <a:lnTo>
                  <a:pt x="34099" y="629033"/>
                </a:lnTo>
                <a:lnTo>
                  <a:pt x="22455" y="638558"/>
                </a:lnTo>
                <a:lnTo>
                  <a:pt x="21155" y="642047"/>
                </a:lnTo>
                <a:lnTo>
                  <a:pt x="34632" y="646543"/>
                </a:lnTo>
                <a:lnTo>
                  <a:pt x="36695" y="641146"/>
                </a:lnTo>
                <a:close/>
              </a:path>
              <a:path w="280034" h="666750">
                <a:moveTo>
                  <a:pt x="34099" y="629033"/>
                </a:moveTo>
                <a:lnTo>
                  <a:pt x="31143" y="615239"/>
                </a:lnTo>
                <a:lnTo>
                  <a:pt x="22455" y="638558"/>
                </a:lnTo>
                <a:lnTo>
                  <a:pt x="34099" y="629033"/>
                </a:lnTo>
                <a:close/>
              </a:path>
              <a:path w="280034" h="666750">
                <a:moveTo>
                  <a:pt x="279410" y="6355"/>
                </a:moveTo>
                <a:lnTo>
                  <a:pt x="260360" y="0"/>
                </a:lnTo>
                <a:lnTo>
                  <a:pt x="31143" y="615239"/>
                </a:lnTo>
                <a:lnTo>
                  <a:pt x="34099" y="629033"/>
                </a:lnTo>
                <a:lnTo>
                  <a:pt x="44616" y="620429"/>
                </a:lnTo>
                <a:lnTo>
                  <a:pt x="279410" y="6355"/>
                </a:lnTo>
                <a:close/>
              </a:path>
              <a:path w="280034" h="666750">
                <a:moveTo>
                  <a:pt x="44616" y="620429"/>
                </a:moveTo>
                <a:lnTo>
                  <a:pt x="34099" y="629033"/>
                </a:lnTo>
                <a:lnTo>
                  <a:pt x="36695" y="641146"/>
                </a:lnTo>
                <a:lnTo>
                  <a:pt x="44616" y="620429"/>
                </a:lnTo>
                <a:close/>
              </a:path>
              <a:path w="280034" h="666750">
                <a:moveTo>
                  <a:pt x="38100" y="647700"/>
                </a:moveTo>
                <a:lnTo>
                  <a:pt x="36695" y="641146"/>
                </a:lnTo>
                <a:lnTo>
                  <a:pt x="34632" y="646543"/>
                </a:lnTo>
                <a:lnTo>
                  <a:pt x="38100" y="647700"/>
                </a:lnTo>
                <a:close/>
              </a:path>
              <a:path w="280034" h="666750">
                <a:moveTo>
                  <a:pt x="107960" y="590550"/>
                </a:moveTo>
                <a:lnTo>
                  <a:pt x="101605" y="584194"/>
                </a:lnTo>
                <a:lnTo>
                  <a:pt x="88910" y="584194"/>
                </a:lnTo>
                <a:lnTo>
                  <a:pt x="44616" y="620429"/>
                </a:lnTo>
                <a:lnTo>
                  <a:pt x="36695" y="641146"/>
                </a:lnTo>
                <a:lnTo>
                  <a:pt x="38100" y="647700"/>
                </a:lnTo>
                <a:lnTo>
                  <a:pt x="38100" y="652095"/>
                </a:lnTo>
                <a:lnTo>
                  <a:pt x="101605" y="603244"/>
                </a:lnTo>
                <a:lnTo>
                  <a:pt x="101605" y="596905"/>
                </a:lnTo>
                <a:lnTo>
                  <a:pt x="107960" y="59055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15197" y="5295900"/>
            <a:ext cx="337185" cy="920750"/>
          </a:xfrm>
          <a:custGeom>
            <a:avLst/>
            <a:gdLst/>
            <a:ahLst/>
            <a:cxnLst/>
            <a:rect l="l" t="t" r="r" b="b"/>
            <a:pathLst>
              <a:path w="337184" h="920750">
                <a:moveTo>
                  <a:pt x="306285" y="52961"/>
                </a:moveTo>
                <a:lnTo>
                  <a:pt x="302718" y="37505"/>
                </a:lnTo>
                <a:lnTo>
                  <a:pt x="285617" y="51495"/>
                </a:lnTo>
                <a:lnTo>
                  <a:pt x="0" y="914400"/>
                </a:lnTo>
                <a:lnTo>
                  <a:pt x="19050" y="920755"/>
                </a:lnTo>
                <a:lnTo>
                  <a:pt x="306285" y="52961"/>
                </a:lnTo>
                <a:close/>
              </a:path>
              <a:path w="337184" h="920750">
                <a:moveTo>
                  <a:pt x="296886" y="17448"/>
                </a:moveTo>
                <a:lnTo>
                  <a:pt x="234955" y="69844"/>
                </a:lnTo>
                <a:lnTo>
                  <a:pt x="234955" y="82555"/>
                </a:lnTo>
                <a:lnTo>
                  <a:pt x="247650" y="82555"/>
                </a:lnTo>
                <a:lnTo>
                  <a:pt x="285617" y="51495"/>
                </a:lnTo>
                <a:lnTo>
                  <a:pt x="296886" y="17448"/>
                </a:lnTo>
                <a:close/>
              </a:path>
              <a:path w="337184" h="920750">
                <a:moveTo>
                  <a:pt x="317510" y="19050"/>
                </a:moveTo>
                <a:lnTo>
                  <a:pt x="301361" y="13662"/>
                </a:lnTo>
                <a:lnTo>
                  <a:pt x="296886" y="17448"/>
                </a:lnTo>
                <a:lnTo>
                  <a:pt x="285617" y="51495"/>
                </a:lnTo>
                <a:lnTo>
                  <a:pt x="298460" y="40989"/>
                </a:lnTo>
                <a:lnTo>
                  <a:pt x="298460" y="19050"/>
                </a:lnTo>
                <a:lnTo>
                  <a:pt x="315615" y="24773"/>
                </a:lnTo>
                <a:lnTo>
                  <a:pt x="317510" y="19050"/>
                </a:lnTo>
                <a:close/>
              </a:path>
              <a:path w="337184" h="920750">
                <a:moveTo>
                  <a:pt x="301361" y="13662"/>
                </a:moveTo>
                <a:lnTo>
                  <a:pt x="298460" y="12694"/>
                </a:lnTo>
                <a:lnTo>
                  <a:pt x="296886" y="17448"/>
                </a:lnTo>
                <a:lnTo>
                  <a:pt x="301361" y="13662"/>
                </a:lnTo>
                <a:close/>
              </a:path>
              <a:path w="337184" h="920750">
                <a:moveTo>
                  <a:pt x="315615" y="24773"/>
                </a:moveTo>
                <a:lnTo>
                  <a:pt x="298460" y="19050"/>
                </a:lnTo>
                <a:lnTo>
                  <a:pt x="302718" y="37505"/>
                </a:lnTo>
                <a:lnTo>
                  <a:pt x="314625" y="27764"/>
                </a:lnTo>
                <a:lnTo>
                  <a:pt x="315615" y="24773"/>
                </a:lnTo>
                <a:close/>
              </a:path>
              <a:path w="337184" h="920750">
                <a:moveTo>
                  <a:pt x="302718" y="37505"/>
                </a:moveTo>
                <a:lnTo>
                  <a:pt x="298460" y="19050"/>
                </a:lnTo>
                <a:lnTo>
                  <a:pt x="298460" y="40989"/>
                </a:lnTo>
                <a:lnTo>
                  <a:pt x="302718" y="37505"/>
                </a:lnTo>
                <a:close/>
              </a:path>
              <a:path w="337184" h="920750">
                <a:moveTo>
                  <a:pt x="336560" y="107944"/>
                </a:moveTo>
                <a:lnTo>
                  <a:pt x="336560" y="101605"/>
                </a:lnTo>
                <a:lnTo>
                  <a:pt x="317510" y="0"/>
                </a:lnTo>
                <a:lnTo>
                  <a:pt x="301361" y="13662"/>
                </a:lnTo>
                <a:lnTo>
                  <a:pt x="317510" y="19050"/>
                </a:lnTo>
                <a:lnTo>
                  <a:pt x="317510" y="107944"/>
                </a:lnTo>
                <a:lnTo>
                  <a:pt x="323850" y="114300"/>
                </a:lnTo>
                <a:lnTo>
                  <a:pt x="330205" y="114300"/>
                </a:lnTo>
                <a:lnTo>
                  <a:pt x="336560" y="107944"/>
                </a:lnTo>
                <a:close/>
              </a:path>
              <a:path w="337184" h="920750">
                <a:moveTo>
                  <a:pt x="314625" y="27764"/>
                </a:moveTo>
                <a:lnTo>
                  <a:pt x="302718" y="37505"/>
                </a:lnTo>
                <a:lnTo>
                  <a:pt x="306285" y="52961"/>
                </a:lnTo>
                <a:lnTo>
                  <a:pt x="314625" y="27764"/>
                </a:lnTo>
                <a:close/>
              </a:path>
              <a:path w="337184" h="920750">
                <a:moveTo>
                  <a:pt x="317510" y="101605"/>
                </a:moveTo>
                <a:lnTo>
                  <a:pt x="317510" y="25405"/>
                </a:lnTo>
                <a:lnTo>
                  <a:pt x="314625" y="27764"/>
                </a:lnTo>
                <a:lnTo>
                  <a:pt x="306285" y="52961"/>
                </a:lnTo>
                <a:lnTo>
                  <a:pt x="317510" y="101605"/>
                </a:lnTo>
                <a:close/>
              </a:path>
              <a:path w="337184" h="920750">
                <a:moveTo>
                  <a:pt x="317510" y="25405"/>
                </a:moveTo>
                <a:lnTo>
                  <a:pt x="315615" y="24773"/>
                </a:lnTo>
                <a:lnTo>
                  <a:pt x="314625" y="27764"/>
                </a:lnTo>
                <a:lnTo>
                  <a:pt x="317510" y="25405"/>
                </a:lnTo>
                <a:close/>
              </a:path>
              <a:path w="337184" h="920750">
                <a:moveTo>
                  <a:pt x="317510" y="25405"/>
                </a:moveTo>
                <a:lnTo>
                  <a:pt x="317510" y="19050"/>
                </a:lnTo>
                <a:lnTo>
                  <a:pt x="315615" y="24773"/>
                </a:lnTo>
                <a:lnTo>
                  <a:pt x="317510" y="25405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1507" y="6165844"/>
            <a:ext cx="2724150" cy="933450"/>
          </a:xfrm>
          <a:custGeom>
            <a:avLst/>
            <a:gdLst/>
            <a:ahLst/>
            <a:cxnLst/>
            <a:rect l="l" t="t" r="r" b="b"/>
            <a:pathLst>
              <a:path w="2724150" h="933450">
                <a:moveTo>
                  <a:pt x="0" y="0"/>
                </a:moveTo>
                <a:lnTo>
                  <a:pt x="0" y="933450"/>
                </a:lnTo>
                <a:lnTo>
                  <a:pt x="2724150" y="933450"/>
                </a:lnTo>
                <a:lnTo>
                  <a:pt x="2724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38797" y="6159505"/>
            <a:ext cx="2749550" cy="946150"/>
          </a:xfrm>
          <a:custGeom>
            <a:avLst/>
            <a:gdLst/>
            <a:ahLst/>
            <a:cxnLst/>
            <a:rect l="l" t="t" r="r" b="b"/>
            <a:pathLst>
              <a:path w="2749550" h="946150">
                <a:moveTo>
                  <a:pt x="2749555" y="946144"/>
                </a:moveTo>
                <a:lnTo>
                  <a:pt x="2749555" y="0"/>
                </a:lnTo>
                <a:lnTo>
                  <a:pt x="0" y="0"/>
                </a:lnTo>
                <a:lnTo>
                  <a:pt x="0" y="946144"/>
                </a:lnTo>
                <a:lnTo>
                  <a:pt x="12710" y="946144"/>
                </a:lnTo>
                <a:lnTo>
                  <a:pt x="12710" y="19050"/>
                </a:lnTo>
                <a:lnTo>
                  <a:pt x="19050" y="6339"/>
                </a:lnTo>
                <a:lnTo>
                  <a:pt x="19050" y="19050"/>
                </a:lnTo>
                <a:lnTo>
                  <a:pt x="2730505" y="19050"/>
                </a:lnTo>
                <a:lnTo>
                  <a:pt x="2730505" y="6339"/>
                </a:lnTo>
                <a:lnTo>
                  <a:pt x="2736860" y="19050"/>
                </a:lnTo>
                <a:lnTo>
                  <a:pt x="2736860" y="946144"/>
                </a:lnTo>
                <a:lnTo>
                  <a:pt x="2749555" y="946144"/>
                </a:lnTo>
                <a:close/>
              </a:path>
              <a:path w="2749550" h="946150">
                <a:moveTo>
                  <a:pt x="19050" y="19050"/>
                </a:moveTo>
                <a:lnTo>
                  <a:pt x="19050" y="6339"/>
                </a:lnTo>
                <a:lnTo>
                  <a:pt x="12710" y="19050"/>
                </a:lnTo>
                <a:lnTo>
                  <a:pt x="19050" y="19050"/>
                </a:lnTo>
                <a:close/>
              </a:path>
              <a:path w="2749550" h="946150">
                <a:moveTo>
                  <a:pt x="19050" y="927094"/>
                </a:moveTo>
                <a:lnTo>
                  <a:pt x="19050" y="19050"/>
                </a:lnTo>
                <a:lnTo>
                  <a:pt x="12710" y="19050"/>
                </a:lnTo>
                <a:lnTo>
                  <a:pt x="12710" y="927094"/>
                </a:lnTo>
                <a:lnTo>
                  <a:pt x="19050" y="927094"/>
                </a:lnTo>
                <a:close/>
              </a:path>
              <a:path w="2749550" h="946150">
                <a:moveTo>
                  <a:pt x="2736860" y="927094"/>
                </a:moveTo>
                <a:lnTo>
                  <a:pt x="12710" y="927094"/>
                </a:lnTo>
                <a:lnTo>
                  <a:pt x="19050" y="939789"/>
                </a:lnTo>
                <a:lnTo>
                  <a:pt x="19050" y="946144"/>
                </a:lnTo>
                <a:lnTo>
                  <a:pt x="2730505" y="946144"/>
                </a:lnTo>
                <a:lnTo>
                  <a:pt x="2730505" y="939789"/>
                </a:lnTo>
                <a:lnTo>
                  <a:pt x="2736860" y="927094"/>
                </a:lnTo>
                <a:close/>
              </a:path>
              <a:path w="2749550" h="946150">
                <a:moveTo>
                  <a:pt x="19050" y="946144"/>
                </a:moveTo>
                <a:lnTo>
                  <a:pt x="19050" y="939789"/>
                </a:lnTo>
                <a:lnTo>
                  <a:pt x="12710" y="927094"/>
                </a:lnTo>
                <a:lnTo>
                  <a:pt x="12710" y="946144"/>
                </a:lnTo>
                <a:lnTo>
                  <a:pt x="19050" y="946144"/>
                </a:lnTo>
                <a:close/>
              </a:path>
              <a:path w="2749550" h="946150">
                <a:moveTo>
                  <a:pt x="2736860" y="19050"/>
                </a:moveTo>
                <a:lnTo>
                  <a:pt x="2730505" y="6339"/>
                </a:lnTo>
                <a:lnTo>
                  <a:pt x="2730505" y="19050"/>
                </a:lnTo>
                <a:lnTo>
                  <a:pt x="2736860" y="19050"/>
                </a:lnTo>
                <a:close/>
              </a:path>
              <a:path w="2749550" h="946150">
                <a:moveTo>
                  <a:pt x="2736860" y="927094"/>
                </a:moveTo>
                <a:lnTo>
                  <a:pt x="2736860" y="19050"/>
                </a:lnTo>
                <a:lnTo>
                  <a:pt x="2730505" y="19050"/>
                </a:lnTo>
                <a:lnTo>
                  <a:pt x="2730505" y="927094"/>
                </a:lnTo>
                <a:lnTo>
                  <a:pt x="2736860" y="927094"/>
                </a:lnTo>
                <a:close/>
              </a:path>
              <a:path w="2749550" h="946150">
                <a:moveTo>
                  <a:pt x="2736860" y="946144"/>
                </a:moveTo>
                <a:lnTo>
                  <a:pt x="2736860" y="927094"/>
                </a:lnTo>
                <a:lnTo>
                  <a:pt x="2730505" y="939789"/>
                </a:lnTo>
                <a:lnTo>
                  <a:pt x="2730505" y="946144"/>
                </a:lnTo>
                <a:lnTo>
                  <a:pt x="2736860" y="946144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27706" y="6242047"/>
            <a:ext cx="10318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F007F"/>
                </a:solidFill>
                <a:latin typeface="Arial"/>
                <a:cs typeface="Arial"/>
              </a:rPr>
              <a:t>Durée  </a:t>
            </a:r>
            <a:r>
              <a:rPr sz="1600" b="1" spc="-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7F007F"/>
                </a:solidFill>
                <a:latin typeface="Arial"/>
                <a:cs typeface="Arial"/>
              </a:rPr>
              <a:t>m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15" dirty="0">
                <a:solidFill>
                  <a:srgbClr val="7F007F"/>
                </a:solidFill>
                <a:latin typeface="Arial"/>
                <a:cs typeface="Arial"/>
              </a:rPr>
              <a:t>t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u</a:t>
            </a:r>
            <a:r>
              <a:rPr sz="1600" b="1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78653" y="6242047"/>
            <a:ext cx="12807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2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heures  </a:t>
            </a: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Scrum</a:t>
            </a:r>
            <a:r>
              <a:rPr sz="1600" spc="-12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27706" y="6730997"/>
            <a:ext cx="1898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7F007F"/>
                </a:solidFill>
                <a:latin typeface="Arial"/>
                <a:cs typeface="Arial"/>
              </a:rPr>
              <a:t>Participants</a:t>
            </a:r>
            <a:r>
              <a:rPr sz="1600" b="1" spc="10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7F007F"/>
                </a:solidFill>
                <a:latin typeface="Arial"/>
                <a:cs typeface="Arial"/>
              </a:rPr>
              <a:t>Équipe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27307" y="5880094"/>
            <a:ext cx="2730500" cy="946785"/>
          </a:xfrm>
          <a:custGeom>
            <a:avLst/>
            <a:gdLst/>
            <a:ahLst/>
            <a:cxnLst/>
            <a:rect l="l" t="t" r="r" b="b"/>
            <a:pathLst>
              <a:path w="2730500" h="946784">
                <a:moveTo>
                  <a:pt x="2730489" y="946160"/>
                </a:moveTo>
                <a:lnTo>
                  <a:pt x="2730489" y="0"/>
                </a:lnTo>
                <a:lnTo>
                  <a:pt x="0" y="0"/>
                </a:lnTo>
                <a:lnTo>
                  <a:pt x="0" y="946160"/>
                </a:lnTo>
                <a:lnTo>
                  <a:pt x="6339" y="946160"/>
                </a:lnTo>
                <a:lnTo>
                  <a:pt x="6339" y="19050"/>
                </a:lnTo>
                <a:lnTo>
                  <a:pt x="19050" y="6355"/>
                </a:lnTo>
                <a:lnTo>
                  <a:pt x="19050" y="19050"/>
                </a:lnTo>
                <a:lnTo>
                  <a:pt x="2711439" y="19050"/>
                </a:lnTo>
                <a:lnTo>
                  <a:pt x="2711439" y="6355"/>
                </a:lnTo>
                <a:lnTo>
                  <a:pt x="2717795" y="19050"/>
                </a:lnTo>
                <a:lnTo>
                  <a:pt x="2717795" y="946160"/>
                </a:lnTo>
                <a:lnTo>
                  <a:pt x="2730489" y="946160"/>
                </a:lnTo>
                <a:close/>
              </a:path>
              <a:path w="2730500" h="946784">
                <a:moveTo>
                  <a:pt x="19050" y="19050"/>
                </a:moveTo>
                <a:lnTo>
                  <a:pt x="19050" y="6355"/>
                </a:lnTo>
                <a:lnTo>
                  <a:pt x="6339" y="19050"/>
                </a:lnTo>
                <a:lnTo>
                  <a:pt x="19050" y="19050"/>
                </a:lnTo>
                <a:close/>
              </a:path>
              <a:path w="2730500" h="946784">
                <a:moveTo>
                  <a:pt x="19050" y="927110"/>
                </a:moveTo>
                <a:lnTo>
                  <a:pt x="19050" y="19050"/>
                </a:lnTo>
                <a:lnTo>
                  <a:pt x="6339" y="19050"/>
                </a:lnTo>
                <a:lnTo>
                  <a:pt x="6339" y="927110"/>
                </a:lnTo>
                <a:lnTo>
                  <a:pt x="19050" y="927110"/>
                </a:lnTo>
                <a:close/>
              </a:path>
              <a:path w="2730500" h="946784">
                <a:moveTo>
                  <a:pt x="2717795" y="927110"/>
                </a:moveTo>
                <a:lnTo>
                  <a:pt x="6339" y="927110"/>
                </a:lnTo>
                <a:lnTo>
                  <a:pt x="19050" y="939805"/>
                </a:lnTo>
                <a:lnTo>
                  <a:pt x="19050" y="946160"/>
                </a:lnTo>
                <a:lnTo>
                  <a:pt x="2711439" y="946160"/>
                </a:lnTo>
                <a:lnTo>
                  <a:pt x="2711439" y="939805"/>
                </a:lnTo>
                <a:lnTo>
                  <a:pt x="2717795" y="927110"/>
                </a:lnTo>
                <a:close/>
              </a:path>
              <a:path w="2730500" h="946784">
                <a:moveTo>
                  <a:pt x="19050" y="946160"/>
                </a:moveTo>
                <a:lnTo>
                  <a:pt x="19050" y="939805"/>
                </a:lnTo>
                <a:lnTo>
                  <a:pt x="6339" y="927110"/>
                </a:lnTo>
                <a:lnTo>
                  <a:pt x="6339" y="946160"/>
                </a:lnTo>
                <a:lnTo>
                  <a:pt x="19050" y="946160"/>
                </a:lnTo>
                <a:close/>
              </a:path>
              <a:path w="2730500" h="946784">
                <a:moveTo>
                  <a:pt x="2717795" y="19050"/>
                </a:moveTo>
                <a:lnTo>
                  <a:pt x="2711439" y="6355"/>
                </a:lnTo>
                <a:lnTo>
                  <a:pt x="2711439" y="19050"/>
                </a:lnTo>
                <a:lnTo>
                  <a:pt x="2717795" y="19050"/>
                </a:lnTo>
                <a:close/>
              </a:path>
              <a:path w="2730500" h="946784">
                <a:moveTo>
                  <a:pt x="2717795" y="927110"/>
                </a:moveTo>
                <a:lnTo>
                  <a:pt x="2717795" y="19050"/>
                </a:lnTo>
                <a:lnTo>
                  <a:pt x="2711439" y="19050"/>
                </a:lnTo>
                <a:lnTo>
                  <a:pt x="2711439" y="927110"/>
                </a:lnTo>
                <a:lnTo>
                  <a:pt x="2717795" y="927110"/>
                </a:lnTo>
                <a:close/>
              </a:path>
              <a:path w="2730500" h="946784">
                <a:moveTo>
                  <a:pt x="2717795" y="946160"/>
                </a:moveTo>
                <a:lnTo>
                  <a:pt x="2717795" y="927110"/>
                </a:lnTo>
                <a:lnTo>
                  <a:pt x="2711439" y="939805"/>
                </a:lnTo>
                <a:lnTo>
                  <a:pt x="2711439" y="946160"/>
                </a:lnTo>
                <a:lnTo>
                  <a:pt x="2717795" y="94616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09845" y="5968997"/>
            <a:ext cx="10318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F007F"/>
                </a:solidFill>
                <a:latin typeface="Arial"/>
                <a:cs typeface="Arial"/>
              </a:rPr>
              <a:t>Durée  </a:t>
            </a:r>
            <a:r>
              <a:rPr sz="1600" b="1" spc="-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7F007F"/>
                </a:solidFill>
                <a:latin typeface="Arial"/>
                <a:cs typeface="Arial"/>
              </a:rPr>
              <a:t>m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15" dirty="0">
                <a:solidFill>
                  <a:srgbClr val="7F007F"/>
                </a:solidFill>
                <a:latin typeface="Arial"/>
                <a:cs typeface="Arial"/>
              </a:rPr>
              <a:t>t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u</a:t>
            </a:r>
            <a:r>
              <a:rPr sz="1600" b="1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0798" y="5968997"/>
            <a:ext cx="12807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&lt; </a:t>
            </a:r>
            <a:r>
              <a:rPr sz="1600" spc="5" dirty="0">
                <a:solidFill>
                  <a:srgbClr val="7F007F"/>
                </a:solidFill>
                <a:latin typeface="Arial"/>
                <a:cs typeface="Arial"/>
              </a:rPr>
              <a:t>15 </a:t>
            </a:r>
            <a:r>
              <a:rPr sz="1600" spc="-5" dirty="0">
                <a:solidFill>
                  <a:srgbClr val="7F007F"/>
                </a:solidFill>
                <a:latin typeface="Arial"/>
                <a:cs typeface="Arial"/>
              </a:rPr>
              <a:t>minutes  </a:t>
            </a: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Scrum</a:t>
            </a:r>
            <a:r>
              <a:rPr sz="1600" spc="-12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9845" y="6457947"/>
            <a:ext cx="1898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7F007F"/>
                </a:solidFill>
                <a:latin typeface="Arial"/>
                <a:cs typeface="Arial"/>
              </a:rPr>
              <a:t>Participants</a:t>
            </a:r>
            <a:r>
              <a:rPr sz="1600" b="1" spc="10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7F007F"/>
                </a:solidFill>
                <a:latin typeface="Arial"/>
                <a:cs typeface="Arial"/>
              </a:rPr>
              <a:t>Équipe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22707" y="5435605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63042" y="19050"/>
                </a:moveTo>
                <a:lnTo>
                  <a:pt x="50794" y="0"/>
                </a:lnTo>
                <a:lnTo>
                  <a:pt x="6339" y="95250"/>
                </a:lnTo>
                <a:lnTo>
                  <a:pt x="0" y="95250"/>
                </a:lnTo>
                <a:lnTo>
                  <a:pt x="6339" y="101589"/>
                </a:lnTo>
                <a:lnTo>
                  <a:pt x="6339" y="107944"/>
                </a:lnTo>
                <a:lnTo>
                  <a:pt x="19050" y="107944"/>
                </a:lnTo>
                <a:lnTo>
                  <a:pt x="19050" y="101589"/>
                </a:lnTo>
                <a:lnTo>
                  <a:pt x="44439" y="58054"/>
                </a:lnTo>
                <a:lnTo>
                  <a:pt x="44439" y="19050"/>
                </a:lnTo>
                <a:lnTo>
                  <a:pt x="63042" y="19050"/>
                </a:lnTo>
                <a:close/>
              </a:path>
              <a:path w="114300" h="450850">
                <a:moveTo>
                  <a:pt x="64564" y="55571"/>
                </a:moveTo>
                <a:lnTo>
                  <a:pt x="63511" y="19779"/>
                </a:lnTo>
                <a:lnTo>
                  <a:pt x="63042" y="19050"/>
                </a:lnTo>
                <a:lnTo>
                  <a:pt x="44439" y="19050"/>
                </a:lnTo>
                <a:lnTo>
                  <a:pt x="44626" y="25389"/>
                </a:lnTo>
                <a:lnTo>
                  <a:pt x="63489" y="25389"/>
                </a:lnTo>
                <a:lnTo>
                  <a:pt x="63489" y="53959"/>
                </a:lnTo>
                <a:lnTo>
                  <a:pt x="64564" y="55571"/>
                </a:lnTo>
                <a:close/>
              </a:path>
              <a:path w="114300" h="450850">
                <a:moveTo>
                  <a:pt x="44626" y="25389"/>
                </a:moveTo>
                <a:lnTo>
                  <a:pt x="44439" y="19050"/>
                </a:lnTo>
                <a:lnTo>
                  <a:pt x="44439" y="25389"/>
                </a:lnTo>
                <a:lnTo>
                  <a:pt x="44626" y="25389"/>
                </a:lnTo>
                <a:close/>
              </a:path>
              <a:path w="114300" h="450850">
                <a:moveTo>
                  <a:pt x="44635" y="25682"/>
                </a:moveTo>
                <a:lnTo>
                  <a:pt x="44626" y="25389"/>
                </a:lnTo>
                <a:lnTo>
                  <a:pt x="44439" y="25389"/>
                </a:lnTo>
                <a:lnTo>
                  <a:pt x="44635" y="25682"/>
                </a:lnTo>
                <a:close/>
              </a:path>
              <a:path w="114300" h="450850">
                <a:moveTo>
                  <a:pt x="45532" y="56180"/>
                </a:moveTo>
                <a:lnTo>
                  <a:pt x="44626" y="25669"/>
                </a:lnTo>
                <a:lnTo>
                  <a:pt x="44439" y="25389"/>
                </a:lnTo>
                <a:lnTo>
                  <a:pt x="44439" y="58054"/>
                </a:lnTo>
                <a:lnTo>
                  <a:pt x="45532" y="56180"/>
                </a:lnTo>
                <a:close/>
              </a:path>
              <a:path w="114300" h="450850">
                <a:moveTo>
                  <a:pt x="63489" y="25389"/>
                </a:moveTo>
                <a:lnTo>
                  <a:pt x="44626" y="25389"/>
                </a:lnTo>
                <a:lnTo>
                  <a:pt x="44635" y="25682"/>
                </a:lnTo>
                <a:lnTo>
                  <a:pt x="54601" y="40629"/>
                </a:lnTo>
                <a:lnTo>
                  <a:pt x="63489" y="25389"/>
                </a:lnTo>
                <a:close/>
              </a:path>
              <a:path w="114300" h="450850">
                <a:moveTo>
                  <a:pt x="54601" y="40629"/>
                </a:moveTo>
                <a:lnTo>
                  <a:pt x="44635" y="25682"/>
                </a:lnTo>
                <a:lnTo>
                  <a:pt x="45532" y="56180"/>
                </a:lnTo>
                <a:lnTo>
                  <a:pt x="54601" y="40629"/>
                </a:lnTo>
                <a:close/>
              </a:path>
              <a:path w="114300" h="450850">
                <a:moveTo>
                  <a:pt x="76200" y="450844"/>
                </a:moveTo>
                <a:lnTo>
                  <a:pt x="64564" y="55571"/>
                </a:lnTo>
                <a:lnTo>
                  <a:pt x="54601" y="40629"/>
                </a:lnTo>
                <a:lnTo>
                  <a:pt x="45532" y="56180"/>
                </a:lnTo>
                <a:lnTo>
                  <a:pt x="57150" y="450844"/>
                </a:lnTo>
                <a:lnTo>
                  <a:pt x="76200" y="450844"/>
                </a:lnTo>
                <a:close/>
              </a:path>
              <a:path w="114300" h="450850">
                <a:moveTo>
                  <a:pt x="63489" y="53959"/>
                </a:moveTo>
                <a:lnTo>
                  <a:pt x="63489" y="25389"/>
                </a:lnTo>
                <a:lnTo>
                  <a:pt x="54601" y="40629"/>
                </a:lnTo>
                <a:lnTo>
                  <a:pt x="63489" y="53959"/>
                </a:lnTo>
                <a:close/>
              </a:path>
              <a:path w="114300" h="450850">
                <a:moveTo>
                  <a:pt x="63511" y="19779"/>
                </a:moveTo>
                <a:lnTo>
                  <a:pt x="63489" y="19050"/>
                </a:lnTo>
                <a:lnTo>
                  <a:pt x="63042" y="19050"/>
                </a:lnTo>
                <a:lnTo>
                  <a:pt x="63511" y="19779"/>
                </a:lnTo>
                <a:close/>
              </a:path>
              <a:path w="114300" h="450850">
                <a:moveTo>
                  <a:pt x="114300" y="95250"/>
                </a:moveTo>
                <a:lnTo>
                  <a:pt x="107944" y="88894"/>
                </a:lnTo>
                <a:lnTo>
                  <a:pt x="63511" y="19779"/>
                </a:lnTo>
                <a:lnTo>
                  <a:pt x="64564" y="55571"/>
                </a:lnTo>
                <a:lnTo>
                  <a:pt x="95250" y="101589"/>
                </a:lnTo>
                <a:lnTo>
                  <a:pt x="95250" y="107944"/>
                </a:lnTo>
                <a:lnTo>
                  <a:pt x="101589" y="107944"/>
                </a:lnTo>
                <a:lnTo>
                  <a:pt x="114300" y="9525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7952" y="5181600"/>
            <a:ext cx="273050" cy="958850"/>
          </a:xfrm>
          <a:custGeom>
            <a:avLst/>
            <a:gdLst/>
            <a:ahLst/>
            <a:cxnLst/>
            <a:rect l="l" t="t" r="r" b="b"/>
            <a:pathLst>
              <a:path w="273050" h="958850">
                <a:moveTo>
                  <a:pt x="239208" y="59872"/>
                </a:moveTo>
                <a:lnTo>
                  <a:pt x="233082" y="39968"/>
                </a:lnTo>
                <a:lnTo>
                  <a:pt x="220362" y="52685"/>
                </a:lnTo>
                <a:lnTo>
                  <a:pt x="0" y="952500"/>
                </a:lnTo>
                <a:lnTo>
                  <a:pt x="19050" y="958855"/>
                </a:lnTo>
                <a:lnTo>
                  <a:pt x="239208" y="59872"/>
                </a:lnTo>
                <a:close/>
              </a:path>
              <a:path w="273050" h="958850">
                <a:moveTo>
                  <a:pt x="228600" y="19050"/>
                </a:moveTo>
                <a:lnTo>
                  <a:pt x="171450" y="76200"/>
                </a:lnTo>
                <a:lnTo>
                  <a:pt x="171450" y="88894"/>
                </a:lnTo>
                <a:lnTo>
                  <a:pt x="177805" y="95250"/>
                </a:lnTo>
                <a:lnTo>
                  <a:pt x="184144" y="95250"/>
                </a:lnTo>
                <a:lnTo>
                  <a:pt x="184144" y="88894"/>
                </a:lnTo>
                <a:lnTo>
                  <a:pt x="220362" y="52685"/>
                </a:lnTo>
                <a:lnTo>
                  <a:pt x="228600" y="19050"/>
                </a:lnTo>
                <a:close/>
              </a:path>
              <a:path w="273050" h="958850">
                <a:moveTo>
                  <a:pt x="247650" y="25405"/>
                </a:moveTo>
                <a:lnTo>
                  <a:pt x="228600" y="19050"/>
                </a:lnTo>
                <a:lnTo>
                  <a:pt x="220362" y="52685"/>
                </a:lnTo>
                <a:lnTo>
                  <a:pt x="228600" y="44450"/>
                </a:lnTo>
                <a:lnTo>
                  <a:pt x="228600" y="25405"/>
                </a:lnTo>
                <a:lnTo>
                  <a:pt x="247650" y="25405"/>
                </a:lnTo>
                <a:close/>
              </a:path>
              <a:path w="273050" h="958850">
                <a:moveTo>
                  <a:pt x="273055" y="114300"/>
                </a:moveTo>
                <a:lnTo>
                  <a:pt x="273055" y="101605"/>
                </a:lnTo>
                <a:lnTo>
                  <a:pt x="247650" y="0"/>
                </a:lnTo>
                <a:lnTo>
                  <a:pt x="228600" y="19050"/>
                </a:lnTo>
                <a:lnTo>
                  <a:pt x="247650" y="25405"/>
                </a:lnTo>
                <a:lnTo>
                  <a:pt x="247650" y="87297"/>
                </a:lnTo>
                <a:lnTo>
                  <a:pt x="254005" y="107944"/>
                </a:lnTo>
                <a:lnTo>
                  <a:pt x="260344" y="114300"/>
                </a:lnTo>
                <a:lnTo>
                  <a:pt x="273055" y="114300"/>
                </a:lnTo>
                <a:close/>
              </a:path>
              <a:path w="273050" h="958850">
                <a:moveTo>
                  <a:pt x="247650" y="25405"/>
                </a:moveTo>
                <a:lnTo>
                  <a:pt x="228600" y="25405"/>
                </a:lnTo>
                <a:lnTo>
                  <a:pt x="233082" y="39968"/>
                </a:lnTo>
                <a:lnTo>
                  <a:pt x="247650" y="25405"/>
                </a:lnTo>
                <a:close/>
              </a:path>
              <a:path w="273050" h="958850">
                <a:moveTo>
                  <a:pt x="233082" y="39968"/>
                </a:moveTo>
                <a:lnTo>
                  <a:pt x="228600" y="25405"/>
                </a:lnTo>
                <a:lnTo>
                  <a:pt x="228600" y="44450"/>
                </a:lnTo>
                <a:lnTo>
                  <a:pt x="233082" y="39968"/>
                </a:lnTo>
                <a:close/>
              </a:path>
              <a:path w="273050" h="958850">
                <a:moveTo>
                  <a:pt x="247650" y="25405"/>
                </a:moveTo>
                <a:lnTo>
                  <a:pt x="233082" y="39968"/>
                </a:lnTo>
                <a:lnTo>
                  <a:pt x="239208" y="59872"/>
                </a:lnTo>
                <a:lnTo>
                  <a:pt x="247650" y="25405"/>
                </a:lnTo>
                <a:close/>
              </a:path>
              <a:path w="273050" h="958850">
                <a:moveTo>
                  <a:pt x="247650" y="87297"/>
                </a:moveTo>
                <a:lnTo>
                  <a:pt x="247650" y="25405"/>
                </a:lnTo>
                <a:lnTo>
                  <a:pt x="239208" y="59872"/>
                </a:lnTo>
                <a:lnTo>
                  <a:pt x="247650" y="87297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8307" y="6089644"/>
            <a:ext cx="2857500" cy="927100"/>
          </a:xfrm>
          <a:custGeom>
            <a:avLst/>
            <a:gdLst/>
            <a:ahLst/>
            <a:cxnLst/>
            <a:rect l="l" t="t" r="r" b="b"/>
            <a:pathLst>
              <a:path w="2857500" h="927100">
                <a:moveTo>
                  <a:pt x="0" y="0"/>
                </a:moveTo>
                <a:lnTo>
                  <a:pt x="0" y="927104"/>
                </a:lnTo>
                <a:lnTo>
                  <a:pt x="2857500" y="927104"/>
                </a:lnTo>
                <a:lnTo>
                  <a:pt x="2857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1955" y="6076950"/>
            <a:ext cx="2870200" cy="952500"/>
          </a:xfrm>
          <a:custGeom>
            <a:avLst/>
            <a:gdLst/>
            <a:ahLst/>
            <a:cxnLst/>
            <a:rect l="l" t="t" r="r" b="b"/>
            <a:pathLst>
              <a:path w="2870200" h="952500">
                <a:moveTo>
                  <a:pt x="2870191" y="952500"/>
                </a:moveTo>
                <a:lnTo>
                  <a:pt x="2870191" y="0"/>
                </a:lnTo>
                <a:lnTo>
                  <a:pt x="0" y="0"/>
                </a:lnTo>
                <a:lnTo>
                  <a:pt x="0" y="952500"/>
                </a:lnTo>
                <a:lnTo>
                  <a:pt x="6352" y="952500"/>
                </a:lnTo>
                <a:lnTo>
                  <a:pt x="6352" y="19050"/>
                </a:lnTo>
                <a:lnTo>
                  <a:pt x="19050" y="12694"/>
                </a:lnTo>
                <a:lnTo>
                  <a:pt x="19050" y="19050"/>
                </a:lnTo>
                <a:lnTo>
                  <a:pt x="2851141" y="19050"/>
                </a:lnTo>
                <a:lnTo>
                  <a:pt x="2851141" y="12694"/>
                </a:lnTo>
                <a:lnTo>
                  <a:pt x="2863852" y="19050"/>
                </a:lnTo>
                <a:lnTo>
                  <a:pt x="2863852" y="952500"/>
                </a:lnTo>
                <a:lnTo>
                  <a:pt x="2870191" y="952500"/>
                </a:lnTo>
                <a:close/>
              </a:path>
              <a:path w="2870200" h="952500">
                <a:moveTo>
                  <a:pt x="19050" y="19050"/>
                </a:moveTo>
                <a:lnTo>
                  <a:pt x="19050" y="12694"/>
                </a:lnTo>
                <a:lnTo>
                  <a:pt x="6352" y="19050"/>
                </a:lnTo>
                <a:lnTo>
                  <a:pt x="19050" y="19050"/>
                </a:lnTo>
                <a:close/>
              </a:path>
              <a:path w="2870200" h="952500">
                <a:moveTo>
                  <a:pt x="19050" y="933450"/>
                </a:moveTo>
                <a:lnTo>
                  <a:pt x="19050" y="19050"/>
                </a:lnTo>
                <a:lnTo>
                  <a:pt x="6352" y="19050"/>
                </a:lnTo>
                <a:lnTo>
                  <a:pt x="6352" y="933450"/>
                </a:lnTo>
                <a:lnTo>
                  <a:pt x="19050" y="933450"/>
                </a:lnTo>
                <a:close/>
              </a:path>
              <a:path w="2870200" h="952500">
                <a:moveTo>
                  <a:pt x="2863852" y="933450"/>
                </a:moveTo>
                <a:lnTo>
                  <a:pt x="6352" y="933450"/>
                </a:lnTo>
                <a:lnTo>
                  <a:pt x="19050" y="939805"/>
                </a:lnTo>
                <a:lnTo>
                  <a:pt x="19050" y="952500"/>
                </a:lnTo>
                <a:lnTo>
                  <a:pt x="2851141" y="952500"/>
                </a:lnTo>
                <a:lnTo>
                  <a:pt x="2851141" y="939805"/>
                </a:lnTo>
                <a:lnTo>
                  <a:pt x="2863852" y="933450"/>
                </a:lnTo>
                <a:close/>
              </a:path>
              <a:path w="2870200" h="952500">
                <a:moveTo>
                  <a:pt x="19050" y="952500"/>
                </a:moveTo>
                <a:lnTo>
                  <a:pt x="19050" y="939805"/>
                </a:lnTo>
                <a:lnTo>
                  <a:pt x="6352" y="933450"/>
                </a:lnTo>
                <a:lnTo>
                  <a:pt x="6352" y="952500"/>
                </a:lnTo>
                <a:lnTo>
                  <a:pt x="19050" y="952500"/>
                </a:lnTo>
                <a:close/>
              </a:path>
              <a:path w="2870200" h="952500">
                <a:moveTo>
                  <a:pt x="2863852" y="19050"/>
                </a:moveTo>
                <a:lnTo>
                  <a:pt x="2851141" y="12694"/>
                </a:lnTo>
                <a:lnTo>
                  <a:pt x="2851141" y="19050"/>
                </a:lnTo>
                <a:lnTo>
                  <a:pt x="2863852" y="19050"/>
                </a:lnTo>
                <a:close/>
              </a:path>
              <a:path w="2870200" h="952500">
                <a:moveTo>
                  <a:pt x="2863852" y="933450"/>
                </a:moveTo>
                <a:lnTo>
                  <a:pt x="2863852" y="19050"/>
                </a:lnTo>
                <a:lnTo>
                  <a:pt x="2851141" y="19050"/>
                </a:lnTo>
                <a:lnTo>
                  <a:pt x="2851141" y="933450"/>
                </a:lnTo>
                <a:lnTo>
                  <a:pt x="2863852" y="933450"/>
                </a:lnTo>
                <a:close/>
              </a:path>
              <a:path w="2870200" h="952500">
                <a:moveTo>
                  <a:pt x="2863852" y="952500"/>
                </a:moveTo>
                <a:lnTo>
                  <a:pt x="2863852" y="933450"/>
                </a:lnTo>
                <a:lnTo>
                  <a:pt x="2851141" y="939805"/>
                </a:lnTo>
                <a:lnTo>
                  <a:pt x="2851141" y="952500"/>
                </a:lnTo>
                <a:lnTo>
                  <a:pt x="2863852" y="95250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4504" y="6165847"/>
            <a:ext cx="10318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F007F"/>
                </a:solidFill>
                <a:latin typeface="Arial"/>
                <a:cs typeface="Arial"/>
              </a:rPr>
              <a:t>Durée  </a:t>
            </a:r>
            <a:r>
              <a:rPr sz="1600" b="1" spc="-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n</a:t>
            </a:r>
            <a:r>
              <a:rPr sz="1600" b="1" spc="5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7F007F"/>
                </a:solidFill>
                <a:latin typeface="Arial"/>
                <a:cs typeface="Arial"/>
              </a:rPr>
              <a:t>m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1600" b="1" spc="15" dirty="0">
                <a:solidFill>
                  <a:srgbClr val="7F007F"/>
                </a:solidFill>
                <a:latin typeface="Arial"/>
                <a:cs typeface="Arial"/>
              </a:rPr>
              <a:t>t</a:t>
            </a:r>
            <a:r>
              <a:rPr sz="1600" b="1" spc="10" dirty="0">
                <a:solidFill>
                  <a:srgbClr val="7F007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7F007F"/>
                </a:solidFill>
                <a:latin typeface="Arial"/>
                <a:cs typeface="Arial"/>
              </a:rPr>
              <a:t>u</a:t>
            </a:r>
            <a:r>
              <a:rPr sz="1600" b="1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25451" y="6165847"/>
            <a:ext cx="138493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2 à 4</a:t>
            </a:r>
            <a:r>
              <a:rPr sz="1600" spc="-14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7F007F"/>
                </a:solidFill>
                <a:latin typeface="Arial"/>
                <a:cs typeface="Arial"/>
              </a:rPr>
              <a:t>semaines  </a:t>
            </a:r>
            <a:r>
              <a:rPr sz="1600" dirty="0">
                <a:solidFill>
                  <a:srgbClr val="7F007F"/>
                </a:solidFill>
                <a:latin typeface="Arial"/>
                <a:cs typeface="Arial"/>
              </a:rPr>
              <a:t>Scrum</a:t>
            </a:r>
            <a:r>
              <a:rPr sz="1600" spc="-65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F007F"/>
                </a:solidFill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4504" y="6654797"/>
            <a:ext cx="1898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7F007F"/>
                </a:solidFill>
                <a:latin typeface="Arial"/>
                <a:cs typeface="Arial"/>
              </a:rPr>
              <a:t>Participants</a:t>
            </a:r>
            <a:r>
              <a:rPr sz="1600" b="1" spc="100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7F007F"/>
                </a:solidFill>
                <a:latin typeface="Arial"/>
                <a:cs typeface="Arial"/>
              </a:rPr>
              <a:t>Équipe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81497" y="393697"/>
            <a:ext cx="3689985" cy="1873250"/>
          </a:xfrm>
          <a:custGeom>
            <a:avLst/>
            <a:gdLst/>
            <a:ahLst/>
            <a:cxnLst/>
            <a:rect l="l" t="t" r="r" b="b"/>
            <a:pathLst>
              <a:path w="3689984" h="1873250">
                <a:moveTo>
                  <a:pt x="3689360" y="793754"/>
                </a:moveTo>
                <a:lnTo>
                  <a:pt x="3441710" y="0"/>
                </a:lnTo>
                <a:lnTo>
                  <a:pt x="0" y="1079504"/>
                </a:lnTo>
                <a:lnTo>
                  <a:pt x="247650" y="1873252"/>
                </a:lnTo>
                <a:lnTo>
                  <a:pt x="3689360" y="793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5157" y="393697"/>
            <a:ext cx="3702050" cy="1880235"/>
          </a:xfrm>
          <a:custGeom>
            <a:avLst/>
            <a:gdLst/>
            <a:ahLst/>
            <a:cxnLst/>
            <a:rect l="l" t="t" r="r" b="b"/>
            <a:pathLst>
              <a:path w="3702050" h="1880235">
                <a:moveTo>
                  <a:pt x="259765" y="1871440"/>
                </a:moveTo>
                <a:lnTo>
                  <a:pt x="8185" y="1085271"/>
                </a:lnTo>
                <a:lnTo>
                  <a:pt x="6339" y="1085850"/>
                </a:lnTo>
                <a:lnTo>
                  <a:pt x="6339" y="1079504"/>
                </a:lnTo>
                <a:lnTo>
                  <a:pt x="0" y="1079504"/>
                </a:lnTo>
                <a:lnTo>
                  <a:pt x="0" y="1085850"/>
                </a:lnTo>
                <a:lnTo>
                  <a:pt x="6339" y="1106170"/>
                </a:lnTo>
                <a:lnTo>
                  <a:pt x="6339" y="1085850"/>
                </a:lnTo>
                <a:lnTo>
                  <a:pt x="8185" y="1085271"/>
                </a:lnTo>
                <a:lnTo>
                  <a:pt x="8185" y="1112085"/>
                </a:lnTo>
                <a:lnTo>
                  <a:pt x="247650" y="1879607"/>
                </a:lnTo>
                <a:lnTo>
                  <a:pt x="253989" y="1879607"/>
                </a:lnTo>
                <a:lnTo>
                  <a:pt x="253989" y="1873252"/>
                </a:lnTo>
                <a:lnTo>
                  <a:pt x="259765" y="1871440"/>
                </a:lnTo>
                <a:close/>
              </a:path>
              <a:path w="3702050" h="1880235">
                <a:moveTo>
                  <a:pt x="3702039" y="800100"/>
                </a:moveTo>
                <a:lnTo>
                  <a:pt x="3702039" y="793754"/>
                </a:lnTo>
                <a:lnTo>
                  <a:pt x="3454389" y="0"/>
                </a:lnTo>
                <a:lnTo>
                  <a:pt x="3448050" y="0"/>
                </a:lnTo>
                <a:lnTo>
                  <a:pt x="6339" y="1079504"/>
                </a:lnTo>
                <a:lnTo>
                  <a:pt x="8185" y="1085271"/>
                </a:lnTo>
                <a:lnTo>
                  <a:pt x="3441695" y="8345"/>
                </a:lnTo>
                <a:lnTo>
                  <a:pt x="3441695" y="6352"/>
                </a:lnTo>
                <a:lnTo>
                  <a:pt x="3448050" y="6352"/>
                </a:lnTo>
                <a:lnTo>
                  <a:pt x="3448050" y="26211"/>
                </a:lnTo>
                <a:lnTo>
                  <a:pt x="3693854" y="794332"/>
                </a:lnTo>
                <a:lnTo>
                  <a:pt x="3695700" y="793754"/>
                </a:lnTo>
                <a:lnTo>
                  <a:pt x="3695700" y="800100"/>
                </a:lnTo>
                <a:lnTo>
                  <a:pt x="3702039" y="800100"/>
                </a:lnTo>
                <a:close/>
              </a:path>
              <a:path w="3702050" h="1880235">
                <a:moveTo>
                  <a:pt x="260344" y="1873252"/>
                </a:moveTo>
                <a:lnTo>
                  <a:pt x="259765" y="1871440"/>
                </a:lnTo>
                <a:lnTo>
                  <a:pt x="253989" y="1873252"/>
                </a:lnTo>
                <a:lnTo>
                  <a:pt x="260344" y="1873252"/>
                </a:lnTo>
                <a:close/>
              </a:path>
              <a:path w="3702050" h="1880235">
                <a:moveTo>
                  <a:pt x="260344" y="1877613"/>
                </a:moveTo>
                <a:lnTo>
                  <a:pt x="260344" y="1873252"/>
                </a:lnTo>
                <a:lnTo>
                  <a:pt x="253989" y="1873252"/>
                </a:lnTo>
                <a:lnTo>
                  <a:pt x="253989" y="1879607"/>
                </a:lnTo>
                <a:lnTo>
                  <a:pt x="260344" y="1877613"/>
                </a:lnTo>
                <a:close/>
              </a:path>
              <a:path w="3702050" h="1880235">
                <a:moveTo>
                  <a:pt x="3695700" y="800100"/>
                </a:moveTo>
                <a:lnTo>
                  <a:pt x="3693854" y="794332"/>
                </a:lnTo>
                <a:lnTo>
                  <a:pt x="259765" y="1871440"/>
                </a:lnTo>
                <a:lnTo>
                  <a:pt x="260344" y="1873252"/>
                </a:lnTo>
                <a:lnTo>
                  <a:pt x="260344" y="1877613"/>
                </a:lnTo>
                <a:lnTo>
                  <a:pt x="3695700" y="800100"/>
                </a:lnTo>
                <a:close/>
              </a:path>
              <a:path w="3702050" h="1880235">
                <a:moveTo>
                  <a:pt x="3448050" y="6352"/>
                </a:moveTo>
                <a:lnTo>
                  <a:pt x="3441695" y="6352"/>
                </a:lnTo>
                <a:lnTo>
                  <a:pt x="3442274" y="8163"/>
                </a:lnTo>
                <a:lnTo>
                  <a:pt x="3448050" y="6352"/>
                </a:lnTo>
                <a:close/>
              </a:path>
              <a:path w="3702050" h="1880235">
                <a:moveTo>
                  <a:pt x="3442274" y="8163"/>
                </a:moveTo>
                <a:lnTo>
                  <a:pt x="3441695" y="6352"/>
                </a:lnTo>
                <a:lnTo>
                  <a:pt x="3441695" y="8345"/>
                </a:lnTo>
                <a:lnTo>
                  <a:pt x="3442274" y="8163"/>
                </a:lnTo>
                <a:close/>
              </a:path>
              <a:path w="3702050" h="1880235">
                <a:moveTo>
                  <a:pt x="3448050" y="26211"/>
                </a:moveTo>
                <a:lnTo>
                  <a:pt x="3448050" y="6352"/>
                </a:lnTo>
                <a:lnTo>
                  <a:pt x="3442274" y="8163"/>
                </a:lnTo>
                <a:lnTo>
                  <a:pt x="3448050" y="26211"/>
                </a:lnTo>
                <a:close/>
              </a:path>
              <a:path w="3702050" h="1880235">
                <a:moveTo>
                  <a:pt x="3695700" y="800100"/>
                </a:moveTo>
                <a:lnTo>
                  <a:pt x="3695700" y="793754"/>
                </a:lnTo>
                <a:lnTo>
                  <a:pt x="3693854" y="794332"/>
                </a:lnTo>
                <a:lnTo>
                  <a:pt x="3695700" y="800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56140" y="641347"/>
            <a:ext cx="3230556" cy="1511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2012949"/>
            <a:ext cx="6193790" cy="420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débriefing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7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les </a:t>
            </a: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Principes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9900"/>
              </a:buClr>
              <a:buFont typeface="Arial"/>
              <a:buAutoNum type="arabicPeriod"/>
            </a:pPr>
            <a:endParaRPr sz="3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Organisation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Outils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3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  <a:tab pos="3034665" algn="l"/>
              </a:tabLst>
            </a:pP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Conditions</a:t>
            </a:r>
            <a:r>
              <a:rPr sz="28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	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réussite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4559305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8254999" y="101589"/>
                </a:moveTo>
                <a:lnTo>
                  <a:pt x="8254999" y="50794"/>
                </a:lnTo>
                <a:lnTo>
                  <a:pt x="8229594" y="31744"/>
                </a:lnTo>
                <a:lnTo>
                  <a:pt x="8223254" y="31744"/>
                </a:lnTo>
                <a:lnTo>
                  <a:pt x="8197849" y="12694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39"/>
                </a:lnTo>
                <a:lnTo>
                  <a:pt x="82552" y="31744"/>
                </a:lnTo>
                <a:lnTo>
                  <a:pt x="50797" y="57150"/>
                </a:lnTo>
                <a:lnTo>
                  <a:pt x="12697" y="114300"/>
                </a:lnTo>
                <a:lnTo>
                  <a:pt x="0" y="184144"/>
                </a:lnTo>
                <a:lnTo>
                  <a:pt x="0" y="869944"/>
                </a:lnTo>
                <a:lnTo>
                  <a:pt x="6352" y="901689"/>
                </a:lnTo>
                <a:lnTo>
                  <a:pt x="6352" y="908044"/>
                </a:lnTo>
                <a:lnTo>
                  <a:pt x="12697" y="939789"/>
                </a:lnTo>
                <a:lnTo>
                  <a:pt x="25402" y="960970"/>
                </a:lnTo>
                <a:lnTo>
                  <a:pt x="25402" y="184144"/>
                </a:lnTo>
                <a:lnTo>
                  <a:pt x="38100" y="120639"/>
                </a:lnTo>
                <a:lnTo>
                  <a:pt x="38100" y="126994"/>
                </a:lnTo>
                <a:lnTo>
                  <a:pt x="57150" y="95250"/>
                </a:lnTo>
                <a:lnTo>
                  <a:pt x="57150" y="101589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1907"/>
                </a:lnTo>
                <a:lnTo>
                  <a:pt x="120652" y="38100"/>
                </a:lnTo>
                <a:lnTo>
                  <a:pt x="184147" y="25389"/>
                </a:lnTo>
                <a:lnTo>
                  <a:pt x="8121649" y="25389"/>
                </a:lnTo>
                <a:lnTo>
                  <a:pt x="8159749" y="31744"/>
                </a:lnTo>
                <a:lnTo>
                  <a:pt x="8159749" y="33016"/>
                </a:lnTo>
                <a:lnTo>
                  <a:pt x="8185154" y="38100"/>
                </a:lnTo>
                <a:lnTo>
                  <a:pt x="8235949" y="76200"/>
                </a:lnTo>
                <a:lnTo>
                  <a:pt x="8254999" y="101589"/>
                </a:lnTo>
                <a:close/>
              </a:path>
              <a:path w="8305800" h="1054100">
                <a:moveTo>
                  <a:pt x="101602" y="996939"/>
                </a:moveTo>
                <a:lnTo>
                  <a:pt x="76200" y="977889"/>
                </a:lnTo>
                <a:lnTo>
                  <a:pt x="57150" y="952500"/>
                </a:lnTo>
                <a:lnTo>
                  <a:pt x="57150" y="958839"/>
                </a:lnTo>
                <a:lnTo>
                  <a:pt x="38100" y="927094"/>
                </a:lnTo>
                <a:lnTo>
                  <a:pt x="31747" y="895350"/>
                </a:lnTo>
                <a:lnTo>
                  <a:pt x="31747" y="901689"/>
                </a:lnTo>
                <a:lnTo>
                  <a:pt x="25402" y="863589"/>
                </a:lnTo>
                <a:lnTo>
                  <a:pt x="25402" y="960970"/>
                </a:lnTo>
                <a:lnTo>
                  <a:pt x="31747" y="971550"/>
                </a:lnTo>
                <a:lnTo>
                  <a:pt x="50797" y="996939"/>
                </a:lnTo>
                <a:lnTo>
                  <a:pt x="57150" y="996939"/>
                </a:lnTo>
                <a:lnTo>
                  <a:pt x="82552" y="1022344"/>
                </a:lnTo>
                <a:lnTo>
                  <a:pt x="95250" y="1027425"/>
                </a:lnTo>
                <a:lnTo>
                  <a:pt x="95250" y="996939"/>
                </a:lnTo>
                <a:lnTo>
                  <a:pt x="101602" y="996939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09650"/>
                </a:moveTo>
                <a:lnTo>
                  <a:pt x="95250" y="996939"/>
                </a:lnTo>
                <a:lnTo>
                  <a:pt x="95250" y="1027425"/>
                </a:lnTo>
                <a:lnTo>
                  <a:pt x="120652" y="1037588"/>
                </a:lnTo>
                <a:lnTo>
                  <a:pt x="120652" y="1009650"/>
                </a:lnTo>
                <a:lnTo>
                  <a:pt x="126997" y="1009650"/>
                </a:lnTo>
                <a:close/>
              </a:path>
              <a:path w="8305800" h="1054100">
                <a:moveTo>
                  <a:pt x="126997" y="38100"/>
                </a:moveTo>
                <a:lnTo>
                  <a:pt x="120652" y="38100"/>
                </a:lnTo>
                <a:lnTo>
                  <a:pt x="120652" y="41907"/>
                </a:lnTo>
                <a:lnTo>
                  <a:pt x="126997" y="38100"/>
                </a:lnTo>
                <a:close/>
              </a:path>
              <a:path w="8305800" h="1054100">
                <a:moveTo>
                  <a:pt x="8159749" y="1047750"/>
                </a:moveTo>
                <a:lnTo>
                  <a:pt x="8159749" y="1022344"/>
                </a:lnTo>
                <a:lnTo>
                  <a:pt x="152400" y="1022344"/>
                </a:lnTo>
                <a:lnTo>
                  <a:pt x="120652" y="1009650"/>
                </a:lnTo>
                <a:lnTo>
                  <a:pt x="120652" y="1037588"/>
                </a:lnTo>
                <a:lnTo>
                  <a:pt x="146047" y="1047750"/>
                </a:lnTo>
                <a:lnTo>
                  <a:pt x="184147" y="1054089"/>
                </a:lnTo>
                <a:lnTo>
                  <a:pt x="8128004" y="1054089"/>
                </a:lnTo>
                <a:lnTo>
                  <a:pt x="8159749" y="1047750"/>
                </a:lnTo>
                <a:close/>
              </a:path>
              <a:path w="8305800" h="1054100">
                <a:moveTo>
                  <a:pt x="8159749" y="33016"/>
                </a:moveTo>
                <a:lnTo>
                  <a:pt x="8159749" y="31744"/>
                </a:lnTo>
                <a:lnTo>
                  <a:pt x="8153394" y="31744"/>
                </a:lnTo>
                <a:lnTo>
                  <a:pt x="8159749" y="33016"/>
                </a:lnTo>
                <a:close/>
              </a:path>
              <a:path w="8305800" h="1054100">
                <a:moveTo>
                  <a:pt x="8280404" y="971550"/>
                </a:moveTo>
                <a:lnTo>
                  <a:pt x="8280404" y="895350"/>
                </a:lnTo>
                <a:lnTo>
                  <a:pt x="8254999" y="958839"/>
                </a:lnTo>
                <a:lnTo>
                  <a:pt x="8254999" y="952500"/>
                </a:lnTo>
                <a:lnTo>
                  <a:pt x="8235949" y="977889"/>
                </a:lnTo>
                <a:lnTo>
                  <a:pt x="8210544" y="996939"/>
                </a:lnTo>
                <a:lnTo>
                  <a:pt x="8185154" y="1009650"/>
                </a:lnTo>
                <a:lnTo>
                  <a:pt x="8153394" y="1022344"/>
                </a:lnTo>
                <a:lnTo>
                  <a:pt x="8159749" y="1022344"/>
                </a:lnTo>
                <a:lnTo>
                  <a:pt x="8159749" y="1047750"/>
                </a:lnTo>
                <a:lnTo>
                  <a:pt x="8197849" y="1035039"/>
                </a:lnTo>
                <a:lnTo>
                  <a:pt x="8223254" y="1022344"/>
                </a:lnTo>
                <a:lnTo>
                  <a:pt x="8229594" y="1022344"/>
                </a:lnTo>
                <a:lnTo>
                  <a:pt x="8254999" y="996939"/>
                </a:lnTo>
                <a:lnTo>
                  <a:pt x="8274049" y="971550"/>
                </a:lnTo>
                <a:lnTo>
                  <a:pt x="8280404" y="971550"/>
                </a:lnTo>
                <a:close/>
              </a:path>
              <a:path w="8305800" h="1054100">
                <a:moveTo>
                  <a:pt x="8305794" y="908044"/>
                </a:moveTo>
                <a:lnTo>
                  <a:pt x="8305794" y="146044"/>
                </a:lnTo>
                <a:lnTo>
                  <a:pt x="8280404" y="82539"/>
                </a:lnTo>
                <a:lnTo>
                  <a:pt x="8274049" y="82539"/>
                </a:lnTo>
                <a:lnTo>
                  <a:pt x="8254999" y="57150"/>
                </a:lnTo>
                <a:lnTo>
                  <a:pt x="8254999" y="95250"/>
                </a:lnTo>
                <a:lnTo>
                  <a:pt x="8267694" y="126994"/>
                </a:lnTo>
                <a:lnTo>
                  <a:pt x="8267694" y="120639"/>
                </a:lnTo>
                <a:lnTo>
                  <a:pt x="8280404" y="152400"/>
                </a:lnTo>
                <a:lnTo>
                  <a:pt x="8280404" y="971550"/>
                </a:lnTo>
                <a:lnTo>
                  <a:pt x="8305794" y="908044"/>
                </a:lnTo>
                <a:close/>
              </a:path>
              <a:path w="8305800" h="1054100">
                <a:moveTo>
                  <a:pt x="8280404" y="184144"/>
                </a:moveTo>
                <a:lnTo>
                  <a:pt x="8280404" y="152400"/>
                </a:lnTo>
                <a:lnTo>
                  <a:pt x="8274049" y="152400"/>
                </a:lnTo>
                <a:lnTo>
                  <a:pt x="8280404" y="184144"/>
                </a:lnTo>
                <a:close/>
              </a:path>
              <a:path w="8305800" h="1054100">
                <a:moveTo>
                  <a:pt x="8280404" y="895350"/>
                </a:moveTo>
                <a:lnTo>
                  <a:pt x="8280404" y="869944"/>
                </a:lnTo>
                <a:lnTo>
                  <a:pt x="8274049" y="901689"/>
                </a:lnTo>
                <a:lnTo>
                  <a:pt x="8280404" y="8953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3014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</a:t>
            </a:r>
            <a:r>
              <a:rPr spc="-15" dirty="0"/>
              <a:t>Outils </a:t>
            </a:r>
            <a:r>
              <a:rPr spc="-10" dirty="0"/>
              <a:t>de la</a:t>
            </a:r>
            <a:r>
              <a:rPr spc="-15" dirty="0"/>
              <a:t> </a:t>
            </a:r>
            <a:r>
              <a:rPr spc="-10" dirty="0"/>
              <a:t>GPA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30053" y="1657349"/>
            <a:ext cx="5848985" cy="17157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4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principaux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outils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</a:t>
            </a:r>
            <a:r>
              <a:rPr sz="2000" spc="-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20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AutoNum type="arabicPeriod"/>
              <a:tabLst>
                <a:tab pos="812165" algn="l"/>
                <a:tab pos="81280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planification</a:t>
            </a:r>
            <a:r>
              <a:rPr sz="1800" spc="1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dynamique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AutoNum type="arabicPeriod"/>
              <a:tabLst>
                <a:tab pos="812165" algn="l"/>
                <a:tab pos="81280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Timeboxing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AutoNum type="arabicPeriod"/>
              <a:tabLst>
                <a:tab pos="812165" algn="l"/>
                <a:tab pos="81280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Scrum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(la</a:t>
            </a:r>
            <a:r>
              <a:rPr sz="18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mêlée)</a:t>
            </a:r>
            <a:endParaRPr sz="1800">
              <a:latin typeface="Arial"/>
              <a:cs typeface="Arial"/>
            </a:endParaRPr>
          </a:p>
          <a:p>
            <a:pPr marL="812165" lvl="1" indent="-343535">
              <a:lnSpc>
                <a:spcPct val="100000"/>
              </a:lnSpc>
              <a:spcBef>
                <a:spcPts val="439"/>
              </a:spcBef>
              <a:buClr>
                <a:srgbClr val="009900"/>
              </a:buClr>
              <a:buAutoNum type="arabicPeriod"/>
              <a:tabLst>
                <a:tab pos="812165" algn="l"/>
                <a:tab pos="81280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Pourcentage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Promesses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Complétées</a:t>
            </a:r>
            <a:r>
              <a:rPr sz="1800" spc="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(PPC)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053" y="4083753"/>
            <a:ext cx="2711450" cy="7118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Autre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exemple</a:t>
            </a:r>
            <a:r>
              <a:rPr sz="2000" spc="1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d'outil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00"/>
              </a:spcBef>
              <a:tabLst>
                <a:tab pos="824865" algn="l"/>
              </a:tabLst>
            </a:pPr>
            <a:r>
              <a:rPr sz="1800" spc="-5" dirty="0">
                <a:solidFill>
                  <a:srgbClr val="009900"/>
                </a:solidFill>
                <a:latin typeface="Arial"/>
                <a:cs typeface="Arial"/>
              </a:rPr>
              <a:t>5.	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planning</a:t>
            </a:r>
            <a:r>
              <a:rPr sz="1800" spc="17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323299"/>
                </a:solidFill>
                <a:latin typeface="Arial"/>
                <a:cs typeface="Arial"/>
              </a:rPr>
              <a:t>poker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6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603" y="7023096"/>
            <a:ext cx="21659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3853" y="2597139"/>
            <a:ext cx="3143250" cy="1778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157" y="2590800"/>
            <a:ext cx="3162300" cy="1797050"/>
          </a:xfrm>
          <a:custGeom>
            <a:avLst/>
            <a:gdLst/>
            <a:ahLst/>
            <a:cxnLst/>
            <a:rect l="l" t="t" r="r" b="b"/>
            <a:pathLst>
              <a:path w="3162300" h="1797050">
                <a:moveTo>
                  <a:pt x="3162300" y="1797055"/>
                </a:moveTo>
                <a:lnTo>
                  <a:pt x="3162300" y="0"/>
                </a:lnTo>
                <a:lnTo>
                  <a:pt x="0" y="0"/>
                </a:lnTo>
                <a:lnTo>
                  <a:pt x="0" y="1797055"/>
                </a:lnTo>
                <a:lnTo>
                  <a:pt x="6345" y="1797055"/>
                </a:lnTo>
                <a:lnTo>
                  <a:pt x="6345" y="6355"/>
                </a:lnTo>
                <a:lnTo>
                  <a:pt x="3155945" y="6355"/>
                </a:lnTo>
                <a:lnTo>
                  <a:pt x="3155945" y="1797055"/>
                </a:lnTo>
                <a:lnTo>
                  <a:pt x="3162300" y="1797055"/>
                </a:lnTo>
                <a:close/>
              </a:path>
              <a:path w="3162300" h="1797050">
                <a:moveTo>
                  <a:pt x="12697" y="1784344"/>
                </a:moveTo>
                <a:lnTo>
                  <a:pt x="12697" y="6355"/>
                </a:lnTo>
                <a:lnTo>
                  <a:pt x="6345" y="6355"/>
                </a:lnTo>
                <a:lnTo>
                  <a:pt x="6345" y="1784344"/>
                </a:lnTo>
                <a:lnTo>
                  <a:pt x="12697" y="1784344"/>
                </a:lnTo>
                <a:close/>
              </a:path>
              <a:path w="3162300" h="1797050">
                <a:moveTo>
                  <a:pt x="3155945" y="1797055"/>
                </a:moveTo>
                <a:lnTo>
                  <a:pt x="3155945" y="1784344"/>
                </a:lnTo>
                <a:lnTo>
                  <a:pt x="6345" y="1784344"/>
                </a:lnTo>
                <a:lnTo>
                  <a:pt x="12697" y="1790700"/>
                </a:lnTo>
                <a:lnTo>
                  <a:pt x="12697" y="1797055"/>
                </a:lnTo>
                <a:lnTo>
                  <a:pt x="3155945" y="1797055"/>
                </a:lnTo>
                <a:close/>
              </a:path>
              <a:path w="3162300" h="1797050">
                <a:moveTo>
                  <a:pt x="12697" y="1797055"/>
                </a:moveTo>
                <a:lnTo>
                  <a:pt x="12697" y="1790700"/>
                </a:lnTo>
                <a:lnTo>
                  <a:pt x="6345" y="1784344"/>
                </a:lnTo>
                <a:lnTo>
                  <a:pt x="6345" y="1797055"/>
                </a:lnTo>
                <a:lnTo>
                  <a:pt x="12697" y="1797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3529" y="1908177"/>
            <a:ext cx="2000250" cy="2794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75"/>
              </a:spcBef>
            </a:pPr>
            <a:r>
              <a:rPr sz="1200" dirty="0">
                <a:latin typeface="Arial"/>
                <a:cs typeface="Arial"/>
              </a:rPr>
              <a:t>Début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du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projet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: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période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33141" y="3187689"/>
            <a:ext cx="3089765" cy="2520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3302" y="3181350"/>
            <a:ext cx="3155950" cy="2533650"/>
          </a:xfrm>
          <a:custGeom>
            <a:avLst/>
            <a:gdLst/>
            <a:ahLst/>
            <a:cxnLst/>
            <a:rect l="l" t="t" r="r" b="b"/>
            <a:pathLst>
              <a:path w="3155950" h="2533650">
                <a:moveTo>
                  <a:pt x="6355" y="0"/>
                </a:moveTo>
                <a:lnTo>
                  <a:pt x="0" y="0"/>
                </a:lnTo>
                <a:lnTo>
                  <a:pt x="0" y="6355"/>
                </a:lnTo>
                <a:lnTo>
                  <a:pt x="6355" y="0"/>
                </a:lnTo>
                <a:close/>
              </a:path>
              <a:path w="3155950" h="2533650">
                <a:moveTo>
                  <a:pt x="3155945" y="2533650"/>
                </a:moveTo>
                <a:lnTo>
                  <a:pt x="3155945" y="0"/>
                </a:lnTo>
                <a:lnTo>
                  <a:pt x="6355" y="0"/>
                </a:lnTo>
                <a:lnTo>
                  <a:pt x="0" y="6355"/>
                </a:lnTo>
                <a:lnTo>
                  <a:pt x="3149605" y="6355"/>
                </a:lnTo>
                <a:lnTo>
                  <a:pt x="3149605" y="2533650"/>
                </a:lnTo>
                <a:lnTo>
                  <a:pt x="3155945" y="2533650"/>
                </a:lnTo>
                <a:close/>
              </a:path>
              <a:path w="3155950" h="2533650">
                <a:moveTo>
                  <a:pt x="6355" y="2527294"/>
                </a:moveTo>
                <a:lnTo>
                  <a:pt x="6355" y="6355"/>
                </a:lnTo>
                <a:lnTo>
                  <a:pt x="0" y="6355"/>
                </a:lnTo>
                <a:lnTo>
                  <a:pt x="0" y="2527294"/>
                </a:lnTo>
                <a:lnTo>
                  <a:pt x="6355" y="2527294"/>
                </a:lnTo>
                <a:close/>
              </a:path>
              <a:path w="3155950" h="2533650">
                <a:moveTo>
                  <a:pt x="3149605" y="2533650"/>
                </a:moveTo>
                <a:lnTo>
                  <a:pt x="3149605" y="2527294"/>
                </a:lnTo>
                <a:lnTo>
                  <a:pt x="0" y="2527294"/>
                </a:lnTo>
                <a:lnTo>
                  <a:pt x="6355" y="2533650"/>
                </a:lnTo>
                <a:lnTo>
                  <a:pt x="3149605" y="2533650"/>
                </a:lnTo>
                <a:close/>
              </a:path>
              <a:path w="3155950" h="2533650">
                <a:moveTo>
                  <a:pt x="6355" y="2533650"/>
                </a:moveTo>
                <a:lnTo>
                  <a:pt x="0" y="2527294"/>
                </a:lnTo>
                <a:lnTo>
                  <a:pt x="0" y="2533650"/>
                </a:lnTo>
                <a:lnTo>
                  <a:pt x="6355" y="2533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446" y="3759205"/>
            <a:ext cx="3143250" cy="2846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9107" y="3752850"/>
            <a:ext cx="3155950" cy="2870200"/>
          </a:xfrm>
          <a:custGeom>
            <a:avLst/>
            <a:gdLst/>
            <a:ahLst/>
            <a:cxnLst/>
            <a:rect l="l" t="t" r="r" b="b"/>
            <a:pathLst>
              <a:path w="3155950" h="2870200">
                <a:moveTo>
                  <a:pt x="3155945" y="2870195"/>
                </a:moveTo>
                <a:lnTo>
                  <a:pt x="3155945" y="0"/>
                </a:lnTo>
                <a:lnTo>
                  <a:pt x="0" y="0"/>
                </a:lnTo>
                <a:lnTo>
                  <a:pt x="0" y="6355"/>
                </a:lnTo>
                <a:lnTo>
                  <a:pt x="3149589" y="6355"/>
                </a:lnTo>
                <a:lnTo>
                  <a:pt x="3149589" y="2870195"/>
                </a:lnTo>
                <a:lnTo>
                  <a:pt x="3155945" y="2870195"/>
                </a:lnTo>
                <a:close/>
              </a:path>
              <a:path w="3155950" h="2870200">
                <a:moveTo>
                  <a:pt x="6339" y="2857500"/>
                </a:moveTo>
                <a:lnTo>
                  <a:pt x="6339" y="6355"/>
                </a:lnTo>
                <a:lnTo>
                  <a:pt x="0" y="6355"/>
                </a:lnTo>
                <a:lnTo>
                  <a:pt x="0" y="2857500"/>
                </a:lnTo>
                <a:lnTo>
                  <a:pt x="6339" y="2857500"/>
                </a:lnTo>
                <a:close/>
              </a:path>
              <a:path w="3155950" h="2870200">
                <a:moveTo>
                  <a:pt x="3149589" y="2870195"/>
                </a:moveTo>
                <a:lnTo>
                  <a:pt x="3149589" y="2857500"/>
                </a:lnTo>
                <a:lnTo>
                  <a:pt x="0" y="2857500"/>
                </a:lnTo>
                <a:lnTo>
                  <a:pt x="6339" y="2863855"/>
                </a:lnTo>
                <a:lnTo>
                  <a:pt x="6339" y="2870195"/>
                </a:lnTo>
                <a:lnTo>
                  <a:pt x="3149589" y="2870195"/>
                </a:lnTo>
                <a:close/>
              </a:path>
              <a:path w="3155950" h="2870200">
                <a:moveTo>
                  <a:pt x="6339" y="2870195"/>
                </a:moveTo>
                <a:lnTo>
                  <a:pt x="6339" y="2863855"/>
                </a:lnTo>
                <a:lnTo>
                  <a:pt x="0" y="2857500"/>
                </a:lnTo>
                <a:lnTo>
                  <a:pt x="0" y="2870195"/>
                </a:lnTo>
                <a:lnTo>
                  <a:pt x="6339" y="2870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92295" y="6978646"/>
            <a:ext cx="38131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Arial"/>
                <a:cs typeface="Arial"/>
              </a:rPr>
              <a:t>Source 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  <a:hlinkClick r:id="rId5"/>
              </a:rPr>
              <a:t>http://www.ambysoft.com/essays/agileProjectPlanning.html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7670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 </a:t>
            </a:r>
            <a:r>
              <a:rPr spc="-10" dirty="0"/>
              <a:t>La planification dynamique </a:t>
            </a:r>
            <a:r>
              <a:rPr spc="-15" dirty="0"/>
              <a:t>(rolling </a:t>
            </a:r>
            <a:r>
              <a:rPr spc="25" dirty="0"/>
              <a:t>wave</a:t>
            </a:r>
            <a:r>
              <a:rPr spc="-5" dirty="0"/>
              <a:t> </a:t>
            </a:r>
            <a:r>
              <a:rPr spc="-15" dirty="0"/>
              <a:t>planning)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0053" y="1358899"/>
            <a:ext cx="4351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principe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"vague</a:t>
            </a:r>
            <a:r>
              <a:rPr sz="2000" spc="-8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déferlante"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53" y="6115047"/>
            <a:ext cx="4695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planification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plus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précise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court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 terme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4007" y="2184394"/>
            <a:ext cx="381000" cy="413384"/>
          </a:xfrm>
          <a:custGeom>
            <a:avLst/>
            <a:gdLst/>
            <a:ahLst/>
            <a:cxnLst/>
            <a:rect l="l" t="t" r="r" b="b"/>
            <a:pathLst>
              <a:path w="381000" h="413385">
                <a:moveTo>
                  <a:pt x="12697" y="222260"/>
                </a:moveTo>
                <a:lnTo>
                  <a:pt x="0" y="222260"/>
                </a:lnTo>
                <a:lnTo>
                  <a:pt x="6345" y="228606"/>
                </a:lnTo>
                <a:lnTo>
                  <a:pt x="12697" y="222260"/>
                </a:lnTo>
                <a:close/>
              </a:path>
              <a:path w="381000" h="413385">
                <a:moveTo>
                  <a:pt x="18819" y="228600"/>
                </a:moveTo>
                <a:lnTo>
                  <a:pt x="12697" y="222260"/>
                </a:lnTo>
                <a:lnTo>
                  <a:pt x="6345" y="228600"/>
                </a:lnTo>
                <a:lnTo>
                  <a:pt x="18819" y="228600"/>
                </a:lnTo>
                <a:close/>
              </a:path>
              <a:path w="381000" h="413385">
                <a:moveTo>
                  <a:pt x="187379" y="403173"/>
                </a:moveTo>
                <a:lnTo>
                  <a:pt x="18819" y="228600"/>
                </a:lnTo>
                <a:lnTo>
                  <a:pt x="6345" y="228600"/>
                </a:lnTo>
                <a:lnTo>
                  <a:pt x="184147" y="406408"/>
                </a:lnTo>
                <a:lnTo>
                  <a:pt x="187379" y="403173"/>
                </a:lnTo>
                <a:close/>
              </a:path>
              <a:path w="381000" h="413385">
                <a:moveTo>
                  <a:pt x="101595" y="222260"/>
                </a:moveTo>
                <a:lnTo>
                  <a:pt x="12697" y="222260"/>
                </a:lnTo>
                <a:lnTo>
                  <a:pt x="18819" y="228600"/>
                </a:lnTo>
                <a:lnTo>
                  <a:pt x="95250" y="228600"/>
                </a:lnTo>
                <a:lnTo>
                  <a:pt x="101595" y="222260"/>
                </a:lnTo>
                <a:close/>
              </a:path>
              <a:path w="381000" h="413385">
                <a:moveTo>
                  <a:pt x="279397" y="6355"/>
                </a:moveTo>
                <a:lnTo>
                  <a:pt x="273045" y="0"/>
                </a:lnTo>
                <a:lnTo>
                  <a:pt x="95250" y="0"/>
                </a:lnTo>
                <a:lnTo>
                  <a:pt x="95250" y="222260"/>
                </a:lnTo>
                <a:lnTo>
                  <a:pt x="101595" y="222260"/>
                </a:lnTo>
                <a:lnTo>
                  <a:pt x="101595" y="6355"/>
                </a:lnTo>
                <a:lnTo>
                  <a:pt x="279397" y="6355"/>
                </a:lnTo>
                <a:close/>
              </a:path>
              <a:path w="381000" h="413385">
                <a:moveTo>
                  <a:pt x="101595" y="228600"/>
                </a:moveTo>
                <a:lnTo>
                  <a:pt x="101595" y="222260"/>
                </a:lnTo>
                <a:lnTo>
                  <a:pt x="95250" y="228600"/>
                </a:lnTo>
                <a:lnTo>
                  <a:pt x="101595" y="228600"/>
                </a:lnTo>
                <a:close/>
              </a:path>
              <a:path w="381000" h="413385">
                <a:moveTo>
                  <a:pt x="190500" y="406405"/>
                </a:moveTo>
                <a:lnTo>
                  <a:pt x="187379" y="403173"/>
                </a:lnTo>
                <a:lnTo>
                  <a:pt x="184147" y="406405"/>
                </a:lnTo>
                <a:lnTo>
                  <a:pt x="190500" y="406405"/>
                </a:lnTo>
                <a:close/>
              </a:path>
              <a:path w="381000" h="413385">
                <a:moveTo>
                  <a:pt x="190500" y="412760"/>
                </a:moveTo>
                <a:lnTo>
                  <a:pt x="190500" y="406405"/>
                </a:lnTo>
                <a:lnTo>
                  <a:pt x="184147" y="406405"/>
                </a:lnTo>
                <a:lnTo>
                  <a:pt x="190500" y="412760"/>
                </a:lnTo>
                <a:close/>
              </a:path>
              <a:path w="381000" h="413385">
                <a:moveTo>
                  <a:pt x="368295" y="234958"/>
                </a:moveTo>
                <a:lnTo>
                  <a:pt x="368295" y="228600"/>
                </a:lnTo>
                <a:lnTo>
                  <a:pt x="361956" y="228600"/>
                </a:lnTo>
                <a:lnTo>
                  <a:pt x="187379" y="403173"/>
                </a:lnTo>
                <a:lnTo>
                  <a:pt x="190500" y="406405"/>
                </a:lnTo>
                <a:lnTo>
                  <a:pt x="190500" y="412760"/>
                </a:lnTo>
                <a:lnTo>
                  <a:pt x="368295" y="234958"/>
                </a:lnTo>
                <a:close/>
              </a:path>
              <a:path w="381000" h="413385">
                <a:moveTo>
                  <a:pt x="285750" y="222260"/>
                </a:moveTo>
                <a:lnTo>
                  <a:pt x="285750" y="0"/>
                </a:lnTo>
                <a:lnTo>
                  <a:pt x="273045" y="0"/>
                </a:lnTo>
                <a:lnTo>
                  <a:pt x="279397" y="6355"/>
                </a:lnTo>
                <a:lnTo>
                  <a:pt x="279397" y="222260"/>
                </a:lnTo>
                <a:lnTo>
                  <a:pt x="285750" y="222260"/>
                </a:lnTo>
                <a:close/>
              </a:path>
              <a:path w="381000" h="413385">
                <a:moveTo>
                  <a:pt x="285750" y="228600"/>
                </a:moveTo>
                <a:lnTo>
                  <a:pt x="279397" y="222260"/>
                </a:lnTo>
                <a:lnTo>
                  <a:pt x="279397" y="6355"/>
                </a:lnTo>
                <a:lnTo>
                  <a:pt x="273045" y="6355"/>
                </a:lnTo>
                <a:lnTo>
                  <a:pt x="273045" y="228600"/>
                </a:lnTo>
                <a:lnTo>
                  <a:pt x="285750" y="228600"/>
                </a:lnTo>
                <a:close/>
              </a:path>
              <a:path w="381000" h="413385">
                <a:moveTo>
                  <a:pt x="368295" y="222260"/>
                </a:moveTo>
                <a:lnTo>
                  <a:pt x="279397" y="222260"/>
                </a:lnTo>
                <a:lnTo>
                  <a:pt x="285750" y="228600"/>
                </a:lnTo>
                <a:lnTo>
                  <a:pt x="361956" y="228600"/>
                </a:lnTo>
                <a:lnTo>
                  <a:pt x="368295" y="222260"/>
                </a:lnTo>
                <a:close/>
              </a:path>
              <a:path w="381000" h="413385">
                <a:moveTo>
                  <a:pt x="380993" y="222260"/>
                </a:moveTo>
                <a:lnTo>
                  <a:pt x="368295" y="222260"/>
                </a:lnTo>
                <a:lnTo>
                  <a:pt x="361956" y="228600"/>
                </a:lnTo>
                <a:lnTo>
                  <a:pt x="368295" y="228600"/>
                </a:lnTo>
                <a:lnTo>
                  <a:pt x="368295" y="234958"/>
                </a:lnTo>
                <a:lnTo>
                  <a:pt x="380993" y="222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4352" y="2482855"/>
            <a:ext cx="1035050" cy="285750"/>
          </a:xfrm>
          <a:custGeom>
            <a:avLst/>
            <a:gdLst/>
            <a:ahLst/>
            <a:cxnLst/>
            <a:rect l="l" t="t" r="r" b="b"/>
            <a:pathLst>
              <a:path w="1035050" h="285750">
                <a:moveTo>
                  <a:pt x="1028700" y="6339"/>
                </a:moveTo>
                <a:lnTo>
                  <a:pt x="1022344" y="0"/>
                </a:lnTo>
                <a:lnTo>
                  <a:pt x="0" y="0"/>
                </a:lnTo>
                <a:lnTo>
                  <a:pt x="0" y="285750"/>
                </a:lnTo>
                <a:lnTo>
                  <a:pt x="6355" y="285750"/>
                </a:lnTo>
                <a:lnTo>
                  <a:pt x="6355" y="6339"/>
                </a:lnTo>
                <a:lnTo>
                  <a:pt x="1028700" y="6339"/>
                </a:lnTo>
                <a:close/>
              </a:path>
              <a:path w="1035050" h="285750">
                <a:moveTo>
                  <a:pt x="1028700" y="273039"/>
                </a:moveTo>
                <a:lnTo>
                  <a:pt x="6355" y="273039"/>
                </a:lnTo>
                <a:lnTo>
                  <a:pt x="6355" y="285750"/>
                </a:lnTo>
                <a:lnTo>
                  <a:pt x="1022344" y="285750"/>
                </a:lnTo>
                <a:lnTo>
                  <a:pt x="1022344" y="279394"/>
                </a:lnTo>
                <a:lnTo>
                  <a:pt x="1028700" y="273039"/>
                </a:lnTo>
                <a:close/>
              </a:path>
              <a:path w="1035050" h="285750">
                <a:moveTo>
                  <a:pt x="1035055" y="285750"/>
                </a:moveTo>
                <a:lnTo>
                  <a:pt x="1035055" y="0"/>
                </a:lnTo>
                <a:lnTo>
                  <a:pt x="1022344" y="0"/>
                </a:lnTo>
                <a:lnTo>
                  <a:pt x="1028700" y="6339"/>
                </a:lnTo>
                <a:lnTo>
                  <a:pt x="1028700" y="285750"/>
                </a:lnTo>
                <a:lnTo>
                  <a:pt x="1035055" y="285750"/>
                </a:lnTo>
                <a:close/>
              </a:path>
              <a:path w="1035050" h="285750">
                <a:moveTo>
                  <a:pt x="1028700" y="273039"/>
                </a:moveTo>
                <a:lnTo>
                  <a:pt x="1028700" y="6339"/>
                </a:lnTo>
                <a:lnTo>
                  <a:pt x="1022344" y="6339"/>
                </a:lnTo>
                <a:lnTo>
                  <a:pt x="1022344" y="273039"/>
                </a:lnTo>
                <a:lnTo>
                  <a:pt x="1028700" y="273039"/>
                </a:lnTo>
                <a:close/>
              </a:path>
              <a:path w="1035050" h="285750">
                <a:moveTo>
                  <a:pt x="1028700" y="285750"/>
                </a:moveTo>
                <a:lnTo>
                  <a:pt x="1028700" y="273039"/>
                </a:lnTo>
                <a:lnTo>
                  <a:pt x="1022344" y="279394"/>
                </a:lnTo>
                <a:lnTo>
                  <a:pt x="1022344" y="285750"/>
                </a:lnTo>
                <a:lnTo>
                  <a:pt x="1028700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11507" y="2508248"/>
            <a:ext cx="904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5</a:t>
            </a:r>
            <a:r>
              <a:rPr sz="1200" spc="-15" baseline="24305" dirty="0">
                <a:latin typeface="Arial"/>
                <a:cs typeface="Arial"/>
              </a:rPr>
              <a:t>ème</a:t>
            </a:r>
            <a:r>
              <a:rPr sz="1200" spc="44" baseline="243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période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76597" y="2755894"/>
            <a:ext cx="387350" cy="419100"/>
          </a:xfrm>
          <a:custGeom>
            <a:avLst/>
            <a:gdLst/>
            <a:ahLst/>
            <a:cxnLst/>
            <a:rect l="l" t="t" r="r" b="b"/>
            <a:pathLst>
              <a:path w="387350" h="419100">
                <a:moveTo>
                  <a:pt x="19050" y="228600"/>
                </a:moveTo>
                <a:lnTo>
                  <a:pt x="0" y="228600"/>
                </a:lnTo>
                <a:lnTo>
                  <a:pt x="12710" y="241310"/>
                </a:lnTo>
                <a:lnTo>
                  <a:pt x="12710" y="234955"/>
                </a:lnTo>
                <a:lnTo>
                  <a:pt x="19050" y="228600"/>
                </a:lnTo>
                <a:close/>
              </a:path>
              <a:path w="387350" h="419100">
                <a:moveTo>
                  <a:pt x="25405" y="234955"/>
                </a:moveTo>
                <a:lnTo>
                  <a:pt x="19050" y="228600"/>
                </a:lnTo>
                <a:lnTo>
                  <a:pt x="12710" y="234955"/>
                </a:lnTo>
                <a:lnTo>
                  <a:pt x="25405" y="234955"/>
                </a:lnTo>
                <a:close/>
              </a:path>
              <a:path w="387350" h="419100">
                <a:moveTo>
                  <a:pt x="193677" y="403227"/>
                </a:moveTo>
                <a:lnTo>
                  <a:pt x="25405" y="234955"/>
                </a:lnTo>
                <a:lnTo>
                  <a:pt x="12710" y="234955"/>
                </a:lnTo>
                <a:lnTo>
                  <a:pt x="12710" y="241310"/>
                </a:lnTo>
                <a:lnTo>
                  <a:pt x="190500" y="419100"/>
                </a:lnTo>
                <a:lnTo>
                  <a:pt x="190500" y="406405"/>
                </a:lnTo>
                <a:lnTo>
                  <a:pt x="193677" y="403227"/>
                </a:lnTo>
                <a:close/>
              </a:path>
              <a:path w="387350" h="419100">
                <a:moveTo>
                  <a:pt x="107960" y="234955"/>
                </a:moveTo>
                <a:lnTo>
                  <a:pt x="107960" y="12710"/>
                </a:lnTo>
                <a:lnTo>
                  <a:pt x="101605" y="12710"/>
                </a:lnTo>
                <a:lnTo>
                  <a:pt x="101605" y="228600"/>
                </a:lnTo>
                <a:lnTo>
                  <a:pt x="19050" y="228600"/>
                </a:lnTo>
                <a:lnTo>
                  <a:pt x="25405" y="234955"/>
                </a:lnTo>
                <a:lnTo>
                  <a:pt x="107960" y="234955"/>
                </a:lnTo>
                <a:close/>
              </a:path>
              <a:path w="387350" h="419100">
                <a:moveTo>
                  <a:pt x="285750" y="12710"/>
                </a:moveTo>
                <a:lnTo>
                  <a:pt x="285750" y="0"/>
                </a:lnTo>
                <a:lnTo>
                  <a:pt x="101605" y="0"/>
                </a:lnTo>
                <a:lnTo>
                  <a:pt x="101605" y="12710"/>
                </a:lnTo>
                <a:lnTo>
                  <a:pt x="107960" y="6355"/>
                </a:lnTo>
                <a:lnTo>
                  <a:pt x="107960" y="12710"/>
                </a:lnTo>
                <a:lnTo>
                  <a:pt x="279410" y="12710"/>
                </a:lnTo>
                <a:lnTo>
                  <a:pt x="279410" y="6355"/>
                </a:lnTo>
                <a:lnTo>
                  <a:pt x="285750" y="12710"/>
                </a:lnTo>
                <a:close/>
              </a:path>
              <a:path w="387350" h="419100">
                <a:moveTo>
                  <a:pt x="107960" y="12710"/>
                </a:moveTo>
                <a:lnTo>
                  <a:pt x="107960" y="6355"/>
                </a:lnTo>
                <a:lnTo>
                  <a:pt x="101605" y="12710"/>
                </a:lnTo>
                <a:lnTo>
                  <a:pt x="107960" y="12710"/>
                </a:lnTo>
                <a:close/>
              </a:path>
              <a:path w="387350" h="419100">
                <a:moveTo>
                  <a:pt x="196855" y="406405"/>
                </a:moveTo>
                <a:lnTo>
                  <a:pt x="193677" y="403227"/>
                </a:lnTo>
                <a:lnTo>
                  <a:pt x="190500" y="406405"/>
                </a:lnTo>
                <a:lnTo>
                  <a:pt x="196855" y="406405"/>
                </a:lnTo>
                <a:close/>
              </a:path>
              <a:path w="387350" h="419100">
                <a:moveTo>
                  <a:pt x="196855" y="412950"/>
                </a:moveTo>
                <a:lnTo>
                  <a:pt x="196855" y="406405"/>
                </a:lnTo>
                <a:lnTo>
                  <a:pt x="190500" y="406405"/>
                </a:lnTo>
                <a:lnTo>
                  <a:pt x="190500" y="419100"/>
                </a:lnTo>
                <a:lnTo>
                  <a:pt x="196855" y="412950"/>
                </a:lnTo>
                <a:close/>
              </a:path>
              <a:path w="387350" h="419100">
                <a:moveTo>
                  <a:pt x="374660" y="240885"/>
                </a:moveTo>
                <a:lnTo>
                  <a:pt x="374660" y="234955"/>
                </a:lnTo>
                <a:lnTo>
                  <a:pt x="361950" y="234955"/>
                </a:lnTo>
                <a:lnTo>
                  <a:pt x="193677" y="403227"/>
                </a:lnTo>
                <a:lnTo>
                  <a:pt x="196855" y="406405"/>
                </a:lnTo>
                <a:lnTo>
                  <a:pt x="196855" y="412950"/>
                </a:lnTo>
                <a:lnTo>
                  <a:pt x="374660" y="240885"/>
                </a:lnTo>
                <a:close/>
              </a:path>
              <a:path w="387350" h="419100">
                <a:moveTo>
                  <a:pt x="285750" y="12710"/>
                </a:moveTo>
                <a:lnTo>
                  <a:pt x="279410" y="6355"/>
                </a:lnTo>
                <a:lnTo>
                  <a:pt x="279410" y="12710"/>
                </a:lnTo>
                <a:lnTo>
                  <a:pt x="285750" y="12710"/>
                </a:lnTo>
                <a:close/>
              </a:path>
              <a:path w="387350" h="419100">
                <a:moveTo>
                  <a:pt x="368305" y="228600"/>
                </a:moveTo>
                <a:lnTo>
                  <a:pt x="285750" y="228600"/>
                </a:lnTo>
                <a:lnTo>
                  <a:pt x="285750" y="12710"/>
                </a:lnTo>
                <a:lnTo>
                  <a:pt x="279410" y="12710"/>
                </a:lnTo>
                <a:lnTo>
                  <a:pt x="279410" y="234955"/>
                </a:lnTo>
                <a:lnTo>
                  <a:pt x="361950" y="234955"/>
                </a:lnTo>
                <a:lnTo>
                  <a:pt x="368305" y="228600"/>
                </a:lnTo>
                <a:close/>
              </a:path>
              <a:path w="387350" h="419100">
                <a:moveTo>
                  <a:pt x="374660" y="234955"/>
                </a:moveTo>
                <a:lnTo>
                  <a:pt x="368305" y="228600"/>
                </a:lnTo>
                <a:lnTo>
                  <a:pt x="361950" y="234955"/>
                </a:lnTo>
                <a:lnTo>
                  <a:pt x="374660" y="234955"/>
                </a:lnTo>
                <a:close/>
              </a:path>
              <a:path w="387350" h="419100">
                <a:moveTo>
                  <a:pt x="387355" y="228600"/>
                </a:moveTo>
                <a:lnTo>
                  <a:pt x="368305" y="228600"/>
                </a:lnTo>
                <a:lnTo>
                  <a:pt x="374660" y="234955"/>
                </a:lnTo>
                <a:lnTo>
                  <a:pt x="374660" y="240885"/>
                </a:lnTo>
                <a:lnTo>
                  <a:pt x="387355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83502" y="3054355"/>
            <a:ext cx="996950" cy="292100"/>
          </a:xfrm>
          <a:custGeom>
            <a:avLst/>
            <a:gdLst/>
            <a:ahLst/>
            <a:cxnLst/>
            <a:rect l="l" t="t" r="r" b="b"/>
            <a:pathLst>
              <a:path w="996950" h="292100">
                <a:moveTo>
                  <a:pt x="996955" y="292089"/>
                </a:moveTo>
                <a:lnTo>
                  <a:pt x="996955" y="0"/>
                </a:lnTo>
                <a:lnTo>
                  <a:pt x="0" y="0"/>
                </a:lnTo>
                <a:lnTo>
                  <a:pt x="0" y="292089"/>
                </a:lnTo>
                <a:lnTo>
                  <a:pt x="6355" y="292089"/>
                </a:lnTo>
                <a:lnTo>
                  <a:pt x="6355" y="12694"/>
                </a:lnTo>
                <a:lnTo>
                  <a:pt x="12694" y="6339"/>
                </a:lnTo>
                <a:lnTo>
                  <a:pt x="12694" y="12694"/>
                </a:lnTo>
                <a:lnTo>
                  <a:pt x="984244" y="12694"/>
                </a:lnTo>
                <a:lnTo>
                  <a:pt x="984244" y="6339"/>
                </a:lnTo>
                <a:lnTo>
                  <a:pt x="990600" y="12694"/>
                </a:lnTo>
                <a:lnTo>
                  <a:pt x="990600" y="292089"/>
                </a:lnTo>
                <a:lnTo>
                  <a:pt x="996955" y="292089"/>
                </a:lnTo>
                <a:close/>
              </a:path>
              <a:path w="996950" h="292100">
                <a:moveTo>
                  <a:pt x="12694" y="12694"/>
                </a:moveTo>
                <a:lnTo>
                  <a:pt x="12694" y="6339"/>
                </a:lnTo>
                <a:lnTo>
                  <a:pt x="6355" y="12694"/>
                </a:lnTo>
                <a:lnTo>
                  <a:pt x="12694" y="12694"/>
                </a:lnTo>
                <a:close/>
              </a:path>
              <a:path w="996950" h="292100">
                <a:moveTo>
                  <a:pt x="12694" y="279394"/>
                </a:moveTo>
                <a:lnTo>
                  <a:pt x="12694" y="12694"/>
                </a:lnTo>
                <a:lnTo>
                  <a:pt x="6355" y="12694"/>
                </a:lnTo>
                <a:lnTo>
                  <a:pt x="6355" y="279394"/>
                </a:lnTo>
                <a:lnTo>
                  <a:pt x="12694" y="279394"/>
                </a:lnTo>
                <a:close/>
              </a:path>
              <a:path w="996950" h="292100">
                <a:moveTo>
                  <a:pt x="990600" y="279394"/>
                </a:moveTo>
                <a:lnTo>
                  <a:pt x="6355" y="279394"/>
                </a:lnTo>
                <a:lnTo>
                  <a:pt x="12694" y="285750"/>
                </a:lnTo>
                <a:lnTo>
                  <a:pt x="12694" y="292089"/>
                </a:lnTo>
                <a:lnTo>
                  <a:pt x="984244" y="292089"/>
                </a:lnTo>
                <a:lnTo>
                  <a:pt x="984244" y="285750"/>
                </a:lnTo>
                <a:lnTo>
                  <a:pt x="990600" y="279394"/>
                </a:lnTo>
                <a:close/>
              </a:path>
              <a:path w="996950" h="292100">
                <a:moveTo>
                  <a:pt x="12694" y="292089"/>
                </a:moveTo>
                <a:lnTo>
                  <a:pt x="12694" y="285750"/>
                </a:lnTo>
                <a:lnTo>
                  <a:pt x="6355" y="279394"/>
                </a:lnTo>
                <a:lnTo>
                  <a:pt x="6355" y="292089"/>
                </a:lnTo>
                <a:lnTo>
                  <a:pt x="12694" y="292089"/>
                </a:lnTo>
                <a:close/>
              </a:path>
              <a:path w="996950" h="292100">
                <a:moveTo>
                  <a:pt x="990600" y="12694"/>
                </a:moveTo>
                <a:lnTo>
                  <a:pt x="984244" y="6339"/>
                </a:lnTo>
                <a:lnTo>
                  <a:pt x="984244" y="12694"/>
                </a:lnTo>
                <a:lnTo>
                  <a:pt x="990600" y="12694"/>
                </a:lnTo>
                <a:close/>
              </a:path>
              <a:path w="996950" h="292100">
                <a:moveTo>
                  <a:pt x="990600" y="279394"/>
                </a:moveTo>
                <a:lnTo>
                  <a:pt x="990600" y="12694"/>
                </a:lnTo>
                <a:lnTo>
                  <a:pt x="984244" y="12694"/>
                </a:lnTo>
                <a:lnTo>
                  <a:pt x="984244" y="279394"/>
                </a:lnTo>
                <a:lnTo>
                  <a:pt x="990600" y="279394"/>
                </a:lnTo>
                <a:close/>
              </a:path>
              <a:path w="996950" h="292100">
                <a:moveTo>
                  <a:pt x="990600" y="292089"/>
                </a:moveTo>
                <a:lnTo>
                  <a:pt x="990600" y="279394"/>
                </a:lnTo>
                <a:lnTo>
                  <a:pt x="984244" y="285750"/>
                </a:lnTo>
                <a:lnTo>
                  <a:pt x="984244" y="292089"/>
                </a:lnTo>
                <a:lnTo>
                  <a:pt x="990600" y="2920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66056" y="3086098"/>
            <a:ext cx="8172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fin </a:t>
            </a:r>
            <a:r>
              <a:rPr sz="1200" spc="15" dirty="0">
                <a:latin typeface="Arial"/>
                <a:cs typeface="Arial"/>
              </a:rPr>
              <a:t>de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projet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74052" y="3333750"/>
            <a:ext cx="387350" cy="419100"/>
          </a:xfrm>
          <a:custGeom>
            <a:avLst/>
            <a:gdLst/>
            <a:ahLst/>
            <a:cxnLst/>
            <a:rect l="l" t="t" r="r" b="b"/>
            <a:pathLst>
              <a:path w="387350" h="419100">
                <a:moveTo>
                  <a:pt x="19050" y="228600"/>
                </a:moveTo>
                <a:lnTo>
                  <a:pt x="0" y="228600"/>
                </a:lnTo>
                <a:lnTo>
                  <a:pt x="12694" y="241294"/>
                </a:lnTo>
                <a:lnTo>
                  <a:pt x="12694" y="234955"/>
                </a:lnTo>
                <a:lnTo>
                  <a:pt x="19050" y="228600"/>
                </a:lnTo>
                <a:close/>
              </a:path>
              <a:path w="387350" h="419100">
                <a:moveTo>
                  <a:pt x="25405" y="234955"/>
                </a:moveTo>
                <a:lnTo>
                  <a:pt x="19050" y="228600"/>
                </a:lnTo>
                <a:lnTo>
                  <a:pt x="12694" y="234955"/>
                </a:lnTo>
                <a:lnTo>
                  <a:pt x="25405" y="234955"/>
                </a:lnTo>
                <a:close/>
              </a:path>
              <a:path w="387350" h="419100">
                <a:moveTo>
                  <a:pt x="193677" y="403227"/>
                </a:moveTo>
                <a:lnTo>
                  <a:pt x="25405" y="234955"/>
                </a:lnTo>
                <a:lnTo>
                  <a:pt x="12694" y="234955"/>
                </a:lnTo>
                <a:lnTo>
                  <a:pt x="12694" y="241294"/>
                </a:lnTo>
                <a:lnTo>
                  <a:pt x="190500" y="419100"/>
                </a:lnTo>
                <a:lnTo>
                  <a:pt x="190500" y="406405"/>
                </a:lnTo>
                <a:lnTo>
                  <a:pt x="193677" y="403227"/>
                </a:lnTo>
                <a:close/>
              </a:path>
              <a:path w="387350" h="419100">
                <a:moveTo>
                  <a:pt x="107944" y="234955"/>
                </a:moveTo>
                <a:lnTo>
                  <a:pt x="107944" y="12694"/>
                </a:lnTo>
                <a:lnTo>
                  <a:pt x="101605" y="12694"/>
                </a:lnTo>
                <a:lnTo>
                  <a:pt x="101605" y="228600"/>
                </a:lnTo>
                <a:lnTo>
                  <a:pt x="19050" y="228600"/>
                </a:lnTo>
                <a:lnTo>
                  <a:pt x="25405" y="234955"/>
                </a:lnTo>
                <a:lnTo>
                  <a:pt x="107944" y="234955"/>
                </a:lnTo>
                <a:close/>
              </a:path>
              <a:path w="387350" h="419100">
                <a:moveTo>
                  <a:pt x="285750" y="12694"/>
                </a:moveTo>
                <a:lnTo>
                  <a:pt x="285750" y="0"/>
                </a:lnTo>
                <a:lnTo>
                  <a:pt x="95250" y="0"/>
                </a:lnTo>
                <a:lnTo>
                  <a:pt x="95250" y="228600"/>
                </a:lnTo>
                <a:lnTo>
                  <a:pt x="101605" y="228600"/>
                </a:lnTo>
                <a:lnTo>
                  <a:pt x="101605" y="12694"/>
                </a:lnTo>
                <a:lnTo>
                  <a:pt x="107944" y="6355"/>
                </a:lnTo>
                <a:lnTo>
                  <a:pt x="107944" y="12694"/>
                </a:lnTo>
                <a:lnTo>
                  <a:pt x="279394" y="12694"/>
                </a:lnTo>
                <a:lnTo>
                  <a:pt x="279394" y="6355"/>
                </a:lnTo>
                <a:lnTo>
                  <a:pt x="285750" y="12694"/>
                </a:lnTo>
                <a:close/>
              </a:path>
              <a:path w="387350" h="419100">
                <a:moveTo>
                  <a:pt x="107944" y="12694"/>
                </a:moveTo>
                <a:lnTo>
                  <a:pt x="107944" y="6355"/>
                </a:lnTo>
                <a:lnTo>
                  <a:pt x="101605" y="12694"/>
                </a:lnTo>
                <a:lnTo>
                  <a:pt x="107944" y="12694"/>
                </a:lnTo>
                <a:close/>
              </a:path>
              <a:path w="387350" h="419100">
                <a:moveTo>
                  <a:pt x="196855" y="406405"/>
                </a:moveTo>
                <a:lnTo>
                  <a:pt x="193677" y="403227"/>
                </a:lnTo>
                <a:lnTo>
                  <a:pt x="190500" y="406405"/>
                </a:lnTo>
                <a:lnTo>
                  <a:pt x="196855" y="406405"/>
                </a:lnTo>
                <a:close/>
              </a:path>
              <a:path w="387350" h="419100">
                <a:moveTo>
                  <a:pt x="196855" y="412950"/>
                </a:moveTo>
                <a:lnTo>
                  <a:pt x="196855" y="406405"/>
                </a:lnTo>
                <a:lnTo>
                  <a:pt x="190500" y="406405"/>
                </a:lnTo>
                <a:lnTo>
                  <a:pt x="190500" y="419100"/>
                </a:lnTo>
                <a:lnTo>
                  <a:pt x="196855" y="412950"/>
                </a:lnTo>
                <a:close/>
              </a:path>
              <a:path w="387350" h="419100">
                <a:moveTo>
                  <a:pt x="374644" y="240899"/>
                </a:moveTo>
                <a:lnTo>
                  <a:pt x="374644" y="234955"/>
                </a:lnTo>
                <a:lnTo>
                  <a:pt x="361950" y="234955"/>
                </a:lnTo>
                <a:lnTo>
                  <a:pt x="193677" y="403227"/>
                </a:lnTo>
                <a:lnTo>
                  <a:pt x="196855" y="406405"/>
                </a:lnTo>
                <a:lnTo>
                  <a:pt x="196855" y="412950"/>
                </a:lnTo>
                <a:lnTo>
                  <a:pt x="374644" y="240899"/>
                </a:lnTo>
                <a:close/>
              </a:path>
              <a:path w="387350" h="419100">
                <a:moveTo>
                  <a:pt x="285750" y="12694"/>
                </a:moveTo>
                <a:lnTo>
                  <a:pt x="279394" y="6355"/>
                </a:lnTo>
                <a:lnTo>
                  <a:pt x="279394" y="12694"/>
                </a:lnTo>
                <a:lnTo>
                  <a:pt x="285750" y="12694"/>
                </a:lnTo>
                <a:close/>
              </a:path>
              <a:path w="387350" h="419100">
                <a:moveTo>
                  <a:pt x="368305" y="228600"/>
                </a:moveTo>
                <a:lnTo>
                  <a:pt x="285750" y="228600"/>
                </a:lnTo>
                <a:lnTo>
                  <a:pt x="285750" y="12694"/>
                </a:lnTo>
                <a:lnTo>
                  <a:pt x="279394" y="12694"/>
                </a:lnTo>
                <a:lnTo>
                  <a:pt x="279394" y="234955"/>
                </a:lnTo>
                <a:lnTo>
                  <a:pt x="361950" y="234955"/>
                </a:lnTo>
                <a:lnTo>
                  <a:pt x="368305" y="228600"/>
                </a:lnTo>
                <a:close/>
              </a:path>
              <a:path w="387350" h="419100">
                <a:moveTo>
                  <a:pt x="374644" y="234955"/>
                </a:moveTo>
                <a:lnTo>
                  <a:pt x="368305" y="228600"/>
                </a:lnTo>
                <a:lnTo>
                  <a:pt x="361950" y="234955"/>
                </a:lnTo>
                <a:lnTo>
                  <a:pt x="374644" y="234955"/>
                </a:lnTo>
                <a:close/>
              </a:path>
              <a:path w="387350" h="419100">
                <a:moveTo>
                  <a:pt x="387355" y="228600"/>
                </a:moveTo>
                <a:lnTo>
                  <a:pt x="368305" y="228600"/>
                </a:lnTo>
                <a:lnTo>
                  <a:pt x="374644" y="234955"/>
                </a:lnTo>
                <a:lnTo>
                  <a:pt x="374644" y="240899"/>
                </a:lnTo>
                <a:lnTo>
                  <a:pt x="387355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1497" y="939802"/>
            <a:ext cx="4185285" cy="2025650"/>
          </a:xfrm>
          <a:custGeom>
            <a:avLst/>
            <a:gdLst/>
            <a:ahLst/>
            <a:cxnLst/>
            <a:rect l="l" t="t" r="r" b="b"/>
            <a:pathLst>
              <a:path w="4185284" h="2025650">
                <a:moveTo>
                  <a:pt x="4184660" y="787392"/>
                </a:moveTo>
                <a:lnTo>
                  <a:pt x="3937010" y="0"/>
                </a:lnTo>
                <a:lnTo>
                  <a:pt x="0" y="1231898"/>
                </a:lnTo>
                <a:lnTo>
                  <a:pt x="247650" y="2025642"/>
                </a:lnTo>
                <a:lnTo>
                  <a:pt x="4184660" y="787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5157" y="933450"/>
            <a:ext cx="4197350" cy="2038350"/>
          </a:xfrm>
          <a:custGeom>
            <a:avLst/>
            <a:gdLst/>
            <a:ahLst/>
            <a:cxnLst/>
            <a:rect l="l" t="t" r="r" b="b"/>
            <a:pathLst>
              <a:path w="4197350" h="2038350">
                <a:moveTo>
                  <a:pt x="4197339" y="800100"/>
                </a:moveTo>
                <a:lnTo>
                  <a:pt x="4197339" y="793744"/>
                </a:lnTo>
                <a:lnTo>
                  <a:pt x="3949689" y="0"/>
                </a:lnTo>
                <a:lnTo>
                  <a:pt x="3943350" y="0"/>
                </a:lnTo>
                <a:lnTo>
                  <a:pt x="6339" y="1231894"/>
                </a:lnTo>
                <a:lnTo>
                  <a:pt x="0" y="1231894"/>
                </a:lnTo>
                <a:lnTo>
                  <a:pt x="0" y="1238250"/>
                </a:lnTo>
                <a:lnTo>
                  <a:pt x="6339" y="1258569"/>
                </a:lnTo>
                <a:lnTo>
                  <a:pt x="6339" y="1238250"/>
                </a:lnTo>
                <a:lnTo>
                  <a:pt x="8187" y="1244023"/>
                </a:lnTo>
                <a:lnTo>
                  <a:pt x="3943350" y="6352"/>
                </a:lnTo>
                <a:lnTo>
                  <a:pt x="4189193" y="794310"/>
                </a:lnTo>
                <a:lnTo>
                  <a:pt x="4191000" y="793744"/>
                </a:lnTo>
                <a:lnTo>
                  <a:pt x="4191000" y="802090"/>
                </a:lnTo>
                <a:lnTo>
                  <a:pt x="4197339" y="800100"/>
                </a:lnTo>
                <a:close/>
              </a:path>
              <a:path w="4197350" h="2038350">
                <a:moveTo>
                  <a:pt x="8187" y="1244023"/>
                </a:moveTo>
                <a:lnTo>
                  <a:pt x="6339" y="1238250"/>
                </a:lnTo>
                <a:lnTo>
                  <a:pt x="6339" y="1244605"/>
                </a:lnTo>
                <a:lnTo>
                  <a:pt x="8187" y="1244023"/>
                </a:lnTo>
                <a:close/>
              </a:path>
              <a:path w="4197350" h="2038350">
                <a:moveTo>
                  <a:pt x="257922" y="2024424"/>
                </a:moveTo>
                <a:lnTo>
                  <a:pt x="8187" y="1244023"/>
                </a:lnTo>
                <a:lnTo>
                  <a:pt x="6339" y="1244605"/>
                </a:lnTo>
                <a:lnTo>
                  <a:pt x="6339" y="1258569"/>
                </a:lnTo>
                <a:lnTo>
                  <a:pt x="247650" y="2031994"/>
                </a:lnTo>
                <a:lnTo>
                  <a:pt x="247650" y="2038350"/>
                </a:lnTo>
                <a:lnTo>
                  <a:pt x="253989" y="2038350"/>
                </a:lnTo>
                <a:lnTo>
                  <a:pt x="253989" y="2025655"/>
                </a:lnTo>
                <a:lnTo>
                  <a:pt x="257922" y="2024424"/>
                </a:lnTo>
                <a:close/>
              </a:path>
              <a:path w="4197350" h="2038350">
                <a:moveTo>
                  <a:pt x="260344" y="2031994"/>
                </a:moveTo>
                <a:lnTo>
                  <a:pt x="257922" y="2024424"/>
                </a:lnTo>
                <a:lnTo>
                  <a:pt x="253989" y="2025655"/>
                </a:lnTo>
                <a:lnTo>
                  <a:pt x="260344" y="2031994"/>
                </a:lnTo>
                <a:close/>
              </a:path>
              <a:path w="4197350" h="2038350">
                <a:moveTo>
                  <a:pt x="260344" y="2036354"/>
                </a:moveTo>
                <a:lnTo>
                  <a:pt x="260344" y="2031994"/>
                </a:lnTo>
                <a:lnTo>
                  <a:pt x="253989" y="2025655"/>
                </a:lnTo>
                <a:lnTo>
                  <a:pt x="253989" y="2038350"/>
                </a:lnTo>
                <a:lnTo>
                  <a:pt x="260344" y="2036354"/>
                </a:lnTo>
                <a:close/>
              </a:path>
              <a:path w="4197350" h="2038350">
                <a:moveTo>
                  <a:pt x="4191000" y="802090"/>
                </a:moveTo>
                <a:lnTo>
                  <a:pt x="4191000" y="800100"/>
                </a:lnTo>
                <a:lnTo>
                  <a:pt x="4189193" y="794310"/>
                </a:lnTo>
                <a:lnTo>
                  <a:pt x="257922" y="2024424"/>
                </a:lnTo>
                <a:lnTo>
                  <a:pt x="260344" y="2031994"/>
                </a:lnTo>
                <a:lnTo>
                  <a:pt x="260344" y="2036354"/>
                </a:lnTo>
                <a:lnTo>
                  <a:pt x="4191000" y="802090"/>
                </a:lnTo>
                <a:close/>
              </a:path>
              <a:path w="4197350" h="2038350">
                <a:moveTo>
                  <a:pt x="4191000" y="800100"/>
                </a:moveTo>
                <a:lnTo>
                  <a:pt x="4191000" y="793744"/>
                </a:lnTo>
                <a:lnTo>
                  <a:pt x="4189193" y="794310"/>
                </a:lnTo>
                <a:lnTo>
                  <a:pt x="4191000" y="800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1547" y="1370905"/>
            <a:ext cx="3505200" cy="145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544" y="2120905"/>
            <a:ext cx="0" cy="4616450"/>
          </a:xfrm>
          <a:custGeom>
            <a:avLst/>
            <a:gdLst/>
            <a:ahLst/>
            <a:cxnLst/>
            <a:rect l="l" t="t" r="r" b="b"/>
            <a:pathLst>
              <a:path h="4616450">
                <a:moveTo>
                  <a:pt x="0" y="0"/>
                </a:moveTo>
                <a:lnTo>
                  <a:pt x="0" y="4616439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719" y="212407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4895" y="2120905"/>
            <a:ext cx="0" cy="4616450"/>
          </a:xfrm>
          <a:custGeom>
            <a:avLst/>
            <a:gdLst/>
            <a:ahLst/>
            <a:cxnLst/>
            <a:rect l="l" t="t" r="r" b="b"/>
            <a:pathLst>
              <a:path h="4616450">
                <a:moveTo>
                  <a:pt x="0" y="0"/>
                </a:moveTo>
                <a:lnTo>
                  <a:pt x="0" y="4616439"/>
                </a:lnTo>
              </a:path>
            </a:pathLst>
          </a:custGeom>
          <a:ln w="6350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031" y="2127244"/>
            <a:ext cx="0" cy="4604385"/>
          </a:xfrm>
          <a:custGeom>
            <a:avLst/>
            <a:gdLst/>
            <a:ahLst/>
            <a:cxnLst/>
            <a:rect l="l" t="t" r="r" b="b"/>
            <a:pathLst>
              <a:path h="4604384">
                <a:moveTo>
                  <a:pt x="0" y="0"/>
                </a:moveTo>
                <a:lnTo>
                  <a:pt x="0" y="4603760"/>
                </a:lnTo>
              </a:path>
            </a:pathLst>
          </a:custGeom>
          <a:ln w="6352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855" y="673417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8002" y="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0207" y="2146299"/>
            <a:ext cx="1771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23299"/>
                </a:solidFill>
                <a:latin typeface="Arial"/>
                <a:cs typeface="Arial"/>
              </a:rPr>
              <a:t>fournisseur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64352" y="212407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>
                <a:moveTo>
                  <a:pt x="0" y="0"/>
                </a:moveTo>
                <a:lnTo>
                  <a:pt x="1784344" y="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67529" y="2127244"/>
            <a:ext cx="0" cy="4604385"/>
          </a:xfrm>
          <a:custGeom>
            <a:avLst/>
            <a:gdLst/>
            <a:ahLst/>
            <a:cxnLst/>
            <a:rect l="l" t="t" r="r" b="b"/>
            <a:pathLst>
              <a:path h="4604384">
                <a:moveTo>
                  <a:pt x="0" y="0"/>
                </a:moveTo>
                <a:lnTo>
                  <a:pt x="0" y="4603760"/>
                </a:lnTo>
              </a:path>
            </a:pathLst>
          </a:custGeom>
          <a:ln w="6355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64352" y="673417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>
                <a:moveTo>
                  <a:pt x="0" y="0"/>
                </a:moveTo>
                <a:lnTo>
                  <a:pt x="1784344" y="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45527" y="2127244"/>
            <a:ext cx="0" cy="4604385"/>
          </a:xfrm>
          <a:custGeom>
            <a:avLst/>
            <a:gdLst/>
            <a:ahLst/>
            <a:cxnLst/>
            <a:rect l="l" t="t" r="r" b="b"/>
            <a:pathLst>
              <a:path h="4604384">
                <a:moveTo>
                  <a:pt x="0" y="0"/>
                </a:moveTo>
                <a:lnTo>
                  <a:pt x="0" y="4603760"/>
                </a:lnTo>
              </a:path>
            </a:pathLst>
          </a:custGeom>
          <a:ln w="6339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48543" y="2146299"/>
            <a:ext cx="60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c</a:t>
            </a:r>
            <a:r>
              <a:rPr sz="1800" b="1" spc="-55" dirty="0">
                <a:solidFill>
                  <a:srgbClr val="323299"/>
                </a:solidFill>
                <a:latin typeface="Arial"/>
                <a:cs typeface="Arial"/>
              </a:rPr>
              <a:t>li</a:t>
            </a: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1800" b="1" spc="-50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26296" y="2692398"/>
            <a:ext cx="1054735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5080" indent="-133350">
              <a:lnSpc>
                <a:spcPct val="101899"/>
              </a:lnSpc>
              <a:spcBef>
                <a:spcPts val="55"/>
              </a:spcBef>
            </a:pP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p</a:t>
            </a:r>
            <a:r>
              <a:rPr sz="1800" i="1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1800" i="1" dirty="0">
                <a:solidFill>
                  <a:srgbClr val="323299"/>
                </a:solidFill>
                <a:latin typeface="Arial"/>
                <a:cs typeface="Arial"/>
              </a:rPr>
              <a:t>visi</a:t>
            </a: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on</a:t>
            </a:r>
            <a:r>
              <a:rPr sz="1800" i="1" dirty="0">
                <a:solidFill>
                  <a:srgbClr val="323299"/>
                </a:solidFill>
                <a:latin typeface="Arial"/>
                <a:cs typeface="Arial"/>
              </a:rPr>
              <a:t>s  </a:t>
            </a:r>
            <a:r>
              <a:rPr sz="1800" i="1" spc="-5" dirty="0">
                <a:solidFill>
                  <a:srgbClr val="323299"/>
                </a:solidFill>
                <a:latin typeface="Arial"/>
                <a:cs typeface="Arial"/>
              </a:rPr>
              <a:t>d'appro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8299" y="577850"/>
            <a:ext cx="870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 </a:t>
            </a:r>
            <a:r>
              <a:rPr spc="-10" dirty="0"/>
              <a:t>La planification dynamique </a:t>
            </a:r>
            <a:r>
              <a:rPr dirty="0"/>
              <a:t>: </a:t>
            </a:r>
            <a:r>
              <a:rPr spc="-10" dirty="0"/>
              <a:t>un principe de</a:t>
            </a:r>
            <a:r>
              <a:rPr spc="100" dirty="0"/>
              <a:t> </a:t>
            </a:r>
            <a:r>
              <a:rPr dirty="0"/>
              <a:t>juste-à-temps</a:t>
            </a:r>
          </a:p>
        </p:txBody>
      </p:sp>
      <p:sp>
        <p:nvSpPr>
          <p:cNvPr id="15" name="object 15"/>
          <p:cNvSpPr/>
          <p:nvPr/>
        </p:nvSpPr>
        <p:spPr>
          <a:xfrm>
            <a:off x="8472296" y="4108444"/>
            <a:ext cx="1568455" cy="831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07352" y="4749805"/>
            <a:ext cx="457200" cy="152400"/>
          </a:xfrm>
          <a:custGeom>
            <a:avLst/>
            <a:gdLst/>
            <a:ahLst/>
            <a:cxnLst/>
            <a:rect l="l" t="t" r="r" b="b"/>
            <a:pathLst>
              <a:path w="457200" h="152400">
                <a:moveTo>
                  <a:pt x="457200" y="152400"/>
                </a:moveTo>
                <a:lnTo>
                  <a:pt x="457200" y="0"/>
                </a:lnTo>
                <a:lnTo>
                  <a:pt x="0" y="152400"/>
                </a:lnTo>
                <a:lnTo>
                  <a:pt x="45720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504" y="4063994"/>
            <a:ext cx="1536694" cy="920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182752" y="1549399"/>
          <a:ext cx="4457700" cy="111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79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7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4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7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208407" y="3333750"/>
          <a:ext cx="1981200" cy="111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9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7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4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7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218057" y="5130805"/>
          <a:ext cx="2076450" cy="111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3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89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7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2331857" y="2540005"/>
            <a:ext cx="6032500" cy="609600"/>
          </a:xfrm>
          <a:custGeom>
            <a:avLst/>
            <a:gdLst/>
            <a:ahLst/>
            <a:cxnLst/>
            <a:rect l="l" t="t" r="r" b="b"/>
            <a:pathLst>
              <a:path w="6032500" h="609600">
                <a:moveTo>
                  <a:pt x="311139" y="609600"/>
                </a:moveTo>
                <a:lnTo>
                  <a:pt x="311139" y="0"/>
                </a:lnTo>
                <a:lnTo>
                  <a:pt x="0" y="304800"/>
                </a:lnTo>
                <a:lnTo>
                  <a:pt x="311139" y="609600"/>
                </a:lnTo>
                <a:close/>
              </a:path>
              <a:path w="6032500" h="609600">
                <a:moveTo>
                  <a:pt x="6032495" y="457200"/>
                </a:moveTo>
                <a:lnTo>
                  <a:pt x="6032495" y="152400"/>
                </a:lnTo>
                <a:lnTo>
                  <a:pt x="311139" y="152400"/>
                </a:lnTo>
                <a:lnTo>
                  <a:pt x="311139" y="457200"/>
                </a:lnTo>
                <a:lnTo>
                  <a:pt x="6032495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1857" y="2533650"/>
            <a:ext cx="6038850" cy="622300"/>
          </a:xfrm>
          <a:custGeom>
            <a:avLst/>
            <a:gdLst/>
            <a:ahLst/>
            <a:cxnLst/>
            <a:rect l="l" t="t" r="r" b="b"/>
            <a:pathLst>
              <a:path w="6038850" h="622300">
                <a:moveTo>
                  <a:pt x="311139" y="6355"/>
                </a:moveTo>
                <a:lnTo>
                  <a:pt x="311139" y="0"/>
                </a:lnTo>
                <a:lnTo>
                  <a:pt x="304800" y="0"/>
                </a:lnTo>
                <a:lnTo>
                  <a:pt x="0" y="311155"/>
                </a:lnTo>
                <a:lnTo>
                  <a:pt x="0" y="317494"/>
                </a:lnTo>
                <a:lnTo>
                  <a:pt x="6339" y="323834"/>
                </a:lnTo>
                <a:lnTo>
                  <a:pt x="6339" y="311155"/>
                </a:lnTo>
                <a:lnTo>
                  <a:pt x="9477" y="314292"/>
                </a:lnTo>
                <a:lnTo>
                  <a:pt x="304800" y="12826"/>
                </a:lnTo>
                <a:lnTo>
                  <a:pt x="304800" y="6355"/>
                </a:lnTo>
                <a:lnTo>
                  <a:pt x="311139" y="6355"/>
                </a:lnTo>
                <a:close/>
              </a:path>
              <a:path w="6038850" h="622300">
                <a:moveTo>
                  <a:pt x="9477" y="314292"/>
                </a:moveTo>
                <a:lnTo>
                  <a:pt x="6339" y="311155"/>
                </a:lnTo>
                <a:lnTo>
                  <a:pt x="6339" y="317494"/>
                </a:lnTo>
                <a:lnTo>
                  <a:pt x="9477" y="314292"/>
                </a:lnTo>
                <a:close/>
              </a:path>
              <a:path w="6038850" h="622300">
                <a:moveTo>
                  <a:pt x="311139" y="615955"/>
                </a:moveTo>
                <a:lnTo>
                  <a:pt x="9477" y="314292"/>
                </a:lnTo>
                <a:lnTo>
                  <a:pt x="6339" y="317494"/>
                </a:lnTo>
                <a:lnTo>
                  <a:pt x="6339" y="323834"/>
                </a:lnTo>
                <a:lnTo>
                  <a:pt x="304800" y="622294"/>
                </a:lnTo>
                <a:lnTo>
                  <a:pt x="304800" y="615955"/>
                </a:lnTo>
                <a:lnTo>
                  <a:pt x="311139" y="615955"/>
                </a:lnTo>
                <a:close/>
              </a:path>
              <a:path w="6038850" h="622300">
                <a:moveTo>
                  <a:pt x="311139" y="6355"/>
                </a:moveTo>
                <a:lnTo>
                  <a:pt x="304800" y="6355"/>
                </a:lnTo>
                <a:lnTo>
                  <a:pt x="304800" y="12826"/>
                </a:lnTo>
                <a:lnTo>
                  <a:pt x="311139" y="6355"/>
                </a:lnTo>
                <a:close/>
              </a:path>
              <a:path w="6038850" h="622300">
                <a:moveTo>
                  <a:pt x="6038850" y="469894"/>
                </a:moveTo>
                <a:lnTo>
                  <a:pt x="6038850" y="152400"/>
                </a:lnTo>
                <a:lnTo>
                  <a:pt x="311139" y="152400"/>
                </a:lnTo>
                <a:lnTo>
                  <a:pt x="311139" y="6355"/>
                </a:lnTo>
                <a:lnTo>
                  <a:pt x="304800" y="12826"/>
                </a:lnTo>
                <a:lnTo>
                  <a:pt x="304800" y="165094"/>
                </a:lnTo>
                <a:lnTo>
                  <a:pt x="6032495" y="165094"/>
                </a:lnTo>
                <a:lnTo>
                  <a:pt x="6032495" y="469894"/>
                </a:lnTo>
                <a:lnTo>
                  <a:pt x="6038850" y="469894"/>
                </a:lnTo>
                <a:close/>
              </a:path>
              <a:path w="6038850" h="622300">
                <a:moveTo>
                  <a:pt x="6032495" y="469894"/>
                </a:moveTo>
                <a:lnTo>
                  <a:pt x="6032495" y="457200"/>
                </a:lnTo>
                <a:lnTo>
                  <a:pt x="304800" y="457200"/>
                </a:lnTo>
                <a:lnTo>
                  <a:pt x="304800" y="609615"/>
                </a:lnTo>
                <a:lnTo>
                  <a:pt x="311139" y="615955"/>
                </a:lnTo>
                <a:lnTo>
                  <a:pt x="311139" y="469894"/>
                </a:lnTo>
                <a:lnTo>
                  <a:pt x="6032495" y="469894"/>
                </a:lnTo>
                <a:close/>
              </a:path>
              <a:path w="6038850" h="622300">
                <a:moveTo>
                  <a:pt x="311139" y="622294"/>
                </a:moveTo>
                <a:lnTo>
                  <a:pt x="311139" y="615955"/>
                </a:lnTo>
                <a:lnTo>
                  <a:pt x="304800" y="615955"/>
                </a:lnTo>
                <a:lnTo>
                  <a:pt x="304800" y="622294"/>
                </a:lnTo>
                <a:lnTo>
                  <a:pt x="311139" y="622294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08357" y="2717798"/>
            <a:ext cx="1223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323299"/>
                </a:solidFill>
                <a:latin typeface="Arial"/>
                <a:cs typeface="Arial"/>
              </a:rPr>
              <a:t>LONG</a:t>
            </a:r>
            <a:r>
              <a:rPr sz="1400" b="1" spc="-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323299"/>
                </a:solidFill>
                <a:latin typeface="Arial"/>
                <a:cs typeface="Arial"/>
              </a:rPr>
              <a:t>TERME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3007" y="4330705"/>
            <a:ext cx="4451350" cy="609600"/>
          </a:xfrm>
          <a:custGeom>
            <a:avLst/>
            <a:gdLst/>
            <a:ahLst/>
            <a:cxnLst/>
            <a:rect l="l" t="t" r="r" b="b"/>
            <a:pathLst>
              <a:path w="4451350" h="609600">
                <a:moveTo>
                  <a:pt x="304800" y="609600"/>
                </a:moveTo>
                <a:lnTo>
                  <a:pt x="304800" y="0"/>
                </a:lnTo>
                <a:lnTo>
                  <a:pt x="0" y="304800"/>
                </a:lnTo>
                <a:lnTo>
                  <a:pt x="304800" y="609600"/>
                </a:lnTo>
                <a:close/>
              </a:path>
              <a:path w="4451350" h="609600">
                <a:moveTo>
                  <a:pt x="4451345" y="457200"/>
                </a:moveTo>
                <a:lnTo>
                  <a:pt x="4451345" y="152400"/>
                </a:lnTo>
                <a:lnTo>
                  <a:pt x="304800" y="152400"/>
                </a:lnTo>
                <a:lnTo>
                  <a:pt x="304800" y="457200"/>
                </a:lnTo>
                <a:lnTo>
                  <a:pt x="4451345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06652" y="4324350"/>
            <a:ext cx="4464050" cy="622300"/>
          </a:xfrm>
          <a:custGeom>
            <a:avLst/>
            <a:gdLst/>
            <a:ahLst/>
            <a:cxnLst/>
            <a:rect l="l" t="t" r="r" b="b"/>
            <a:pathLst>
              <a:path w="4464050" h="622300">
                <a:moveTo>
                  <a:pt x="317494" y="152400"/>
                </a:moveTo>
                <a:lnTo>
                  <a:pt x="317494" y="6355"/>
                </a:lnTo>
                <a:lnTo>
                  <a:pt x="311155" y="0"/>
                </a:lnTo>
                <a:lnTo>
                  <a:pt x="304800" y="0"/>
                </a:lnTo>
                <a:lnTo>
                  <a:pt x="0" y="311155"/>
                </a:lnTo>
                <a:lnTo>
                  <a:pt x="0" y="317494"/>
                </a:lnTo>
                <a:lnTo>
                  <a:pt x="6355" y="323850"/>
                </a:lnTo>
                <a:lnTo>
                  <a:pt x="6355" y="311155"/>
                </a:lnTo>
                <a:lnTo>
                  <a:pt x="9525" y="314325"/>
                </a:lnTo>
                <a:lnTo>
                  <a:pt x="304800" y="19050"/>
                </a:lnTo>
                <a:lnTo>
                  <a:pt x="304800" y="6355"/>
                </a:lnTo>
                <a:lnTo>
                  <a:pt x="311155" y="12694"/>
                </a:lnTo>
                <a:lnTo>
                  <a:pt x="311155" y="152400"/>
                </a:lnTo>
                <a:lnTo>
                  <a:pt x="317494" y="152400"/>
                </a:lnTo>
                <a:close/>
              </a:path>
              <a:path w="4464050" h="622300">
                <a:moveTo>
                  <a:pt x="9525" y="314325"/>
                </a:moveTo>
                <a:lnTo>
                  <a:pt x="6355" y="311155"/>
                </a:lnTo>
                <a:lnTo>
                  <a:pt x="6355" y="317494"/>
                </a:lnTo>
                <a:lnTo>
                  <a:pt x="9525" y="314325"/>
                </a:lnTo>
                <a:close/>
              </a:path>
              <a:path w="4464050" h="622300">
                <a:moveTo>
                  <a:pt x="311155" y="615955"/>
                </a:moveTo>
                <a:lnTo>
                  <a:pt x="9525" y="314325"/>
                </a:lnTo>
                <a:lnTo>
                  <a:pt x="6355" y="317494"/>
                </a:lnTo>
                <a:lnTo>
                  <a:pt x="6355" y="323850"/>
                </a:lnTo>
                <a:lnTo>
                  <a:pt x="304800" y="622294"/>
                </a:lnTo>
                <a:lnTo>
                  <a:pt x="304800" y="615955"/>
                </a:lnTo>
                <a:lnTo>
                  <a:pt x="311155" y="615955"/>
                </a:lnTo>
                <a:close/>
              </a:path>
              <a:path w="4464050" h="622300">
                <a:moveTo>
                  <a:pt x="311155" y="12694"/>
                </a:moveTo>
                <a:lnTo>
                  <a:pt x="304800" y="6355"/>
                </a:lnTo>
                <a:lnTo>
                  <a:pt x="304800" y="19050"/>
                </a:lnTo>
                <a:lnTo>
                  <a:pt x="311155" y="12694"/>
                </a:lnTo>
                <a:close/>
              </a:path>
              <a:path w="4464050" h="622300">
                <a:moveTo>
                  <a:pt x="317494" y="165094"/>
                </a:moveTo>
                <a:lnTo>
                  <a:pt x="317494" y="158755"/>
                </a:lnTo>
                <a:lnTo>
                  <a:pt x="311155" y="152400"/>
                </a:lnTo>
                <a:lnTo>
                  <a:pt x="311155" y="12694"/>
                </a:lnTo>
                <a:lnTo>
                  <a:pt x="304800" y="19050"/>
                </a:lnTo>
                <a:lnTo>
                  <a:pt x="304800" y="165094"/>
                </a:lnTo>
                <a:lnTo>
                  <a:pt x="317494" y="165094"/>
                </a:lnTo>
                <a:close/>
              </a:path>
              <a:path w="4464050" h="622300">
                <a:moveTo>
                  <a:pt x="4457700" y="469894"/>
                </a:moveTo>
                <a:lnTo>
                  <a:pt x="4457700" y="457200"/>
                </a:lnTo>
                <a:lnTo>
                  <a:pt x="304800" y="457200"/>
                </a:lnTo>
                <a:lnTo>
                  <a:pt x="304800" y="609600"/>
                </a:lnTo>
                <a:lnTo>
                  <a:pt x="311155" y="615955"/>
                </a:lnTo>
                <a:lnTo>
                  <a:pt x="311155" y="469894"/>
                </a:lnTo>
                <a:lnTo>
                  <a:pt x="317494" y="463555"/>
                </a:lnTo>
                <a:lnTo>
                  <a:pt x="317494" y="469894"/>
                </a:lnTo>
                <a:lnTo>
                  <a:pt x="4457700" y="469894"/>
                </a:lnTo>
                <a:close/>
              </a:path>
              <a:path w="4464050" h="622300">
                <a:moveTo>
                  <a:pt x="317494" y="622294"/>
                </a:moveTo>
                <a:lnTo>
                  <a:pt x="317494" y="469894"/>
                </a:lnTo>
                <a:lnTo>
                  <a:pt x="311155" y="469894"/>
                </a:lnTo>
                <a:lnTo>
                  <a:pt x="311155" y="615955"/>
                </a:lnTo>
                <a:lnTo>
                  <a:pt x="304800" y="615955"/>
                </a:lnTo>
                <a:lnTo>
                  <a:pt x="304800" y="622294"/>
                </a:lnTo>
                <a:lnTo>
                  <a:pt x="317494" y="622294"/>
                </a:lnTo>
                <a:close/>
              </a:path>
              <a:path w="4464050" h="622300">
                <a:moveTo>
                  <a:pt x="4464055" y="469894"/>
                </a:moveTo>
                <a:lnTo>
                  <a:pt x="4464055" y="152400"/>
                </a:lnTo>
                <a:lnTo>
                  <a:pt x="311155" y="152400"/>
                </a:lnTo>
                <a:lnTo>
                  <a:pt x="317494" y="158755"/>
                </a:lnTo>
                <a:lnTo>
                  <a:pt x="317494" y="165094"/>
                </a:lnTo>
                <a:lnTo>
                  <a:pt x="4457700" y="165094"/>
                </a:lnTo>
                <a:lnTo>
                  <a:pt x="4457700" y="469894"/>
                </a:lnTo>
                <a:lnTo>
                  <a:pt x="4464055" y="469894"/>
                </a:lnTo>
                <a:close/>
              </a:path>
              <a:path w="4464050" h="622300">
                <a:moveTo>
                  <a:pt x="317494" y="469894"/>
                </a:moveTo>
                <a:lnTo>
                  <a:pt x="317494" y="463555"/>
                </a:lnTo>
                <a:lnTo>
                  <a:pt x="311155" y="469894"/>
                </a:lnTo>
                <a:lnTo>
                  <a:pt x="317494" y="469894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32257" y="4508498"/>
            <a:ext cx="1363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23299"/>
                </a:solidFill>
                <a:latin typeface="Arial"/>
                <a:cs typeface="Arial"/>
              </a:rPr>
              <a:t>MOYEN</a:t>
            </a:r>
            <a:r>
              <a:rPr sz="1400" b="1" spc="-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323299"/>
                </a:solidFill>
                <a:latin typeface="Arial"/>
                <a:cs typeface="Arial"/>
              </a:rPr>
              <a:t>TERME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56107" y="6121405"/>
            <a:ext cx="2508250" cy="609600"/>
          </a:xfrm>
          <a:custGeom>
            <a:avLst/>
            <a:gdLst/>
            <a:ahLst/>
            <a:cxnLst/>
            <a:rect l="l" t="t" r="r" b="b"/>
            <a:pathLst>
              <a:path w="2508250" h="609600">
                <a:moveTo>
                  <a:pt x="304800" y="609600"/>
                </a:moveTo>
                <a:lnTo>
                  <a:pt x="304800" y="0"/>
                </a:lnTo>
                <a:lnTo>
                  <a:pt x="0" y="304800"/>
                </a:lnTo>
                <a:lnTo>
                  <a:pt x="304800" y="609600"/>
                </a:lnTo>
                <a:close/>
              </a:path>
              <a:path w="2508250" h="609600">
                <a:moveTo>
                  <a:pt x="2508244" y="457200"/>
                </a:moveTo>
                <a:lnTo>
                  <a:pt x="2508244" y="152400"/>
                </a:lnTo>
                <a:lnTo>
                  <a:pt x="304800" y="152400"/>
                </a:lnTo>
                <a:lnTo>
                  <a:pt x="304800" y="457200"/>
                </a:lnTo>
                <a:lnTo>
                  <a:pt x="2508244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9752" y="6115050"/>
            <a:ext cx="2520950" cy="622300"/>
          </a:xfrm>
          <a:custGeom>
            <a:avLst/>
            <a:gdLst/>
            <a:ahLst/>
            <a:cxnLst/>
            <a:rect l="l" t="t" r="r" b="b"/>
            <a:pathLst>
              <a:path w="2520950" h="622300">
                <a:moveTo>
                  <a:pt x="317494" y="12694"/>
                </a:moveTo>
                <a:lnTo>
                  <a:pt x="304800" y="6355"/>
                </a:lnTo>
                <a:lnTo>
                  <a:pt x="0" y="311155"/>
                </a:lnTo>
                <a:lnTo>
                  <a:pt x="0" y="317494"/>
                </a:lnTo>
                <a:lnTo>
                  <a:pt x="6355" y="323850"/>
                </a:lnTo>
                <a:lnTo>
                  <a:pt x="6355" y="311155"/>
                </a:lnTo>
                <a:lnTo>
                  <a:pt x="9590" y="314325"/>
                </a:lnTo>
                <a:lnTo>
                  <a:pt x="317494" y="12694"/>
                </a:lnTo>
                <a:close/>
              </a:path>
              <a:path w="2520950" h="622300">
                <a:moveTo>
                  <a:pt x="9590" y="314325"/>
                </a:moveTo>
                <a:lnTo>
                  <a:pt x="6355" y="311155"/>
                </a:lnTo>
                <a:lnTo>
                  <a:pt x="6355" y="317494"/>
                </a:lnTo>
                <a:lnTo>
                  <a:pt x="9590" y="314325"/>
                </a:lnTo>
                <a:close/>
              </a:path>
              <a:path w="2520950" h="622300">
                <a:moveTo>
                  <a:pt x="317494" y="615955"/>
                </a:moveTo>
                <a:lnTo>
                  <a:pt x="9590" y="314325"/>
                </a:lnTo>
                <a:lnTo>
                  <a:pt x="6355" y="317494"/>
                </a:lnTo>
                <a:lnTo>
                  <a:pt x="6355" y="323850"/>
                </a:lnTo>
                <a:lnTo>
                  <a:pt x="304800" y="622294"/>
                </a:lnTo>
                <a:lnTo>
                  <a:pt x="304800" y="615955"/>
                </a:lnTo>
                <a:lnTo>
                  <a:pt x="317494" y="615955"/>
                </a:lnTo>
                <a:close/>
              </a:path>
              <a:path w="2520950" h="622300">
                <a:moveTo>
                  <a:pt x="317494" y="12694"/>
                </a:moveTo>
                <a:lnTo>
                  <a:pt x="317494" y="6355"/>
                </a:lnTo>
                <a:lnTo>
                  <a:pt x="311155" y="0"/>
                </a:lnTo>
                <a:lnTo>
                  <a:pt x="304800" y="6355"/>
                </a:lnTo>
                <a:lnTo>
                  <a:pt x="317494" y="12694"/>
                </a:lnTo>
                <a:close/>
              </a:path>
              <a:path w="2520950" h="622300">
                <a:moveTo>
                  <a:pt x="317494" y="152400"/>
                </a:moveTo>
                <a:lnTo>
                  <a:pt x="317494" y="12694"/>
                </a:lnTo>
                <a:lnTo>
                  <a:pt x="304800" y="25131"/>
                </a:lnTo>
                <a:lnTo>
                  <a:pt x="304800" y="165094"/>
                </a:lnTo>
                <a:lnTo>
                  <a:pt x="311155" y="165094"/>
                </a:lnTo>
                <a:lnTo>
                  <a:pt x="311155" y="152400"/>
                </a:lnTo>
                <a:lnTo>
                  <a:pt x="317494" y="152400"/>
                </a:lnTo>
                <a:close/>
              </a:path>
              <a:path w="2520950" h="622300">
                <a:moveTo>
                  <a:pt x="317494" y="463555"/>
                </a:moveTo>
                <a:lnTo>
                  <a:pt x="304800" y="463555"/>
                </a:lnTo>
                <a:lnTo>
                  <a:pt x="304800" y="603518"/>
                </a:lnTo>
                <a:lnTo>
                  <a:pt x="311155" y="609744"/>
                </a:lnTo>
                <a:lnTo>
                  <a:pt x="311155" y="469894"/>
                </a:lnTo>
                <a:lnTo>
                  <a:pt x="317494" y="463555"/>
                </a:lnTo>
                <a:close/>
              </a:path>
              <a:path w="2520950" h="622300">
                <a:moveTo>
                  <a:pt x="317494" y="622294"/>
                </a:moveTo>
                <a:lnTo>
                  <a:pt x="317494" y="615955"/>
                </a:lnTo>
                <a:lnTo>
                  <a:pt x="304800" y="615955"/>
                </a:lnTo>
                <a:lnTo>
                  <a:pt x="304800" y="622294"/>
                </a:lnTo>
                <a:lnTo>
                  <a:pt x="317494" y="622294"/>
                </a:lnTo>
                <a:close/>
              </a:path>
              <a:path w="2520950" h="622300">
                <a:moveTo>
                  <a:pt x="2520955" y="469894"/>
                </a:moveTo>
                <a:lnTo>
                  <a:pt x="2520955" y="152400"/>
                </a:lnTo>
                <a:lnTo>
                  <a:pt x="311155" y="152400"/>
                </a:lnTo>
                <a:lnTo>
                  <a:pt x="317494" y="158755"/>
                </a:lnTo>
                <a:lnTo>
                  <a:pt x="317494" y="165094"/>
                </a:lnTo>
                <a:lnTo>
                  <a:pt x="2514600" y="165094"/>
                </a:lnTo>
                <a:lnTo>
                  <a:pt x="2514600" y="469894"/>
                </a:lnTo>
                <a:lnTo>
                  <a:pt x="2520955" y="469894"/>
                </a:lnTo>
                <a:close/>
              </a:path>
              <a:path w="2520950" h="622300">
                <a:moveTo>
                  <a:pt x="317494" y="165094"/>
                </a:moveTo>
                <a:lnTo>
                  <a:pt x="317494" y="158755"/>
                </a:lnTo>
                <a:lnTo>
                  <a:pt x="311155" y="152400"/>
                </a:lnTo>
                <a:lnTo>
                  <a:pt x="311155" y="165094"/>
                </a:lnTo>
                <a:lnTo>
                  <a:pt x="317494" y="165094"/>
                </a:lnTo>
                <a:close/>
              </a:path>
              <a:path w="2520950" h="622300">
                <a:moveTo>
                  <a:pt x="2514600" y="469894"/>
                </a:moveTo>
                <a:lnTo>
                  <a:pt x="2514600" y="463555"/>
                </a:lnTo>
                <a:lnTo>
                  <a:pt x="317494" y="463555"/>
                </a:lnTo>
                <a:lnTo>
                  <a:pt x="311155" y="469894"/>
                </a:lnTo>
                <a:lnTo>
                  <a:pt x="2514600" y="469894"/>
                </a:lnTo>
                <a:close/>
              </a:path>
              <a:path w="2520950" h="622300">
                <a:moveTo>
                  <a:pt x="317494" y="615955"/>
                </a:moveTo>
                <a:lnTo>
                  <a:pt x="317494" y="469894"/>
                </a:lnTo>
                <a:lnTo>
                  <a:pt x="311155" y="469894"/>
                </a:lnTo>
                <a:lnTo>
                  <a:pt x="311155" y="609744"/>
                </a:lnTo>
                <a:lnTo>
                  <a:pt x="317494" y="615955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16494" y="6299197"/>
            <a:ext cx="1337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323299"/>
                </a:solidFill>
                <a:latin typeface="Arial"/>
                <a:cs typeface="Arial"/>
              </a:rPr>
              <a:t>COURT</a:t>
            </a:r>
            <a:r>
              <a:rPr sz="1400" b="1" spc="-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323299"/>
                </a:solidFill>
                <a:latin typeface="Arial"/>
                <a:cs typeface="Arial"/>
              </a:rPr>
              <a:t>TERME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81497" y="939802"/>
            <a:ext cx="4185285" cy="2025650"/>
          </a:xfrm>
          <a:custGeom>
            <a:avLst/>
            <a:gdLst/>
            <a:ahLst/>
            <a:cxnLst/>
            <a:rect l="l" t="t" r="r" b="b"/>
            <a:pathLst>
              <a:path w="4185284" h="2025650">
                <a:moveTo>
                  <a:pt x="4184660" y="787392"/>
                </a:moveTo>
                <a:lnTo>
                  <a:pt x="3937010" y="0"/>
                </a:lnTo>
                <a:lnTo>
                  <a:pt x="0" y="1231898"/>
                </a:lnTo>
                <a:lnTo>
                  <a:pt x="247650" y="2025642"/>
                </a:lnTo>
                <a:lnTo>
                  <a:pt x="4184660" y="787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75157" y="933450"/>
            <a:ext cx="4197350" cy="2038350"/>
          </a:xfrm>
          <a:custGeom>
            <a:avLst/>
            <a:gdLst/>
            <a:ahLst/>
            <a:cxnLst/>
            <a:rect l="l" t="t" r="r" b="b"/>
            <a:pathLst>
              <a:path w="4197350" h="2038350">
                <a:moveTo>
                  <a:pt x="4197339" y="800100"/>
                </a:moveTo>
                <a:lnTo>
                  <a:pt x="4197339" y="793744"/>
                </a:lnTo>
                <a:lnTo>
                  <a:pt x="3949689" y="0"/>
                </a:lnTo>
                <a:lnTo>
                  <a:pt x="3943350" y="0"/>
                </a:lnTo>
                <a:lnTo>
                  <a:pt x="6339" y="1231894"/>
                </a:lnTo>
                <a:lnTo>
                  <a:pt x="0" y="1231894"/>
                </a:lnTo>
                <a:lnTo>
                  <a:pt x="0" y="1238250"/>
                </a:lnTo>
                <a:lnTo>
                  <a:pt x="6339" y="1258569"/>
                </a:lnTo>
                <a:lnTo>
                  <a:pt x="6339" y="1238250"/>
                </a:lnTo>
                <a:lnTo>
                  <a:pt x="8187" y="1244023"/>
                </a:lnTo>
                <a:lnTo>
                  <a:pt x="3943350" y="6352"/>
                </a:lnTo>
                <a:lnTo>
                  <a:pt x="4189193" y="794310"/>
                </a:lnTo>
                <a:lnTo>
                  <a:pt x="4191000" y="793744"/>
                </a:lnTo>
                <a:lnTo>
                  <a:pt x="4191000" y="802090"/>
                </a:lnTo>
                <a:lnTo>
                  <a:pt x="4197339" y="800100"/>
                </a:lnTo>
                <a:close/>
              </a:path>
              <a:path w="4197350" h="2038350">
                <a:moveTo>
                  <a:pt x="8187" y="1244023"/>
                </a:moveTo>
                <a:lnTo>
                  <a:pt x="6339" y="1238250"/>
                </a:lnTo>
                <a:lnTo>
                  <a:pt x="6339" y="1244605"/>
                </a:lnTo>
                <a:lnTo>
                  <a:pt x="8187" y="1244023"/>
                </a:lnTo>
                <a:close/>
              </a:path>
              <a:path w="4197350" h="2038350">
                <a:moveTo>
                  <a:pt x="257922" y="2024424"/>
                </a:moveTo>
                <a:lnTo>
                  <a:pt x="8187" y="1244023"/>
                </a:lnTo>
                <a:lnTo>
                  <a:pt x="6339" y="1244605"/>
                </a:lnTo>
                <a:lnTo>
                  <a:pt x="6339" y="1258569"/>
                </a:lnTo>
                <a:lnTo>
                  <a:pt x="247650" y="2031994"/>
                </a:lnTo>
                <a:lnTo>
                  <a:pt x="247650" y="2038350"/>
                </a:lnTo>
                <a:lnTo>
                  <a:pt x="253989" y="2038350"/>
                </a:lnTo>
                <a:lnTo>
                  <a:pt x="253989" y="2025655"/>
                </a:lnTo>
                <a:lnTo>
                  <a:pt x="257922" y="2024424"/>
                </a:lnTo>
                <a:close/>
              </a:path>
              <a:path w="4197350" h="2038350">
                <a:moveTo>
                  <a:pt x="260344" y="2031994"/>
                </a:moveTo>
                <a:lnTo>
                  <a:pt x="257922" y="2024424"/>
                </a:lnTo>
                <a:lnTo>
                  <a:pt x="253989" y="2025655"/>
                </a:lnTo>
                <a:lnTo>
                  <a:pt x="260344" y="2031994"/>
                </a:lnTo>
                <a:close/>
              </a:path>
              <a:path w="4197350" h="2038350">
                <a:moveTo>
                  <a:pt x="260344" y="2036354"/>
                </a:moveTo>
                <a:lnTo>
                  <a:pt x="260344" y="2031994"/>
                </a:lnTo>
                <a:lnTo>
                  <a:pt x="253989" y="2025655"/>
                </a:lnTo>
                <a:lnTo>
                  <a:pt x="253989" y="2038350"/>
                </a:lnTo>
                <a:lnTo>
                  <a:pt x="260344" y="2036354"/>
                </a:lnTo>
                <a:close/>
              </a:path>
              <a:path w="4197350" h="2038350">
                <a:moveTo>
                  <a:pt x="4191000" y="802090"/>
                </a:moveTo>
                <a:lnTo>
                  <a:pt x="4191000" y="800100"/>
                </a:lnTo>
                <a:lnTo>
                  <a:pt x="4189193" y="794310"/>
                </a:lnTo>
                <a:lnTo>
                  <a:pt x="257922" y="2024424"/>
                </a:lnTo>
                <a:lnTo>
                  <a:pt x="260344" y="2031994"/>
                </a:lnTo>
                <a:lnTo>
                  <a:pt x="260344" y="2036354"/>
                </a:lnTo>
                <a:lnTo>
                  <a:pt x="4191000" y="802090"/>
                </a:lnTo>
                <a:close/>
              </a:path>
              <a:path w="4197350" h="2038350">
                <a:moveTo>
                  <a:pt x="4191000" y="800100"/>
                </a:moveTo>
                <a:lnTo>
                  <a:pt x="4191000" y="793744"/>
                </a:lnTo>
                <a:lnTo>
                  <a:pt x="4189193" y="794310"/>
                </a:lnTo>
                <a:lnTo>
                  <a:pt x="4191000" y="800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1547" y="1370905"/>
            <a:ext cx="3505200" cy="145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803" y="3524250"/>
            <a:ext cx="1943100" cy="212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04" y="577850"/>
            <a:ext cx="636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5. </a:t>
            </a:r>
            <a:r>
              <a:rPr dirty="0"/>
              <a:t>Exemple </a:t>
            </a:r>
            <a:r>
              <a:rPr spc="-20" dirty="0"/>
              <a:t>d'un </a:t>
            </a:r>
            <a:r>
              <a:rPr dirty="0"/>
              <a:t>autre </a:t>
            </a:r>
            <a:r>
              <a:rPr spc="-15" dirty="0"/>
              <a:t>outil </a:t>
            </a:r>
            <a:r>
              <a:rPr dirty="0"/>
              <a:t>: </a:t>
            </a:r>
            <a:r>
              <a:rPr spc="-15" dirty="0"/>
              <a:t>Planning</a:t>
            </a:r>
            <a:r>
              <a:rPr spc="-10" dirty="0"/>
              <a:t> </a:t>
            </a:r>
            <a:r>
              <a:rPr dirty="0"/>
              <a:t>Poker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53" y="1358899"/>
            <a:ext cx="1798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D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é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o</a:t>
            </a:r>
            <a:r>
              <a:rPr sz="2000" spc="-65" dirty="0">
                <a:solidFill>
                  <a:srgbClr val="323299"/>
                </a:solidFill>
                <a:latin typeface="Arial"/>
                <a:cs typeface="Arial"/>
              </a:rPr>
              <a:t>u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2000" spc="30" dirty="0">
                <a:solidFill>
                  <a:srgbClr val="323299"/>
                </a:solidFill>
                <a:latin typeface="Arial"/>
                <a:cs typeface="Arial"/>
              </a:rPr>
              <a:t>m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2000" spc="-65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53" y="6115047"/>
            <a:ext cx="3055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Suite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cartes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utilisée</a:t>
            </a:r>
            <a:r>
              <a:rPr sz="2000" spc="2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9757" y="3657600"/>
            <a:ext cx="1327149" cy="1765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957" y="3657600"/>
            <a:ext cx="1009649" cy="1765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9247" y="3657600"/>
            <a:ext cx="1365249" cy="176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83302" y="3657600"/>
            <a:ext cx="1085850" cy="1765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37456" y="3657600"/>
            <a:ext cx="1066800" cy="1765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6001" y="2387605"/>
            <a:ext cx="1803400" cy="1212850"/>
          </a:xfrm>
          <a:custGeom>
            <a:avLst/>
            <a:gdLst/>
            <a:ahLst/>
            <a:cxnLst/>
            <a:rect l="l" t="t" r="r" b="b"/>
            <a:pathLst>
              <a:path w="1803400" h="1212850">
                <a:moveTo>
                  <a:pt x="1803401" y="539739"/>
                </a:moveTo>
                <a:lnTo>
                  <a:pt x="1803401" y="444489"/>
                </a:lnTo>
                <a:lnTo>
                  <a:pt x="1790706" y="400050"/>
                </a:lnTo>
                <a:lnTo>
                  <a:pt x="1771656" y="349239"/>
                </a:lnTo>
                <a:lnTo>
                  <a:pt x="1765301" y="349239"/>
                </a:lnTo>
                <a:lnTo>
                  <a:pt x="1739895" y="304800"/>
                </a:lnTo>
                <a:lnTo>
                  <a:pt x="1657356" y="222244"/>
                </a:lnTo>
                <a:lnTo>
                  <a:pt x="1606545" y="184144"/>
                </a:lnTo>
                <a:lnTo>
                  <a:pt x="1549395" y="146044"/>
                </a:lnTo>
                <a:lnTo>
                  <a:pt x="1409706" y="82539"/>
                </a:lnTo>
                <a:lnTo>
                  <a:pt x="1327151" y="57150"/>
                </a:lnTo>
                <a:lnTo>
                  <a:pt x="1162056" y="19050"/>
                </a:lnTo>
                <a:lnTo>
                  <a:pt x="1079501" y="12694"/>
                </a:lnTo>
                <a:lnTo>
                  <a:pt x="990606" y="0"/>
                </a:lnTo>
                <a:lnTo>
                  <a:pt x="819156" y="0"/>
                </a:lnTo>
                <a:lnTo>
                  <a:pt x="730245" y="12694"/>
                </a:lnTo>
                <a:lnTo>
                  <a:pt x="647706" y="19050"/>
                </a:lnTo>
                <a:lnTo>
                  <a:pt x="565151" y="38100"/>
                </a:lnTo>
                <a:lnTo>
                  <a:pt x="488951" y="57150"/>
                </a:lnTo>
                <a:lnTo>
                  <a:pt x="412751" y="82539"/>
                </a:lnTo>
                <a:lnTo>
                  <a:pt x="342906" y="107944"/>
                </a:lnTo>
                <a:lnTo>
                  <a:pt x="273052" y="139689"/>
                </a:lnTo>
                <a:lnTo>
                  <a:pt x="209550" y="177789"/>
                </a:lnTo>
                <a:lnTo>
                  <a:pt x="158752" y="215889"/>
                </a:lnTo>
                <a:lnTo>
                  <a:pt x="107954" y="260344"/>
                </a:lnTo>
                <a:lnTo>
                  <a:pt x="69854" y="304800"/>
                </a:lnTo>
                <a:lnTo>
                  <a:pt x="38100" y="349239"/>
                </a:lnTo>
                <a:lnTo>
                  <a:pt x="19050" y="393694"/>
                </a:lnTo>
                <a:lnTo>
                  <a:pt x="6352" y="444489"/>
                </a:lnTo>
                <a:lnTo>
                  <a:pt x="0" y="488944"/>
                </a:lnTo>
                <a:lnTo>
                  <a:pt x="6352" y="539739"/>
                </a:lnTo>
                <a:lnTo>
                  <a:pt x="12704" y="561978"/>
                </a:lnTo>
                <a:lnTo>
                  <a:pt x="12704" y="444489"/>
                </a:lnTo>
                <a:lnTo>
                  <a:pt x="25402" y="400050"/>
                </a:lnTo>
                <a:lnTo>
                  <a:pt x="76200" y="311139"/>
                </a:lnTo>
                <a:lnTo>
                  <a:pt x="114300" y="266700"/>
                </a:lnTo>
                <a:lnTo>
                  <a:pt x="165104" y="222244"/>
                </a:lnTo>
                <a:lnTo>
                  <a:pt x="215902" y="184144"/>
                </a:lnTo>
                <a:lnTo>
                  <a:pt x="279401" y="146044"/>
                </a:lnTo>
                <a:lnTo>
                  <a:pt x="342906" y="114300"/>
                </a:lnTo>
                <a:lnTo>
                  <a:pt x="412751" y="88894"/>
                </a:lnTo>
                <a:lnTo>
                  <a:pt x="488951" y="63489"/>
                </a:lnTo>
                <a:lnTo>
                  <a:pt x="571506" y="44439"/>
                </a:lnTo>
                <a:lnTo>
                  <a:pt x="647706" y="31744"/>
                </a:lnTo>
                <a:lnTo>
                  <a:pt x="736601" y="19050"/>
                </a:lnTo>
                <a:lnTo>
                  <a:pt x="819156" y="12694"/>
                </a:lnTo>
                <a:lnTo>
                  <a:pt x="990606" y="12694"/>
                </a:lnTo>
                <a:lnTo>
                  <a:pt x="1079501" y="19050"/>
                </a:lnTo>
                <a:lnTo>
                  <a:pt x="1244595" y="44439"/>
                </a:lnTo>
                <a:lnTo>
                  <a:pt x="1327151" y="69844"/>
                </a:lnTo>
                <a:lnTo>
                  <a:pt x="1479551" y="120639"/>
                </a:lnTo>
                <a:lnTo>
                  <a:pt x="1543056" y="158739"/>
                </a:lnTo>
                <a:lnTo>
                  <a:pt x="1600206" y="190500"/>
                </a:lnTo>
                <a:lnTo>
                  <a:pt x="1651001" y="228600"/>
                </a:lnTo>
                <a:lnTo>
                  <a:pt x="1733556" y="311139"/>
                </a:lnTo>
                <a:lnTo>
                  <a:pt x="1758945" y="355594"/>
                </a:lnTo>
                <a:lnTo>
                  <a:pt x="1777995" y="400050"/>
                </a:lnTo>
                <a:lnTo>
                  <a:pt x="1790706" y="444489"/>
                </a:lnTo>
                <a:lnTo>
                  <a:pt x="1796649" y="492121"/>
                </a:lnTo>
                <a:lnTo>
                  <a:pt x="1797045" y="488944"/>
                </a:lnTo>
                <a:lnTo>
                  <a:pt x="1797045" y="561994"/>
                </a:lnTo>
                <a:lnTo>
                  <a:pt x="1803401" y="539739"/>
                </a:lnTo>
                <a:close/>
              </a:path>
              <a:path w="1803400" h="1212850">
                <a:moveTo>
                  <a:pt x="406395" y="895350"/>
                </a:moveTo>
                <a:lnTo>
                  <a:pt x="406395" y="888994"/>
                </a:lnTo>
                <a:lnTo>
                  <a:pt x="400056" y="888994"/>
                </a:lnTo>
                <a:lnTo>
                  <a:pt x="260354" y="825489"/>
                </a:lnTo>
                <a:lnTo>
                  <a:pt x="203204" y="793744"/>
                </a:lnTo>
                <a:lnTo>
                  <a:pt x="152400" y="755644"/>
                </a:lnTo>
                <a:lnTo>
                  <a:pt x="107954" y="711189"/>
                </a:lnTo>
                <a:lnTo>
                  <a:pt x="76200" y="673089"/>
                </a:lnTo>
                <a:lnTo>
                  <a:pt x="44452" y="628650"/>
                </a:lnTo>
                <a:lnTo>
                  <a:pt x="25402" y="584194"/>
                </a:lnTo>
                <a:lnTo>
                  <a:pt x="12704" y="533400"/>
                </a:lnTo>
                <a:lnTo>
                  <a:pt x="12704" y="561978"/>
                </a:lnTo>
                <a:lnTo>
                  <a:pt x="38100" y="628650"/>
                </a:lnTo>
                <a:lnTo>
                  <a:pt x="69854" y="679444"/>
                </a:lnTo>
                <a:lnTo>
                  <a:pt x="101602" y="717544"/>
                </a:lnTo>
                <a:lnTo>
                  <a:pt x="146054" y="762000"/>
                </a:lnTo>
                <a:lnTo>
                  <a:pt x="196852" y="800100"/>
                </a:lnTo>
                <a:lnTo>
                  <a:pt x="260354" y="838200"/>
                </a:lnTo>
                <a:lnTo>
                  <a:pt x="323856" y="869944"/>
                </a:lnTo>
                <a:lnTo>
                  <a:pt x="393071" y="898779"/>
                </a:lnTo>
                <a:lnTo>
                  <a:pt x="393701" y="895350"/>
                </a:lnTo>
                <a:lnTo>
                  <a:pt x="400056" y="901689"/>
                </a:lnTo>
                <a:lnTo>
                  <a:pt x="400056" y="929865"/>
                </a:lnTo>
                <a:lnTo>
                  <a:pt x="406395" y="895350"/>
                </a:lnTo>
                <a:close/>
              </a:path>
              <a:path w="1803400" h="1212850">
                <a:moveTo>
                  <a:pt x="400056" y="929865"/>
                </a:moveTo>
                <a:lnTo>
                  <a:pt x="400056" y="901689"/>
                </a:lnTo>
                <a:lnTo>
                  <a:pt x="393071" y="898779"/>
                </a:lnTo>
                <a:lnTo>
                  <a:pt x="336551" y="1206489"/>
                </a:lnTo>
                <a:lnTo>
                  <a:pt x="342906" y="1212844"/>
                </a:lnTo>
                <a:lnTo>
                  <a:pt x="342906" y="1200150"/>
                </a:lnTo>
                <a:lnTo>
                  <a:pt x="351406" y="1194727"/>
                </a:lnTo>
                <a:lnTo>
                  <a:pt x="400056" y="929865"/>
                </a:lnTo>
                <a:close/>
              </a:path>
              <a:path w="1803400" h="1212850">
                <a:moveTo>
                  <a:pt x="351406" y="1194727"/>
                </a:moveTo>
                <a:lnTo>
                  <a:pt x="342906" y="1200150"/>
                </a:lnTo>
                <a:lnTo>
                  <a:pt x="346802" y="1204046"/>
                </a:lnTo>
                <a:lnTo>
                  <a:pt x="350071" y="1201996"/>
                </a:lnTo>
                <a:lnTo>
                  <a:pt x="351406" y="1194727"/>
                </a:lnTo>
                <a:close/>
              </a:path>
              <a:path w="1803400" h="1212850">
                <a:moveTo>
                  <a:pt x="346802" y="1204046"/>
                </a:moveTo>
                <a:lnTo>
                  <a:pt x="342906" y="1200150"/>
                </a:lnTo>
                <a:lnTo>
                  <a:pt x="342906" y="1206489"/>
                </a:lnTo>
                <a:lnTo>
                  <a:pt x="346802" y="1204046"/>
                </a:lnTo>
                <a:close/>
              </a:path>
              <a:path w="1803400" h="1212850">
                <a:moveTo>
                  <a:pt x="350071" y="1201996"/>
                </a:moveTo>
                <a:lnTo>
                  <a:pt x="346802" y="1204046"/>
                </a:lnTo>
                <a:lnTo>
                  <a:pt x="349245" y="1206489"/>
                </a:lnTo>
                <a:lnTo>
                  <a:pt x="350071" y="1201996"/>
                </a:lnTo>
                <a:close/>
              </a:path>
              <a:path w="1803400" h="1212850">
                <a:moveTo>
                  <a:pt x="1797045" y="561994"/>
                </a:moveTo>
                <a:lnTo>
                  <a:pt x="1797045" y="495300"/>
                </a:lnTo>
                <a:lnTo>
                  <a:pt x="1796649" y="492121"/>
                </a:lnTo>
                <a:lnTo>
                  <a:pt x="1790706" y="539739"/>
                </a:lnTo>
                <a:lnTo>
                  <a:pt x="1777995" y="584194"/>
                </a:lnTo>
                <a:lnTo>
                  <a:pt x="1758945" y="628650"/>
                </a:lnTo>
                <a:lnTo>
                  <a:pt x="1727201" y="673089"/>
                </a:lnTo>
                <a:lnTo>
                  <a:pt x="1689101" y="717544"/>
                </a:lnTo>
                <a:lnTo>
                  <a:pt x="1644645" y="762000"/>
                </a:lnTo>
                <a:lnTo>
                  <a:pt x="1606545" y="787389"/>
                </a:lnTo>
                <a:lnTo>
                  <a:pt x="1562106" y="819150"/>
                </a:lnTo>
                <a:lnTo>
                  <a:pt x="1511295" y="844539"/>
                </a:lnTo>
                <a:lnTo>
                  <a:pt x="1460501" y="863589"/>
                </a:lnTo>
                <a:lnTo>
                  <a:pt x="1409706" y="888994"/>
                </a:lnTo>
                <a:lnTo>
                  <a:pt x="1352556" y="908044"/>
                </a:lnTo>
                <a:lnTo>
                  <a:pt x="1295406" y="920739"/>
                </a:lnTo>
                <a:lnTo>
                  <a:pt x="1238256" y="939789"/>
                </a:lnTo>
                <a:lnTo>
                  <a:pt x="1174751" y="952500"/>
                </a:lnTo>
                <a:lnTo>
                  <a:pt x="984251" y="971550"/>
                </a:lnTo>
                <a:lnTo>
                  <a:pt x="781056" y="971550"/>
                </a:lnTo>
                <a:lnTo>
                  <a:pt x="717551" y="965194"/>
                </a:lnTo>
                <a:lnTo>
                  <a:pt x="711195" y="965194"/>
                </a:lnTo>
                <a:lnTo>
                  <a:pt x="351406" y="1194727"/>
                </a:lnTo>
                <a:lnTo>
                  <a:pt x="350071" y="1201996"/>
                </a:lnTo>
                <a:lnTo>
                  <a:pt x="717551" y="971550"/>
                </a:lnTo>
                <a:lnTo>
                  <a:pt x="781056" y="977889"/>
                </a:lnTo>
                <a:lnTo>
                  <a:pt x="850901" y="984244"/>
                </a:lnTo>
                <a:lnTo>
                  <a:pt x="914406" y="984244"/>
                </a:lnTo>
                <a:lnTo>
                  <a:pt x="984251" y="977889"/>
                </a:lnTo>
                <a:lnTo>
                  <a:pt x="1047756" y="977889"/>
                </a:lnTo>
                <a:lnTo>
                  <a:pt x="1117601" y="971550"/>
                </a:lnTo>
                <a:lnTo>
                  <a:pt x="1174751" y="958839"/>
                </a:lnTo>
                <a:lnTo>
                  <a:pt x="1301745" y="933450"/>
                </a:lnTo>
                <a:lnTo>
                  <a:pt x="1416045" y="895350"/>
                </a:lnTo>
                <a:lnTo>
                  <a:pt x="1466856" y="876300"/>
                </a:lnTo>
                <a:lnTo>
                  <a:pt x="1517651" y="850894"/>
                </a:lnTo>
                <a:lnTo>
                  <a:pt x="1606545" y="800100"/>
                </a:lnTo>
                <a:lnTo>
                  <a:pt x="1651001" y="768339"/>
                </a:lnTo>
                <a:lnTo>
                  <a:pt x="1739895" y="679444"/>
                </a:lnTo>
                <a:lnTo>
                  <a:pt x="1790706" y="590550"/>
                </a:lnTo>
                <a:lnTo>
                  <a:pt x="1790706" y="584194"/>
                </a:lnTo>
                <a:lnTo>
                  <a:pt x="1797045" y="561994"/>
                </a:lnTo>
                <a:close/>
              </a:path>
              <a:path w="1803400" h="1212850">
                <a:moveTo>
                  <a:pt x="400056" y="901689"/>
                </a:moveTo>
                <a:lnTo>
                  <a:pt x="393701" y="895350"/>
                </a:lnTo>
                <a:lnTo>
                  <a:pt x="393071" y="898779"/>
                </a:lnTo>
                <a:lnTo>
                  <a:pt x="400056" y="901689"/>
                </a:lnTo>
                <a:close/>
              </a:path>
              <a:path w="1803400" h="1212850">
                <a:moveTo>
                  <a:pt x="1797045" y="495300"/>
                </a:moveTo>
                <a:lnTo>
                  <a:pt x="1797045" y="488944"/>
                </a:lnTo>
                <a:lnTo>
                  <a:pt x="1796649" y="492121"/>
                </a:lnTo>
                <a:lnTo>
                  <a:pt x="1797045" y="49530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82548" y="2584448"/>
            <a:ext cx="112395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ts val="2155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23299"/>
                </a:solidFill>
                <a:latin typeface="Arial"/>
                <a:cs typeface="Arial"/>
              </a:rPr>
              <a:t>voici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55"/>
              </a:lnSpc>
            </a:pPr>
            <a:r>
              <a:rPr sz="1800" b="1" spc="-30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1800" b="1" spc="-15" dirty="0">
                <a:solidFill>
                  <a:srgbClr val="323299"/>
                </a:solidFill>
                <a:latin typeface="Arial"/>
                <a:cs typeface="Arial"/>
              </a:rPr>
              <a:t>story</a:t>
            </a:r>
            <a:r>
              <a:rPr sz="1800" b="1" spc="-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2329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94157" y="5975344"/>
            <a:ext cx="501650" cy="654050"/>
          </a:xfrm>
          <a:custGeom>
            <a:avLst/>
            <a:gdLst/>
            <a:ahLst/>
            <a:cxnLst/>
            <a:rect l="l" t="t" r="r" b="b"/>
            <a:pathLst>
              <a:path w="501650" h="654050">
                <a:moveTo>
                  <a:pt x="501639" y="654055"/>
                </a:moveTo>
                <a:lnTo>
                  <a:pt x="501639" y="0"/>
                </a:lnTo>
                <a:lnTo>
                  <a:pt x="0" y="0"/>
                </a:lnTo>
                <a:lnTo>
                  <a:pt x="0" y="654055"/>
                </a:lnTo>
                <a:lnTo>
                  <a:pt x="6339" y="654055"/>
                </a:lnTo>
                <a:lnTo>
                  <a:pt x="6339" y="6355"/>
                </a:lnTo>
                <a:lnTo>
                  <a:pt x="495300" y="6355"/>
                </a:lnTo>
                <a:lnTo>
                  <a:pt x="495300" y="654055"/>
                </a:lnTo>
                <a:lnTo>
                  <a:pt x="501639" y="654055"/>
                </a:lnTo>
                <a:close/>
              </a:path>
              <a:path w="501650" h="654050">
                <a:moveTo>
                  <a:pt x="12694" y="647700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647700"/>
                </a:lnTo>
                <a:lnTo>
                  <a:pt x="12694" y="647700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6339" y="647700"/>
                </a:lnTo>
                <a:lnTo>
                  <a:pt x="12694" y="654055"/>
                </a:lnTo>
                <a:lnTo>
                  <a:pt x="488944" y="654055"/>
                </a:lnTo>
                <a:lnTo>
                  <a:pt x="495300" y="647700"/>
                </a:lnTo>
                <a:close/>
              </a:path>
              <a:path w="501650" h="654050">
                <a:moveTo>
                  <a:pt x="12694" y="654055"/>
                </a:moveTo>
                <a:lnTo>
                  <a:pt x="6339" y="647700"/>
                </a:lnTo>
                <a:lnTo>
                  <a:pt x="6339" y="654055"/>
                </a:lnTo>
                <a:lnTo>
                  <a:pt x="12694" y="654055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495300" y="6355"/>
                </a:lnTo>
                <a:lnTo>
                  <a:pt x="488944" y="6355"/>
                </a:lnTo>
                <a:lnTo>
                  <a:pt x="488944" y="647700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54055"/>
                </a:moveTo>
                <a:lnTo>
                  <a:pt x="495300" y="647700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67647" y="5975344"/>
            <a:ext cx="501650" cy="654050"/>
          </a:xfrm>
          <a:custGeom>
            <a:avLst/>
            <a:gdLst/>
            <a:ahLst/>
            <a:cxnLst/>
            <a:rect l="l" t="t" r="r" b="b"/>
            <a:pathLst>
              <a:path w="501650" h="654050">
                <a:moveTo>
                  <a:pt x="501655" y="654055"/>
                </a:moveTo>
                <a:lnTo>
                  <a:pt x="501655" y="0"/>
                </a:lnTo>
                <a:lnTo>
                  <a:pt x="0" y="0"/>
                </a:lnTo>
                <a:lnTo>
                  <a:pt x="0" y="654055"/>
                </a:lnTo>
                <a:lnTo>
                  <a:pt x="6355" y="654055"/>
                </a:lnTo>
                <a:lnTo>
                  <a:pt x="6355" y="6355"/>
                </a:lnTo>
                <a:lnTo>
                  <a:pt x="495300" y="6355"/>
                </a:lnTo>
                <a:lnTo>
                  <a:pt x="495300" y="654055"/>
                </a:lnTo>
                <a:lnTo>
                  <a:pt x="501655" y="654055"/>
                </a:lnTo>
                <a:close/>
              </a:path>
              <a:path w="501650" h="654050">
                <a:moveTo>
                  <a:pt x="12710" y="647700"/>
                </a:moveTo>
                <a:lnTo>
                  <a:pt x="12710" y="6355"/>
                </a:lnTo>
                <a:lnTo>
                  <a:pt x="6355" y="6355"/>
                </a:lnTo>
                <a:lnTo>
                  <a:pt x="6355" y="647700"/>
                </a:lnTo>
                <a:lnTo>
                  <a:pt x="12710" y="647700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6355" y="647700"/>
                </a:lnTo>
                <a:lnTo>
                  <a:pt x="12710" y="654055"/>
                </a:lnTo>
                <a:lnTo>
                  <a:pt x="488960" y="654055"/>
                </a:lnTo>
                <a:lnTo>
                  <a:pt x="495300" y="647700"/>
                </a:lnTo>
                <a:close/>
              </a:path>
              <a:path w="501650" h="654050">
                <a:moveTo>
                  <a:pt x="12710" y="654055"/>
                </a:moveTo>
                <a:lnTo>
                  <a:pt x="6355" y="647700"/>
                </a:lnTo>
                <a:lnTo>
                  <a:pt x="6355" y="654055"/>
                </a:lnTo>
                <a:lnTo>
                  <a:pt x="12710" y="654055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495300" y="6355"/>
                </a:lnTo>
                <a:lnTo>
                  <a:pt x="488960" y="6355"/>
                </a:lnTo>
                <a:lnTo>
                  <a:pt x="488960" y="647700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54055"/>
                </a:moveTo>
                <a:lnTo>
                  <a:pt x="495300" y="647700"/>
                </a:lnTo>
                <a:lnTo>
                  <a:pt x="488960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15197" y="5975344"/>
            <a:ext cx="501650" cy="654050"/>
          </a:xfrm>
          <a:custGeom>
            <a:avLst/>
            <a:gdLst/>
            <a:ahLst/>
            <a:cxnLst/>
            <a:rect l="l" t="t" r="r" b="b"/>
            <a:pathLst>
              <a:path w="501650" h="654050">
                <a:moveTo>
                  <a:pt x="501655" y="654055"/>
                </a:moveTo>
                <a:lnTo>
                  <a:pt x="501655" y="0"/>
                </a:lnTo>
                <a:lnTo>
                  <a:pt x="0" y="0"/>
                </a:lnTo>
                <a:lnTo>
                  <a:pt x="0" y="654055"/>
                </a:lnTo>
                <a:lnTo>
                  <a:pt x="6355" y="654055"/>
                </a:lnTo>
                <a:lnTo>
                  <a:pt x="6355" y="6355"/>
                </a:lnTo>
                <a:lnTo>
                  <a:pt x="495300" y="6355"/>
                </a:lnTo>
                <a:lnTo>
                  <a:pt x="495300" y="654055"/>
                </a:lnTo>
                <a:lnTo>
                  <a:pt x="501655" y="654055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6355" y="647700"/>
                </a:lnTo>
                <a:lnTo>
                  <a:pt x="6355" y="654055"/>
                </a:lnTo>
                <a:lnTo>
                  <a:pt x="488960" y="654055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495300" y="6355"/>
                </a:lnTo>
                <a:lnTo>
                  <a:pt x="488960" y="6355"/>
                </a:lnTo>
                <a:lnTo>
                  <a:pt x="488960" y="647700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54055"/>
                </a:moveTo>
                <a:lnTo>
                  <a:pt x="495300" y="647700"/>
                </a:lnTo>
                <a:lnTo>
                  <a:pt x="488960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6274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355"/>
                </a:moveTo>
                <a:lnTo>
                  <a:pt x="495300" y="0"/>
                </a:lnTo>
                <a:lnTo>
                  <a:pt x="0" y="0"/>
                </a:lnTo>
                <a:lnTo>
                  <a:pt x="0" y="654055"/>
                </a:lnTo>
                <a:lnTo>
                  <a:pt x="6355" y="654055"/>
                </a:lnTo>
                <a:lnTo>
                  <a:pt x="6355" y="6355"/>
                </a:lnTo>
                <a:lnTo>
                  <a:pt x="495300" y="6355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6355" y="647700"/>
                </a:lnTo>
                <a:lnTo>
                  <a:pt x="6355" y="654055"/>
                </a:lnTo>
                <a:lnTo>
                  <a:pt x="488960" y="654055"/>
                </a:lnTo>
                <a:lnTo>
                  <a:pt x="495300" y="647700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495300" y="6355"/>
                </a:lnTo>
                <a:lnTo>
                  <a:pt x="488960" y="6355"/>
                </a:lnTo>
                <a:lnTo>
                  <a:pt x="488960" y="647700"/>
                </a:lnTo>
                <a:lnTo>
                  <a:pt x="495300" y="647700"/>
                </a:lnTo>
                <a:close/>
              </a:path>
              <a:path w="495300" h="654050">
                <a:moveTo>
                  <a:pt x="495300" y="654055"/>
                </a:moveTo>
                <a:lnTo>
                  <a:pt x="495300" y="647700"/>
                </a:lnTo>
                <a:lnTo>
                  <a:pt x="488960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1029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54055"/>
                </a:moveTo>
                <a:lnTo>
                  <a:pt x="495300" y="0"/>
                </a:lnTo>
                <a:lnTo>
                  <a:pt x="0" y="0"/>
                </a:lnTo>
                <a:lnTo>
                  <a:pt x="0" y="6355"/>
                </a:lnTo>
                <a:lnTo>
                  <a:pt x="488960" y="6355"/>
                </a:lnTo>
                <a:lnTo>
                  <a:pt x="488960" y="654055"/>
                </a:lnTo>
                <a:lnTo>
                  <a:pt x="495300" y="654055"/>
                </a:lnTo>
                <a:close/>
              </a:path>
              <a:path w="495300" h="654050">
                <a:moveTo>
                  <a:pt x="6355" y="647700"/>
                </a:moveTo>
                <a:lnTo>
                  <a:pt x="6355" y="6355"/>
                </a:lnTo>
                <a:lnTo>
                  <a:pt x="0" y="6355"/>
                </a:lnTo>
                <a:lnTo>
                  <a:pt x="0" y="647700"/>
                </a:lnTo>
                <a:lnTo>
                  <a:pt x="6355" y="647700"/>
                </a:lnTo>
                <a:close/>
              </a:path>
              <a:path w="495300" h="654050">
                <a:moveTo>
                  <a:pt x="488960" y="654055"/>
                </a:moveTo>
                <a:lnTo>
                  <a:pt x="488960" y="647700"/>
                </a:lnTo>
                <a:lnTo>
                  <a:pt x="0" y="647700"/>
                </a:lnTo>
                <a:lnTo>
                  <a:pt x="6355" y="654055"/>
                </a:lnTo>
                <a:lnTo>
                  <a:pt x="488960" y="654055"/>
                </a:lnTo>
                <a:close/>
              </a:path>
              <a:path w="495300" h="654050">
                <a:moveTo>
                  <a:pt x="6355" y="654055"/>
                </a:moveTo>
                <a:lnTo>
                  <a:pt x="0" y="647700"/>
                </a:lnTo>
                <a:lnTo>
                  <a:pt x="0" y="654055"/>
                </a:lnTo>
                <a:lnTo>
                  <a:pt x="6355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784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54055"/>
                </a:moveTo>
                <a:lnTo>
                  <a:pt x="495300" y="0"/>
                </a:lnTo>
                <a:lnTo>
                  <a:pt x="0" y="0"/>
                </a:lnTo>
                <a:lnTo>
                  <a:pt x="0" y="6355"/>
                </a:lnTo>
                <a:lnTo>
                  <a:pt x="488960" y="6355"/>
                </a:lnTo>
                <a:lnTo>
                  <a:pt x="488960" y="654055"/>
                </a:lnTo>
                <a:lnTo>
                  <a:pt x="495300" y="654055"/>
                </a:lnTo>
                <a:close/>
              </a:path>
              <a:path w="495300" h="654050">
                <a:moveTo>
                  <a:pt x="6355" y="647700"/>
                </a:moveTo>
                <a:lnTo>
                  <a:pt x="6355" y="6355"/>
                </a:lnTo>
                <a:lnTo>
                  <a:pt x="0" y="6355"/>
                </a:lnTo>
                <a:lnTo>
                  <a:pt x="0" y="647700"/>
                </a:lnTo>
                <a:lnTo>
                  <a:pt x="6355" y="647700"/>
                </a:lnTo>
                <a:close/>
              </a:path>
              <a:path w="495300" h="654050">
                <a:moveTo>
                  <a:pt x="488960" y="654055"/>
                </a:moveTo>
                <a:lnTo>
                  <a:pt x="488960" y="647700"/>
                </a:lnTo>
                <a:lnTo>
                  <a:pt x="0" y="647700"/>
                </a:lnTo>
                <a:lnTo>
                  <a:pt x="6355" y="654055"/>
                </a:lnTo>
                <a:lnTo>
                  <a:pt x="488960" y="654055"/>
                </a:lnTo>
                <a:close/>
              </a:path>
              <a:path w="495300" h="654050">
                <a:moveTo>
                  <a:pt x="6355" y="654055"/>
                </a:moveTo>
                <a:lnTo>
                  <a:pt x="0" y="647700"/>
                </a:lnTo>
                <a:lnTo>
                  <a:pt x="0" y="654055"/>
                </a:lnTo>
                <a:lnTo>
                  <a:pt x="6355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9057" y="5975344"/>
            <a:ext cx="501650" cy="654050"/>
          </a:xfrm>
          <a:custGeom>
            <a:avLst/>
            <a:gdLst/>
            <a:ahLst/>
            <a:cxnLst/>
            <a:rect l="l" t="t" r="r" b="b"/>
            <a:pathLst>
              <a:path w="501650" h="654050">
                <a:moveTo>
                  <a:pt x="501639" y="654055"/>
                </a:moveTo>
                <a:lnTo>
                  <a:pt x="501639" y="0"/>
                </a:lnTo>
                <a:lnTo>
                  <a:pt x="0" y="0"/>
                </a:lnTo>
                <a:lnTo>
                  <a:pt x="0" y="654055"/>
                </a:lnTo>
                <a:lnTo>
                  <a:pt x="6339" y="654055"/>
                </a:lnTo>
                <a:lnTo>
                  <a:pt x="6339" y="6355"/>
                </a:lnTo>
                <a:lnTo>
                  <a:pt x="495300" y="6355"/>
                </a:lnTo>
                <a:lnTo>
                  <a:pt x="495300" y="654055"/>
                </a:lnTo>
                <a:lnTo>
                  <a:pt x="501639" y="654055"/>
                </a:lnTo>
                <a:close/>
              </a:path>
              <a:path w="501650" h="654050">
                <a:moveTo>
                  <a:pt x="12694" y="647700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647700"/>
                </a:lnTo>
                <a:lnTo>
                  <a:pt x="12694" y="647700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6339" y="647700"/>
                </a:lnTo>
                <a:lnTo>
                  <a:pt x="12694" y="654055"/>
                </a:lnTo>
                <a:lnTo>
                  <a:pt x="488944" y="654055"/>
                </a:lnTo>
                <a:lnTo>
                  <a:pt x="495300" y="647700"/>
                </a:lnTo>
                <a:close/>
              </a:path>
              <a:path w="501650" h="654050">
                <a:moveTo>
                  <a:pt x="12694" y="654055"/>
                </a:moveTo>
                <a:lnTo>
                  <a:pt x="6339" y="647700"/>
                </a:lnTo>
                <a:lnTo>
                  <a:pt x="6339" y="654055"/>
                </a:lnTo>
                <a:lnTo>
                  <a:pt x="12694" y="654055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495300" y="6355"/>
                </a:lnTo>
                <a:lnTo>
                  <a:pt x="488944" y="6355"/>
                </a:lnTo>
                <a:lnTo>
                  <a:pt x="488944" y="647700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54055"/>
                </a:moveTo>
                <a:lnTo>
                  <a:pt x="495300" y="647700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6607" y="5975344"/>
            <a:ext cx="501650" cy="654050"/>
          </a:xfrm>
          <a:custGeom>
            <a:avLst/>
            <a:gdLst/>
            <a:ahLst/>
            <a:cxnLst/>
            <a:rect l="l" t="t" r="r" b="b"/>
            <a:pathLst>
              <a:path w="501650" h="654050">
                <a:moveTo>
                  <a:pt x="501639" y="654055"/>
                </a:moveTo>
                <a:lnTo>
                  <a:pt x="501639" y="0"/>
                </a:lnTo>
                <a:lnTo>
                  <a:pt x="0" y="0"/>
                </a:lnTo>
                <a:lnTo>
                  <a:pt x="0" y="654055"/>
                </a:lnTo>
                <a:lnTo>
                  <a:pt x="6339" y="654055"/>
                </a:lnTo>
                <a:lnTo>
                  <a:pt x="6339" y="6355"/>
                </a:lnTo>
                <a:lnTo>
                  <a:pt x="495300" y="6355"/>
                </a:lnTo>
                <a:lnTo>
                  <a:pt x="495300" y="654055"/>
                </a:lnTo>
                <a:lnTo>
                  <a:pt x="501639" y="654055"/>
                </a:lnTo>
                <a:close/>
              </a:path>
              <a:path w="501650" h="654050">
                <a:moveTo>
                  <a:pt x="12694" y="647700"/>
                </a:moveTo>
                <a:lnTo>
                  <a:pt x="12694" y="6355"/>
                </a:lnTo>
                <a:lnTo>
                  <a:pt x="6339" y="6355"/>
                </a:lnTo>
                <a:lnTo>
                  <a:pt x="6339" y="647700"/>
                </a:lnTo>
                <a:lnTo>
                  <a:pt x="12694" y="647700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6339" y="647700"/>
                </a:lnTo>
                <a:lnTo>
                  <a:pt x="12694" y="654055"/>
                </a:lnTo>
                <a:lnTo>
                  <a:pt x="488944" y="654055"/>
                </a:lnTo>
                <a:lnTo>
                  <a:pt x="495300" y="647700"/>
                </a:lnTo>
                <a:close/>
              </a:path>
              <a:path w="501650" h="654050">
                <a:moveTo>
                  <a:pt x="12694" y="654055"/>
                </a:moveTo>
                <a:lnTo>
                  <a:pt x="6339" y="647700"/>
                </a:lnTo>
                <a:lnTo>
                  <a:pt x="6339" y="654055"/>
                </a:lnTo>
                <a:lnTo>
                  <a:pt x="12694" y="654055"/>
                </a:lnTo>
                <a:close/>
              </a:path>
              <a:path w="501650" h="654050">
                <a:moveTo>
                  <a:pt x="495300" y="647700"/>
                </a:moveTo>
                <a:lnTo>
                  <a:pt x="495300" y="6355"/>
                </a:lnTo>
                <a:lnTo>
                  <a:pt x="488944" y="6355"/>
                </a:lnTo>
                <a:lnTo>
                  <a:pt x="488944" y="647700"/>
                </a:lnTo>
                <a:lnTo>
                  <a:pt x="495300" y="647700"/>
                </a:lnTo>
                <a:close/>
              </a:path>
              <a:path w="501650" h="654050">
                <a:moveTo>
                  <a:pt x="495300" y="654055"/>
                </a:moveTo>
                <a:lnTo>
                  <a:pt x="495300" y="647700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3680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54055"/>
                </a:moveTo>
                <a:lnTo>
                  <a:pt x="495300" y="0"/>
                </a:lnTo>
                <a:lnTo>
                  <a:pt x="0" y="0"/>
                </a:lnTo>
                <a:lnTo>
                  <a:pt x="0" y="6355"/>
                </a:lnTo>
                <a:lnTo>
                  <a:pt x="488944" y="6355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  <a:path w="495300" h="654050">
                <a:moveTo>
                  <a:pt x="6339" y="647700"/>
                </a:moveTo>
                <a:lnTo>
                  <a:pt x="6339" y="6355"/>
                </a:lnTo>
                <a:lnTo>
                  <a:pt x="0" y="6355"/>
                </a:lnTo>
                <a:lnTo>
                  <a:pt x="0" y="647700"/>
                </a:lnTo>
                <a:lnTo>
                  <a:pt x="6339" y="647700"/>
                </a:lnTo>
                <a:close/>
              </a:path>
              <a:path w="495300" h="654050">
                <a:moveTo>
                  <a:pt x="488944" y="654055"/>
                </a:moveTo>
                <a:lnTo>
                  <a:pt x="488944" y="647700"/>
                </a:lnTo>
                <a:lnTo>
                  <a:pt x="0" y="647700"/>
                </a:lnTo>
                <a:lnTo>
                  <a:pt x="6339" y="654055"/>
                </a:lnTo>
                <a:lnTo>
                  <a:pt x="488944" y="654055"/>
                </a:lnTo>
                <a:close/>
              </a:path>
              <a:path w="495300" h="654050">
                <a:moveTo>
                  <a:pt x="6339" y="654055"/>
                </a:moveTo>
                <a:lnTo>
                  <a:pt x="0" y="647700"/>
                </a:lnTo>
                <a:lnTo>
                  <a:pt x="0" y="654055"/>
                </a:lnTo>
                <a:lnTo>
                  <a:pt x="6339" y="6540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95545" y="6127747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4170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355"/>
                </a:moveTo>
                <a:lnTo>
                  <a:pt x="495300" y="0"/>
                </a:lnTo>
                <a:lnTo>
                  <a:pt x="0" y="0"/>
                </a:lnTo>
                <a:lnTo>
                  <a:pt x="0" y="654055"/>
                </a:lnTo>
                <a:lnTo>
                  <a:pt x="6339" y="654055"/>
                </a:lnTo>
                <a:lnTo>
                  <a:pt x="6339" y="6355"/>
                </a:lnTo>
                <a:lnTo>
                  <a:pt x="495300" y="6355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6339" y="647700"/>
                </a:lnTo>
                <a:lnTo>
                  <a:pt x="6339" y="654055"/>
                </a:lnTo>
                <a:lnTo>
                  <a:pt x="488944" y="654055"/>
                </a:lnTo>
                <a:lnTo>
                  <a:pt x="495300" y="647700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495300" y="6355"/>
                </a:lnTo>
                <a:lnTo>
                  <a:pt x="488944" y="6355"/>
                </a:lnTo>
                <a:lnTo>
                  <a:pt x="488944" y="647700"/>
                </a:lnTo>
                <a:lnTo>
                  <a:pt x="495300" y="647700"/>
                </a:lnTo>
                <a:close/>
              </a:path>
              <a:path w="495300" h="654050">
                <a:moveTo>
                  <a:pt x="495300" y="654055"/>
                </a:moveTo>
                <a:lnTo>
                  <a:pt x="495300" y="647700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06794" y="6127747"/>
            <a:ext cx="4732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  <a:tab pos="1116965" algn="l"/>
                <a:tab pos="1669414" algn="l"/>
                <a:tab pos="2221865" algn="l"/>
                <a:tab pos="2704465" algn="l"/>
                <a:tab pos="3263265" algn="l"/>
                <a:tab pos="3815715" algn="l"/>
                <a:tab pos="4298315" algn="l"/>
              </a:tabLst>
            </a:pPr>
            <a:r>
              <a:rPr sz="2000" b="1" dirty="0">
                <a:solidFill>
                  <a:srgbClr val="009900"/>
                </a:solidFill>
                <a:latin typeface="Arial"/>
                <a:cs typeface="Arial"/>
              </a:rPr>
              <a:t>1	2	3	5	8	</a:t>
            </a:r>
            <a:r>
              <a:rPr sz="2000" b="1" spc="-15" dirty="0">
                <a:solidFill>
                  <a:srgbClr val="009900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009900"/>
                </a:solidFill>
                <a:latin typeface="Arial"/>
                <a:cs typeface="Arial"/>
              </a:rPr>
              <a:t>3	</a:t>
            </a: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0	</a:t>
            </a: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0	</a:t>
            </a: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10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89257" y="5975344"/>
            <a:ext cx="495300" cy="654050"/>
          </a:xfrm>
          <a:custGeom>
            <a:avLst/>
            <a:gdLst/>
            <a:ahLst/>
            <a:cxnLst/>
            <a:rect l="l" t="t" r="r" b="b"/>
            <a:pathLst>
              <a:path w="495300" h="654050">
                <a:moveTo>
                  <a:pt x="495300" y="6355"/>
                </a:moveTo>
                <a:lnTo>
                  <a:pt x="495300" y="0"/>
                </a:lnTo>
                <a:lnTo>
                  <a:pt x="0" y="0"/>
                </a:lnTo>
                <a:lnTo>
                  <a:pt x="0" y="6355"/>
                </a:lnTo>
                <a:lnTo>
                  <a:pt x="495300" y="6355"/>
                </a:lnTo>
                <a:close/>
              </a:path>
              <a:path w="495300" h="654050">
                <a:moveTo>
                  <a:pt x="6339" y="647700"/>
                </a:moveTo>
                <a:lnTo>
                  <a:pt x="6339" y="6355"/>
                </a:lnTo>
                <a:lnTo>
                  <a:pt x="0" y="6355"/>
                </a:lnTo>
                <a:lnTo>
                  <a:pt x="0" y="647700"/>
                </a:lnTo>
                <a:lnTo>
                  <a:pt x="6339" y="647700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0" y="647700"/>
                </a:lnTo>
                <a:lnTo>
                  <a:pt x="6339" y="654055"/>
                </a:lnTo>
                <a:lnTo>
                  <a:pt x="488944" y="654055"/>
                </a:lnTo>
                <a:lnTo>
                  <a:pt x="495300" y="647700"/>
                </a:lnTo>
                <a:close/>
              </a:path>
              <a:path w="495300" h="654050">
                <a:moveTo>
                  <a:pt x="6339" y="654055"/>
                </a:moveTo>
                <a:lnTo>
                  <a:pt x="0" y="647700"/>
                </a:lnTo>
                <a:lnTo>
                  <a:pt x="0" y="654055"/>
                </a:lnTo>
                <a:lnTo>
                  <a:pt x="6339" y="654055"/>
                </a:lnTo>
                <a:close/>
              </a:path>
              <a:path w="495300" h="654050">
                <a:moveTo>
                  <a:pt x="495300" y="647700"/>
                </a:moveTo>
                <a:lnTo>
                  <a:pt x="495300" y="6355"/>
                </a:lnTo>
                <a:lnTo>
                  <a:pt x="488944" y="6355"/>
                </a:lnTo>
                <a:lnTo>
                  <a:pt x="488944" y="647700"/>
                </a:lnTo>
                <a:lnTo>
                  <a:pt x="495300" y="647700"/>
                </a:lnTo>
                <a:close/>
              </a:path>
              <a:path w="495300" h="654050">
                <a:moveTo>
                  <a:pt x="495300" y="654055"/>
                </a:moveTo>
                <a:lnTo>
                  <a:pt x="495300" y="647700"/>
                </a:lnTo>
                <a:lnTo>
                  <a:pt x="488944" y="654055"/>
                </a:lnTo>
                <a:lnTo>
                  <a:pt x="495300" y="65405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54345" y="5975347"/>
            <a:ext cx="167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03557" y="6302374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1747">
            <a:solidFill>
              <a:srgbClr val="3232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66007" y="3048000"/>
            <a:ext cx="1409700" cy="641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500992" y="315594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24547" y="3048000"/>
            <a:ext cx="1403360" cy="641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059543" y="315594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41657" y="3048000"/>
            <a:ext cx="1403344" cy="641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176644" y="315594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00197" y="3048000"/>
            <a:ext cx="1403360" cy="6413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28845" y="315594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83102" y="3048000"/>
            <a:ext cx="1403344" cy="641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18106" y="315594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82802" y="1860544"/>
            <a:ext cx="431800" cy="533400"/>
          </a:xfrm>
          <a:custGeom>
            <a:avLst/>
            <a:gdLst/>
            <a:ahLst/>
            <a:cxnLst/>
            <a:rect l="l" t="t" r="r" b="b"/>
            <a:pathLst>
              <a:path w="431800" h="533400">
                <a:moveTo>
                  <a:pt x="75249" y="13385"/>
                </a:moveTo>
                <a:lnTo>
                  <a:pt x="69844" y="12710"/>
                </a:lnTo>
                <a:lnTo>
                  <a:pt x="69844" y="6355"/>
                </a:lnTo>
                <a:lnTo>
                  <a:pt x="0" y="476250"/>
                </a:lnTo>
                <a:lnTo>
                  <a:pt x="6355" y="482605"/>
                </a:lnTo>
                <a:lnTo>
                  <a:pt x="6355" y="469910"/>
                </a:lnTo>
                <a:lnTo>
                  <a:pt x="13415" y="470918"/>
                </a:lnTo>
                <a:lnTo>
                  <a:pt x="75249" y="13385"/>
                </a:lnTo>
                <a:close/>
              </a:path>
              <a:path w="431800" h="533400">
                <a:moveTo>
                  <a:pt x="13415" y="470918"/>
                </a:moveTo>
                <a:lnTo>
                  <a:pt x="6355" y="469910"/>
                </a:lnTo>
                <a:lnTo>
                  <a:pt x="12694" y="476250"/>
                </a:lnTo>
                <a:lnTo>
                  <a:pt x="13415" y="470918"/>
                </a:lnTo>
                <a:close/>
              </a:path>
              <a:path w="431800" h="533400">
                <a:moveTo>
                  <a:pt x="356652" y="519948"/>
                </a:moveTo>
                <a:lnTo>
                  <a:pt x="13415" y="470918"/>
                </a:lnTo>
                <a:lnTo>
                  <a:pt x="12694" y="476250"/>
                </a:lnTo>
                <a:lnTo>
                  <a:pt x="6355" y="469910"/>
                </a:lnTo>
                <a:lnTo>
                  <a:pt x="6355" y="482605"/>
                </a:lnTo>
                <a:lnTo>
                  <a:pt x="355594" y="532492"/>
                </a:lnTo>
                <a:lnTo>
                  <a:pt x="355594" y="527060"/>
                </a:lnTo>
                <a:lnTo>
                  <a:pt x="356652" y="519948"/>
                </a:lnTo>
                <a:close/>
              </a:path>
              <a:path w="431800" h="533400">
                <a:moveTo>
                  <a:pt x="431794" y="57150"/>
                </a:moveTo>
                <a:lnTo>
                  <a:pt x="431794" y="50810"/>
                </a:lnTo>
                <a:lnTo>
                  <a:pt x="76200" y="0"/>
                </a:lnTo>
                <a:lnTo>
                  <a:pt x="69844" y="0"/>
                </a:lnTo>
                <a:lnTo>
                  <a:pt x="69844" y="12710"/>
                </a:lnTo>
                <a:lnTo>
                  <a:pt x="76200" y="6355"/>
                </a:lnTo>
                <a:lnTo>
                  <a:pt x="76200" y="13504"/>
                </a:lnTo>
                <a:lnTo>
                  <a:pt x="425455" y="57150"/>
                </a:lnTo>
                <a:lnTo>
                  <a:pt x="425455" y="104073"/>
                </a:lnTo>
                <a:lnTo>
                  <a:pt x="431794" y="57150"/>
                </a:lnTo>
                <a:close/>
              </a:path>
              <a:path w="431800" h="533400">
                <a:moveTo>
                  <a:pt x="76200" y="6355"/>
                </a:moveTo>
                <a:lnTo>
                  <a:pt x="69844" y="12710"/>
                </a:lnTo>
                <a:lnTo>
                  <a:pt x="75249" y="13385"/>
                </a:lnTo>
                <a:lnTo>
                  <a:pt x="76200" y="6355"/>
                </a:lnTo>
                <a:close/>
              </a:path>
              <a:path w="431800" h="533400">
                <a:moveTo>
                  <a:pt x="76200" y="13504"/>
                </a:moveTo>
                <a:lnTo>
                  <a:pt x="76200" y="6355"/>
                </a:lnTo>
                <a:lnTo>
                  <a:pt x="75249" y="13385"/>
                </a:lnTo>
                <a:lnTo>
                  <a:pt x="76200" y="13504"/>
                </a:lnTo>
                <a:close/>
              </a:path>
              <a:path w="431800" h="533400">
                <a:moveTo>
                  <a:pt x="361950" y="520705"/>
                </a:moveTo>
                <a:lnTo>
                  <a:pt x="356652" y="519948"/>
                </a:lnTo>
                <a:lnTo>
                  <a:pt x="355594" y="527060"/>
                </a:lnTo>
                <a:lnTo>
                  <a:pt x="361950" y="520705"/>
                </a:lnTo>
                <a:close/>
              </a:path>
              <a:path w="431800" h="533400">
                <a:moveTo>
                  <a:pt x="361950" y="533400"/>
                </a:moveTo>
                <a:lnTo>
                  <a:pt x="361950" y="520705"/>
                </a:lnTo>
                <a:lnTo>
                  <a:pt x="355594" y="527060"/>
                </a:lnTo>
                <a:lnTo>
                  <a:pt x="355594" y="532492"/>
                </a:lnTo>
                <a:lnTo>
                  <a:pt x="361950" y="533400"/>
                </a:lnTo>
                <a:close/>
              </a:path>
              <a:path w="431800" h="533400">
                <a:moveTo>
                  <a:pt x="425455" y="104073"/>
                </a:moveTo>
                <a:lnTo>
                  <a:pt x="425455" y="57150"/>
                </a:lnTo>
                <a:lnTo>
                  <a:pt x="356652" y="519948"/>
                </a:lnTo>
                <a:lnTo>
                  <a:pt x="361950" y="520705"/>
                </a:lnTo>
                <a:lnTo>
                  <a:pt x="361950" y="533400"/>
                </a:lnTo>
                <a:lnTo>
                  <a:pt x="368305" y="527060"/>
                </a:lnTo>
                <a:lnTo>
                  <a:pt x="425455" y="104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0607" y="2057400"/>
            <a:ext cx="76200" cy="1460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30602" y="1860544"/>
            <a:ext cx="431800" cy="533400"/>
          </a:xfrm>
          <a:custGeom>
            <a:avLst/>
            <a:gdLst/>
            <a:ahLst/>
            <a:cxnLst/>
            <a:rect l="l" t="t" r="r" b="b"/>
            <a:pathLst>
              <a:path w="431800" h="533400">
                <a:moveTo>
                  <a:pt x="840" y="470030"/>
                </a:moveTo>
                <a:lnTo>
                  <a:pt x="0" y="469910"/>
                </a:lnTo>
                <a:lnTo>
                  <a:pt x="755" y="470663"/>
                </a:lnTo>
                <a:lnTo>
                  <a:pt x="840" y="470030"/>
                </a:lnTo>
                <a:close/>
              </a:path>
              <a:path w="431800" h="533400">
                <a:moveTo>
                  <a:pt x="425455" y="99803"/>
                </a:moveTo>
                <a:lnTo>
                  <a:pt x="425455" y="57150"/>
                </a:lnTo>
                <a:lnTo>
                  <a:pt x="419100" y="57150"/>
                </a:lnTo>
                <a:lnTo>
                  <a:pt x="355594" y="527060"/>
                </a:lnTo>
                <a:lnTo>
                  <a:pt x="355594" y="520705"/>
                </a:lnTo>
                <a:lnTo>
                  <a:pt x="7145" y="470930"/>
                </a:lnTo>
                <a:lnTo>
                  <a:pt x="6355" y="476250"/>
                </a:lnTo>
                <a:lnTo>
                  <a:pt x="755" y="470663"/>
                </a:lnTo>
                <a:lnTo>
                  <a:pt x="0" y="476250"/>
                </a:lnTo>
                <a:lnTo>
                  <a:pt x="0" y="482605"/>
                </a:lnTo>
                <a:lnTo>
                  <a:pt x="355594" y="533400"/>
                </a:lnTo>
                <a:lnTo>
                  <a:pt x="361950" y="533400"/>
                </a:lnTo>
                <a:lnTo>
                  <a:pt x="361950" y="527060"/>
                </a:lnTo>
                <a:lnTo>
                  <a:pt x="425455" y="99803"/>
                </a:lnTo>
                <a:close/>
              </a:path>
              <a:path w="431800" h="533400">
                <a:moveTo>
                  <a:pt x="7145" y="470930"/>
                </a:moveTo>
                <a:lnTo>
                  <a:pt x="840" y="470030"/>
                </a:lnTo>
                <a:lnTo>
                  <a:pt x="755" y="470663"/>
                </a:lnTo>
                <a:lnTo>
                  <a:pt x="6355" y="476250"/>
                </a:lnTo>
                <a:lnTo>
                  <a:pt x="7145" y="470930"/>
                </a:lnTo>
                <a:close/>
              </a:path>
              <a:path w="431800" h="533400">
                <a:moveTo>
                  <a:pt x="431794" y="57150"/>
                </a:moveTo>
                <a:lnTo>
                  <a:pt x="431794" y="50810"/>
                </a:lnTo>
                <a:lnTo>
                  <a:pt x="425455" y="50810"/>
                </a:lnTo>
                <a:lnTo>
                  <a:pt x="69844" y="0"/>
                </a:lnTo>
                <a:lnTo>
                  <a:pt x="63505" y="0"/>
                </a:lnTo>
                <a:lnTo>
                  <a:pt x="63505" y="6355"/>
                </a:lnTo>
                <a:lnTo>
                  <a:pt x="840" y="470030"/>
                </a:lnTo>
                <a:lnTo>
                  <a:pt x="7145" y="470930"/>
                </a:lnTo>
                <a:lnTo>
                  <a:pt x="69844" y="49110"/>
                </a:lnTo>
                <a:lnTo>
                  <a:pt x="69844" y="12710"/>
                </a:lnTo>
                <a:lnTo>
                  <a:pt x="76200" y="6355"/>
                </a:lnTo>
                <a:lnTo>
                  <a:pt x="76200" y="13504"/>
                </a:lnTo>
                <a:lnTo>
                  <a:pt x="425455" y="57150"/>
                </a:lnTo>
                <a:lnTo>
                  <a:pt x="425455" y="99803"/>
                </a:lnTo>
                <a:lnTo>
                  <a:pt x="431794" y="57150"/>
                </a:lnTo>
                <a:close/>
              </a:path>
              <a:path w="431800" h="533400">
                <a:moveTo>
                  <a:pt x="76200" y="6355"/>
                </a:moveTo>
                <a:lnTo>
                  <a:pt x="69844" y="12710"/>
                </a:lnTo>
                <a:lnTo>
                  <a:pt x="75156" y="13373"/>
                </a:lnTo>
                <a:lnTo>
                  <a:pt x="76200" y="6355"/>
                </a:lnTo>
                <a:close/>
              </a:path>
              <a:path w="431800" h="533400">
                <a:moveTo>
                  <a:pt x="75156" y="13373"/>
                </a:moveTo>
                <a:lnTo>
                  <a:pt x="69844" y="12710"/>
                </a:lnTo>
                <a:lnTo>
                  <a:pt x="69844" y="49110"/>
                </a:lnTo>
                <a:lnTo>
                  <a:pt x="75156" y="13373"/>
                </a:lnTo>
                <a:close/>
              </a:path>
              <a:path w="431800" h="533400">
                <a:moveTo>
                  <a:pt x="76200" y="13504"/>
                </a:moveTo>
                <a:lnTo>
                  <a:pt x="76200" y="6355"/>
                </a:lnTo>
                <a:lnTo>
                  <a:pt x="75156" y="13373"/>
                </a:lnTo>
                <a:lnTo>
                  <a:pt x="76200" y="13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89357" y="2057400"/>
            <a:ext cx="107944" cy="146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72047" y="1860544"/>
            <a:ext cx="432434" cy="533400"/>
          </a:xfrm>
          <a:custGeom>
            <a:avLst/>
            <a:gdLst/>
            <a:ahLst/>
            <a:cxnLst/>
            <a:rect l="l" t="t" r="r" b="b"/>
            <a:pathLst>
              <a:path w="432434" h="533400">
                <a:moveTo>
                  <a:pt x="840" y="470030"/>
                </a:moveTo>
                <a:lnTo>
                  <a:pt x="0" y="469910"/>
                </a:lnTo>
                <a:lnTo>
                  <a:pt x="755" y="470663"/>
                </a:lnTo>
                <a:lnTo>
                  <a:pt x="840" y="470030"/>
                </a:lnTo>
                <a:close/>
              </a:path>
              <a:path w="432434" h="533400">
                <a:moveTo>
                  <a:pt x="425455" y="99897"/>
                </a:moveTo>
                <a:lnTo>
                  <a:pt x="425455" y="57150"/>
                </a:lnTo>
                <a:lnTo>
                  <a:pt x="419100" y="57150"/>
                </a:lnTo>
                <a:lnTo>
                  <a:pt x="355610" y="527060"/>
                </a:lnTo>
                <a:lnTo>
                  <a:pt x="355610" y="520705"/>
                </a:lnTo>
                <a:lnTo>
                  <a:pt x="7145" y="470930"/>
                </a:lnTo>
                <a:lnTo>
                  <a:pt x="6355" y="476250"/>
                </a:lnTo>
                <a:lnTo>
                  <a:pt x="755" y="470663"/>
                </a:lnTo>
                <a:lnTo>
                  <a:pt x="0" y="476250"/>
                </a:lnTo>
                <a:lnTo>
                  <a:pt x="0" y="482605"/>
                </a:lnTo>
                <a:lnTo>
                  <a:pt x="355610" y="533400"/>
                </a:lnTo>
                <a:lnTo>
                  <a:pt x="361950" y="533400"/>
                </a:lnTo>
                <a:lnTo>
                  <a:pt x="361950" y="527060"/>
                </a:lnTo>
                <a:lnTo>
                  <a:pt x="425455" y="99897"/>
                </a:lnTo>
                <a:close/>
              </a:path>
              <a:path w="432434" h="533400">
                <a:moveTo>
                  <a:pt x="7145" y="470930"/>
                </a:moveTo>
                <a:lnTo>
                  <a:pt x="840" y="470030"/>
                </a:lnTo>
                <a:lnTo>
                  <a:pt x="755" y="470663"/>
                </a:lnTo>
                <a:lnTo>
                  <a:pt x="6355" y="476250"/>
                </a:lnTo>
                <a:lnTo>
                  <a:pt x="7145" y="470930"/>
                </a:lnTo>
                <a:close/>
              </a:path>
              <a:path w="432434" h="533400">
                <a:moveTo>
                  <a:pt x="431810" y="57150"/>
                </a:moveTo>
                <a:lnTo>
                  <a:pt x="431810" y="50810"/>
                </a:lnTo>
                <a:lnTo>
                  <a:pt x="425455" y="50810"/>
                </a:lnTo>
                <a:lnTo>
                  <a:pt x="69860" y="0"/>
                </a:lnTo>
                <a:lnTo>
                  <a:pt x="63505" y="0"/>
                </a:lnTo>
                <a:lnTo>
                  <a:pt x="63505" y="6355"/>
                </a:lnTo>
                <a:lnTo>
                  <a:pt x="840" y="470030"/>
                </a:lnTo>
                <a:lnTo>
                  <a:pt x="7145" y="470930"/>
                </a:lnTo>
                <a:lnTo>
                  <a:pt x="69860" y="49007"/>
                </a:lnTo>
                <a:lnTo>
                  <a:pt x="69860" y="12710"/>
                </a:lnTo>
                <a:lnTo>
                  <a:pt x="76200" y="6355"/>
                </a:lnTo>
                <a:lnTo>
                  <a:pt x="76200" y="13502"/>
                </a:lnTo>
                <a:lnTo>
                  <a:pt x="425455" y="57150"/>
                </a:lnTo>
                <a:lnTo>
                  <a:pt x="425455" y="99897"/>
                </a:lnTo>
                <a:lnTo>
                  <a:pt x="431810" y="57150"/>
                </a:lnTo>
                <a:close/>
              </a:path>
              <a:path w="432434" h="533400">
                <a:moveTo>
                  <a:pt x="76200" y="6355"/>
                </a:moveTo>
                <a:lnTo>
                  <a:pt x="69860" y="12710"/>
                </a:lnTo>
                <a:lnTo>
                  <a:pt x="75156" y="13372"/>
                </a:lnTo>
                <a:lnTo>
                  <a:pt x="76200" y="6355"/>
                </a:lnTo>
                <a:close/>
              </a:path>
              <a:path w="432434" h="533400">
                <a:moveTo>
                  <a:pt x="75156" y="13372"/>
                </a:moveTo>
                <a:lnTo>
                  <a:pt x="69860" y="12710"/>
                </a:lnTo>
                <a:lnTo>
                  <a:pt x="69860" y="49007"/>
                </a:lnTo>
                <a:lnTo>
                  <a:pt x="75156" y="13372"/>
                </a:lnTo>
                <a:close/>
              </a:path>
              <a:path w="432434" h="533400">
                <a:moveTo>
                  <a:pt x="76200" y="13502"/>
                </a:moveTo>
                <a:lnTo>
                  <a:pt x="76200" y="6355"/>
                </a:lnTo>
                <a:lnTo>
                  <a:pt x="75156" y="13372"/>
                </a:lnTo>
                <a:lnTo>
                  <a:pt x="76200" y="13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24447" y="2057400"/>
            <a:ext cx="110535" cy="152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13507" y="1860544"/>
            <a:ext cx="431800" cy="533400"/>
          </a:xfrm>
          <a:custGeom>
            <a:avLst/>
            <a:gdLst/>
            <a:ahLst/>
            <a:cxnLst/>
            <a:rect l="l" t="t" r="r" b="b"/>
            <a:pathLst>
              <a:path w="431800" h="533400">
                <a:moveTo>
                  <a:pt x="431794" y="57150"/>
                </a:moveTo>
                <a:lnTo>
                  <a:pt x="431794" y="50810"/>
                </a:lnTo>
                <a:lnTo>
                  <a:pt x="425439" y="50810"/>
                </a:lnTo>
                <a:lnTo>
                  <a:pt x="69844" y="0"/>
                </a:lnTo>
                <a:lnTo>
                  <a:pt x="63489" y="0"/>
                </a:lnTo>
                <a:lnTo>
                  <a:pt x="63489" y="6355"/>
                </a:lnTo>
                <a:lnTo>
                  <a:pt x="0" y="476250"/>
                </a:lnTo>
                <a:lnTo>
                  <a:pt x="0" y="482605"/>
                </a:lnTo>
                <a:lnTo>
                  <a:pt x="6339" y="483510"/>
                </a:lnTo>
                <a:lnTo>
                  <a:pt x="6339" y="469910"/>
                </a:lnTo>
                <a:lnTo>
                  <a:pt x="7262" y="470042"/>
                </a:lnTo>
                <a:lnTo>
                  <a:pt x="69844" y="49100"/>
                </a:lnTo>
                <a:lnTo>
                  <a:pt x="69844" y="12710"/>
                </a:lnTo>
                <a:lnTo>
                  <a:pt x="76200" y="6355"/>
                </a:lnTo>
                <a:lnTo>
                  <a:pt x="76200" y="13504"/>
                </a:lnTo>
                <a:lnTo>
                  <a:pt x="425439" y="57150"/>
                </a:lnTo>
                <a:lnTo>
                  <a:pt x="425439" y="99906"/>
                </a:lnTo>
                <a:lnTo>
                  <a:pt x="431794" y="57150"/>
                </a:lnTo>
                <a:close/>
              </a:path>
              <a:path w="431800" h="533400">
                <a:moveTo>
                  <a:pt x="7262" y="470042"/>
                </a:moveTo>
                <a:lnTo>
                  <a:pt x="6339" y="469910"/>
                </a:lnTo>
                <a:lnTo>
                  <a:pt x="6339" y="476250"/>
                </a:lnTo>
                <a:lnTo>
                  <a:pt x="7262" y="470042"/>
                </a:lnTo>
                <a:close/>
              </a:path>
              <a:path w="431800" h="533400">
                <a:moveTo>
                  <a:pt x="356557" y="519934"/>
                </a:moveTo>
                <a:lnTo>
                  <a:pt x="7262" y="470042"/>
                </a:lnTo>
                <a:lnTo>
                  <a:pt x="6339" y="476250"/>
                </a:lnTo>
                <a:lnTo>
                  <a:pt x="6339" y="483510"/>
                </a:lnTo>
                <a:lnTo>
                  <a:pt x="355594" y="533400"/>
                </a:lnTo>
                <a:lnTo>
                  <a:pt x="355594" y="527060"/>
                </a:lnTo>
                <a:lnTo>
                  <a:pt x="356557" y="519934"/>
                </a:lnTo>
                <a:close/>
              </a:path>
              <a:path w="431800" h="533400">
                <a:moveTo>
                  <a:pt x="76200" y="6355"/>
                </a:moveTo>
                <a:lnTo>
                  <a:pt x="69844" y="12710"/>
                </a:lnTo>
                <a:lnTo>
                  <a:pt x="75156" y="13373"/>
                </a:lnTo>
                <a:lnTo>
                  <a:pt x="76200" y="6355"/>
                </a:lnTo>
                <a:close/>
              </a:path>
              <a:path w="431800" h="533400">
                <a:moveTo>
                  <a:pt x="75156" y="13373"/>
                </a:moveTo>
                <a:lnTo>
                  <a:pt x="69844" y="12710"/>
                </a:lnTo>
                <a:lnTo>
                  <a:pt x="69844" y="49100"/>
                </a:lnTo>
                <a:lnTo>
                  <a:pt x="75156" y="13373"/>
                </a:lnTo>
                <a:close/>
              </a:path>
              <a:path w="431800" h="533400">
                <a:moveTo>
                  <a:pt x="76200" y="13504"/>
                </a:moveTo>
                <a:lnTo>
                  <a:pt x="76200" y="6355"/>
                </a:lnTo>
                <a:lnTo>
                  <a:pt x="75156" y="13373"/>
                </a:lnTo>
                <a:lnTo>
                  <a:pt x="76200" y="13504"/>
                </a:lnTo>
                <a:close/>
              </a:path>
              <a:path w="431800" h="533400">
                <a:moveTo>
                  <a:pt x="361950" y="520705"/>
                </a:moveTo>
                <a:lnTo>
                  <a:pt x="356557" y="519934"/>
                </a:lnTo>
                <a:lnTo>
                  <a:pt x="355594" y="527060"/>
                </a:lnTo>
                <a:lnTo>
                  <a:pt x="361950" y="520705"/>
                </a:lnTo>
                <a:close/>
              </a:path>
              <a:path w="431800" h="533400">
                <a:moveTo>
                  <a:pt x="361950" y="533400"/>
                </a:moveTo>
                <a:lnTo>
                  <a:pt x="361950" y="520705"/>
                </a:lnTo>
                <a:lnTo>
                  <a:pt x="355594" y="527060"/>
                </a:lnTo>
                <a:lnTo>
                  <a:pt x="355594" y="533400"/>
                </a:lnTo>
                <a:lnTo>
                  <a:pt x="361950" y="533400"/>
                </a:lnTo>
                <a:close/>
              </a:path>
              <a:path w="431800" h="533400">
                <a:moveTo>
                  <a:pt x="425439" y="99906"/>
                </a:moveTo>
                <a:lnTo>
                  <a:pt x="425439" y="57150"/>
                </a:lnTo>
                <a:lnTo>
                  <a:pt x="419100" y="57150"/>
                </a:lnTo>
                <a:lnTo>
                  <a:pt x="356557" y="519934"/>
                </a:lnTo>
                <a:lnTo>
                  <a:pt x="361950" y="520705"/>
                </a:lnTo>
                <a:lnTo>
                  <a:pt x="361950" y="527060"/>
                </a:lnTo>
                <a:lnTo>
                  <a:pt x="425439" y="9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08757" y="2048370"/>
            <a:ext cx="222244" cy="1640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54952" y="1860544"/>
            <a:ext cx="431800" cy="533400"/>
          </a:xfrm>
          <a:custGeom>
            <a:avLst/>
            <a:gdLst/>
            <a:ahLst/>
            <a:cxnLst/>
            <a:rect l="l" t="t" r="r" b="b"/>
            <a:pathLst>
              <a:path w="431800" h="533400">
                <a:moveTo>
                  <a:pt x="431794" y="57150"/>
                </a:moveTo>
                <a:lnTo>
                  <a:pt x="431794" y="50810"/>
                </a:lnTo>
                <a:lnTo>
                  <a:pt x="425455" y="50810"/>
                </a:lnTo>
                <a:lnTo>
                  <a:pt x="69844" y="0"/>
                </a:lnTo>
                <a:lnTo>
                  <a:pt x="63505" y="0"/>
                </a:lnTo>
                <a:lnTo>
                  <a:pt x="63505" y="6355"/>
                </a:lnTo>
                <a:lnTo>
                  <a:pt x="0" y="476250"/>
                </a:lnTo>
                <a:lnTo>
                  <a:pt x="0" y="482605"/>
                </a:lnTo>
                <a:lnTo>
                  <a:pt x="6355" y="483496"/>
                </a:lnTo>
                <a:lnTo>
                  <a:pt x="6355" y="469910"/>
                </a:lnTo>
                <a:lnTo>
                  <a:pt x="7277" y="470041"/>
                </a:lnTo>
                <a:lnTo>
                  <a:pt x="69844" y="49110"/>
                </a:lnTo>
                <a:lnTo>
                  <a:pt x="69844" y="12710"/>
                </a:lnTo>
                <a:lnTo>
                  <a:pt x="76200" y="6355"/>
                </a:lnTo>
                <a:lnTo>
                  <a:pt x="76200" y="13504"/>
                </a:lnTo>
                <a:lnTo>
                  <a:pt x="425455" y="57150"/>
                </a:lnTo>
                <a:lnTo>
                  <a:pt x="425455" y="99803"/>
                </a:lnTo>
                <a:lnTo>
                  <a:pt x="431794" y="57150"/>
                </a:lnTo>
                <a:close/>
              </a:path>
              <a:path w="431800" h="533400">
                <a:moveTo>
                  <a:pt x="7277" y="470041"/>
                </a:moveTo>
                <a:lnTo>
                  <a:pt x="6355" y="469910"/>
                </a:lnTo>
                <a:lnTo>
                  <a:pt x="6355" y="476250"/>
                </a:lnTo>
                <a:lnTo>
                  <a:pt x="7277" y="470041"/>
                </a:lnTo>
                <a:close/>
              </a:path>
              <a:path w="431800" h="533400">
                <a:moveTo>
                  <a:pt x="356557" y="519934"/>
                </a:moveTo>
                <a:lnTo>
                  <a:pt x="7277" y="470041"/>
                </a:lnTo>
                <a:lnTo>
                  <a:pt x="6355" y="476250"/>
                </a:lnTo>
                <a:lnTo>
                  <a:pt x="6355" y="483496"/>
                </a:lnTo>
                <a:lnTo>
                  <a:pt x="355594" y="532508"/>
                </a:lnTo>
                <a:lnTo>
                  <a:pt x="355594" y="527060"/>
                </a:lnTo>
                <a:lnTo>
                  <a:pt x="356557" y="519934"/>
                </a:lnTo>
                <a:close/>
              </a:path>
              <a:path w="431800" h="533400">
                <a:moveTo>
                  <a:pt x="76200" y="6355"/>
                </a:moveTo>
                <a:lnTo>
                  <a:pt x="69844" y="12710"/>
                </a:lnTo>
                <a:lnTo>
                  <a:pt x="75156" y="13373"/>
                </a:lnTo>
                <a:lnTo>
                  <a:pt x="76200" y="6355"/>
                </a:lnTo>
                <a:close/>
              </a:path>
              <a:path w="431800" h="533400">
                <a:moveTo>
                  <a:pt x="75156" y="13373"/>
                </a:moveTo>
                <a:lnTo>
                  <a:pt x="69844" y="12710"/>
                </a:lnTo>
                <a:lnTo>
                  <a:pt x="69844" y="49110"/>
                </a:lnTo>
                <a:lnTo>
                  <a:pt x="75156" y="13373"/>
                </a:lnTo>
                <a:close/>
              </a:path>
              <a:path w="431800" h="533400">
                <a:moveTo>
                  <a:pt x="76200" y="13504"/>
                </a:moveTo>
                <a:lnTo>
                  <a:pt x="76200" y="6355"/>
                </a:lnTo>
                <a:lnTo>
                  <a:pt x="75156" y="13373"/>
                </a:lnTo>
                <a:lnTo>
                  <a:pt x="76200" y="13504"/>
                </a:lnTo>
                <a:close/>
              </a:path>
              <a:path w="431800" h="533400">
                <a:moveTo>
                  <a:pt x="361950" y="520705"/>
                </a:moveTo>
                <a:lnTo>
                  <a:pt x="356557" y="519934"/>
                </a:lnTo>
                <a:lnTo>
                  <a:pt x="355594" y="527060"/>
                </a:lnTo>
                <a:lnTo>
                  <a:pt x="361950" y="520705"/>
                </a:lnTo>
                <a:close/>
              </a:path>
              <a:path w="431800" h="533400">
                <a:moveTo>
                  <a:pt x="361950" y="533400"/>
                </a:moveTo>
                <a:lnTo>
                  <a:pt x="361950" y="520705"/>
                </a:lnTo>
                <a:lnTo>
                  <a:pt x="355594" y="527060"/>
                </a:lnTo>
                <a:lnTo>
                  <a:pt x="355594" y="532508"/>
                </a:lnTo>
                <a:lnTo>
                  <a:pt x="361950" y="533400"/>
                </a:lnTo>
                <a:close/>
              </a:path>
              <a:path w="431800" h="533400">
                <a:moveTo>
                  <a:pt x="425455" y="99803"/>
                </a:moveTo>
                <a:lnTo>
                  <a:pt x="425455" y="57150"/>
                </a:lnTo>
                <a:lnTo>
                  <a:pt x="419100" y="57150"/>
                </a:lnTo>
                <a:lnTo>
                  <a:pt x="356557" y="519934"/>
                </a:lnTo>
                <a:lnTo>
                  <a:pt x="361950" y="520705"/>
                </a:lnTo>
                <a:lnTo>
                  <a:pt x="361950" y="527060"/>
                </a:lnTo>
                <a:lnTo>
                  <a:pt x="425455" y="99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20047" y="2057400"/>
            <a:ext cx="101605" cy="146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08207" y="2489194"/>
            <a:ext cx="381000" cy="432434"/>
          </a:xfrm>
          <a:custGeom>
            <a:avLst/>
            <a:gdLst/>
            <a:ahLst/>
            <a:cxnLst/>
            <a:rect l="l" t="t" r="r" b="b"/>
            <a:pathLst>
              <a:path w="381000" h="432435">
                <a:moveTo>
                  <a:pt x="107944" y="425455"/>
                </a:moveTo>
                <a:lnTo>
                  <a:pt x="107944" y="177805"/>
                </a:lnTo>
                <a:lnTo>
                  <a:pt x="25404" y="177805"/>
                </a:lnTo>
                <a:lnTo>
                  <a:pt x="19050" y="184160"/>
                </a:lnTo>
                <a:lnTo>
                  <a:pt x="12694" y="177805"/>
                </a:lnTo>
                <a:lnTo>
                  <a:pt x="0" y="190500"/>
                </a:lnTo>
                <a:lnTo>
                  <a:pt x="95250" y="190500"/>
                </a:lnTo>
                <a:lnTo>
                  <a:pt x="95250" y="184160"/>
                </a:lnTo>
                <a:lnTo>
                  <a:pt x="101589" y="190500"/>
                </a:lnTo>
                <a:lnTo>
                  <a:pt x="101589" y="425455"/>
                </a:lnTo>
                <a:lnTo>
                  <a:pt x="107944" y="425455"/>
                </a:lnTo>
                <a:close/>
              </a:path>
              <a:path w="381000" h="432435">
                <a:moveTo>
                  <a:pt x="368305" y="177805"/>
                </a:moveTo>
                <a:lnTo>
                  <a:pt x="190500" y="0"/>
                </a:lnTo>
                <a:lnTo>
                  <a:pt x="12694" y="177805"/>
                </a:lnTo>
                <a:lnTo>
                  <a:pt x="25404" y="177805"/>
                </a:lnTo>
                <a:lnTo>
                  <a:pt x="190500" y="12695"/>
                </a:lnTo>
                <a:lnTo>
                  <a:pt x="190500" y="6355"/>
                </a:lnTo>
                <a:lnTo>
                  <a:pt x="196839" y="6355"/>
                </a:lnTo>
                <a:lnTo>
                  <a:pt x="196839" y="12695"/>
                </a:lnTo>
                <a:lnTo>
                  <a:pt x="361935" y="177805"/>
                </a:lnTo>
                <a:lnTo>
                  <a:pt x="368305" y="177805"/>
                </a:lnTo>
                <a:close/>
              </a:path>
              <a:path w="381000" h="432435">
                <a:moveTo>
                  <a:pt x="25404" y="177805"/>
                </a:moveTo>
                <a:lnTo>
                  <a:pt x="12694" y="177805"/>
                </a:lnTo>
                <a:lnTo>
                  <a:pt x="19050" y="184160"/>
                </a:lnTo>
                <a:lnTo>
                  <a:pt x="25404" y="177805"/>
                </a:lnTo>
                <a:close/>
              </a:path>
              <a:path w="381000" h="432435">
                <a:moveTo>
                  <a:pt x="101589" y="190500"/>
                </a:moveTo>
                <a:lnTo>
                  <a:pt x="95250" y="184160"/>
                </a:lnTo>
                <a:lnTo>
                  <a:pt x="95250" y="190500"/>
                </a:lnTo>
                <a:lnTo>
                  <a:pt x="101589" y="190500"/>
                </a:lnTo>
                <a:close/>
              </a:path>
              <a:path w="381000" h="432435">
                <a:moveTo>
                  <a:pt x="285750" y="431810"/>
                </a:moveTo>
                <a:lnTo>
                  <a:pt x="285750" y="190500"/>
                </a:lnTo>
                <a:lnTo>
                  <a:pt x="279394" y="190500"/>
                </a:lnTo>
                <a:lnTo>
                  <a:pt x="279394" y="425455"/>
                </a:lnTo>
                <a:lnTo>
                  <a:pt x="101589" y="425455"/>
                </a:lnTo>
                <a:lnTo>
                  <a:pt x="101589" y="190500"/>
                </a:lnTo>
                <a:lnTo>
                  <a:pt x="95250" y="190500"/>
                </a:lnTo>
                <a:lnTo>
                  <a:pt x="95250" y="431810"/>
                </a:lnTo>
                <a:lnTo>
                  <a:pt x="285750" y="431810"/>
                </a:lnTo>
                <a:close/>
              </a:path>
              <a:path w="381000" h="432435">
                <a:moveTo>
                  <a:pt x="196839" y="6355"/>
                </a:moveTo>
                <a:lnTo>
                  <a:pt x="190500" y="6355"/>
                </a:lnTo>
                <a:lnTo>
                  <a:pt x="193669" y="9525"/>
                </a:lnTo>
                <a:lnTo>
                  <a:pt x="196839" y="6355"/>
                </a:lnTo>
                <a:close/>
              </a:path>
              <a:path w="381000" h="432435">
                <a:moveTo>
                  <a:pt x="193669" y="9525"/>
                </a:moveTo>
                <a:lnTo>
                  <a:pt x="190500" y="6355"/>
                </a:lnTo>
                <a:lnTo>
                  <a:pt x="190500" y="12695"/>
                </a:lnTo>
                <a:lnTo>
                  <a:pt x="193669" y="9525"/>
                </a:lnTo>
                <a:close/>
              </a:path>
              <a:path w="381000" h="432435">
                <a:moveTo>
                  <a:pt x="196839" y="12695"/>
                </a:moveTo>
                <a:lnTo>
                  <a:pt x="196839" y="6355"/>
                </a:lnTo>
                <a:lnTo>
                  <a:pt x="193669" y="9525"/>
                </a:lnTo>
                <a:lnTo>
                  <a:pt x="196839" y="12695"/>
                </a:lnTo>
                <a:close/>
              </a:path>
              <a:path w="381000" h="432435">
                <a:moveTo>
                  <a:pt x="381000" y="190500"/>
                </a:moveTo>
                <a:lnTo>
                  <a:pt x="371475" y="180975"/>
                </a:lnTo>
                <a:lnTo>
                  <a:pt x="368289" y="184160"/>
                </a:lnTo>
                <a:lnTo>
                  <a:pt x="361935" y="177805"/>
                </a:lnTo>
                <a:lnTo>
                  <a:pt x="279394" y="177805"/>
                </a:lnTo>
                <a:lnTo>
                  <a:pt x="279394" y="190500"/>
                </a:lnTo>
                <a:lnTo>
                  <a:pt x="285750" y="184160"/>
                </a:lnTo>
                <a:lnTo>
                  <a:pt x="285750" y="190500"/>
                </a:lnTo>
                <a:lnTo>
                  <a:pt x="381000" y="190500"/>
                </a:lnTo>
                <a:close/>
              </a:path>
              <a:path w="381000" h="432435">
                <a:moveTo>
                  <a:pt x="285750" y="190500"/>
                </a:moveTo>
                <a:lnTo>
                  <a:pt x="285750" y="184160"/>
                </a:lnTo>
                <a:lnTo>
                  <a:pt x="279394" y="190500"/>
                </a:lnTo>
                <a:lnTo>
                  <a:pt x="285750" y="190500"/>
                </a:lnTo>
                <a:close/>
              </a:path>
              <a:path w="381000" h="432435">
                <a:moveTo>
                  <a:pt x="371475" y="180975"/>
                </a:moveTo>
                <a:lnTo>
                  <a:pt x="368305" y="177805"/>
                </a:lnTo>
                <a:lnTo>
                  <a:pt x="361935" y="177805"/>
                </a:lnTo>
                <a:lnTo>
                  <a:pt x="368289" y="184160"/>
                </a:lnTo>
                <a:lnTo>
                  <a:pt x="371475" y="180975"/>
                </a:lnTo>
                <a:close/>
              </a:path>
              <a:path w="381000" h="432435">
                <a:moveTo>
                  <a:pt x="374644" y="177805"/>
                </a:moveTo>
                <a:lnTo>
                  <a:pt x="368305" y="177805"/>
                </a:lnTo>
                <a:lnTo>
                  <a:pt x="371475" y="180975"/>
                </a:lnTo>
                <a:lnTo>
                  <a:pt x="374644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56007" y="2489194"/>
            <a:ext cx="381000" cy="432434"/>
          </a:xfrm>
          <a:custGeom>
            <a:avLst/>
            <a:gdLst/>
            <a:ahLst/>
            <a:cxnLst/>
            <a:rect l="l" t="t" r="r" b="b"/>
            <a:pathLst>
              <a:path w="381000" h="432435">
                <a:moveTo>
                  <a:pt x="101589" y="425455"/>
                </a:moveTo>
                <a:lnTo>
                  <a:pt x="101589" y="177805"/>
                </a:lnTo>
                <a:lnTo>
                  <a:pt x="19050" y="177805"/>
                </a:lnTo>
                <a:lnTo>
                  <a:pt x="12694" y="184160"/>
                </a:lnTo>
                <a:lnTo>
                  <a:pt x="9517" y="180982"/>
                </a:lnTo>
                <a:lnTo>
                  <a:pt x="0" y="190500"/>
                </a:lnTo>
                <a:lnTo>
                  <a:pt x="95250" y="190500"/>
                </a:lnTo>
                <a:lnTo>
                  <a:pt x="95250" y="425455"/>
                </a:lnTo>
                <a:lnTo>
                  <a:pt x="101589" y="425455"/>
                </a:lnTo>
                <a:close/>
              </a:path>
              <a:path w="381000" h="432435">
                <a:moveTo>
                  <a:pt x="12694" y="177805"/>
                </a:moveTo>
                <a:lnTo>
                  <a:pt x="6339" y="177805"/>
                </a:lnTo>
                <a:lnTo>
                  <a:pt x="9517" y="180982"/>
                </a:lnTo>
                <a:lnTo>
                  <a:pt x="12694" y="177805"/>
                </a:lnTo>
                <a:close/>
              </a:path>
              <a:path w="381000" h="432435">
                <a:moveTo>
                  <a:pt x="19050" y="177805"/>
                </a:moveTo>
                <a:lnTo>
                  <a:pt x="12694" y="177805"/>
                </a:lnTo>
                <a:lnTo>
                  <a:pt x="9517" y="180982"/>
                </a:lnTo>
                <a:lnTo>
                  <a:pt x="12694" y="184160"/>
                </a:lnTo>
                <a:lnTo>
                  <a:pt x="19050" y="177805"/>
                </a:lnTo>
                <a:close/>
              </a:path>
              <a:path w="381000" h="432435">
                <a:moveTo>
                  <a:pt x="187322" y="9532"/>
                </a:moveTo>
                <a:lnTo>
                  <a:pt x="184144" y="6355"/>
                </a:lnTo>
                <a:lnTo>
                  <a:pt x="12694" y="177805"/>
                </a:lnTo>
                <a:lnTo>
                  <a:pt x="19050" y="177805"/>
                </a:lnTo>
                <a:lnTo>
                  <a:pt x="187322" y="9532"/>
                </a:lnTo>
                <a:close/>
              </a:path>
              <a:path w="381000" h="432435">
                <a:moveTo>
                  <a:pt x="279394" y="431810"/>
                </a:moveTo>
                <a:lnTo>
                  <a:pt x="279394" y="425455"/>
                </a:lnTo>
                <a:lnTo>
                  <a:pt x="95250" y="425455"/>
                </a:lnTo>
                <a:lnTo>
                  <a:pt x="95250" y="431810"/>
                </a:lnTo>
                <a:lnTo>
                  <a:pt x="279394" y="431810"/>
                </a:lnTo>
                <a:close/>
              </a:path>
              <a:path w="381000" h="432435">
                <a:moveTo>
                  <a:pt x="381000" y="190500"/>
                </a:moveTo>
                <a:lnTo>
                  <a:pt x="190500" y="0"/>
                </a:lnTo>
                <a:lnTo>
                  <a:pt x="184144" y="6355"/>
                </a:lnTo>
                <a:lnTo>
                  <a:pt x="190500" y="6355"/>
                </a:lnTo>
                <a:lnTo>
                  <a:pt x="190500" y="12710"/>
                </a:lnTo>
                <a:lnTo>
                  <a:pt x="355594" y="177805"/>
                </a:lnTo>
                <a:lnTo>
                  <a:pt x="368289" y="177805"/>
                </a:lnTo>
                <a:lnTo>
                  <a:pt x="368289" y="190500"/>
                </a:lnTo>
                <a:lnTo>
                  <a:pt x="381000" y="190500"/>
                </a:lnTo>
                <a:close/>
              </a:path>
              <a:path w="381000" h="432435">
                <a:moveTo>
                  <a:pt x="190500" y="6355"/>
                </a:moveTo>
                <a:lnTo>
                  <a:pt x="184144" y="6355"/>
                </a:lnTo>
                <a:lnTo>
                  <a:pt x="187322" y="9532"/>
                </a:lnTo>
                <a:lnTo>
                  <a:pt x="190500" y="6355"/>
                </a:lnTo>
                <a:close/>
              </a:path>
              <a:path w="381000" h="432435">
                <a:moveTo>
                  <a:pt x="190500" y="12710"/>
                </a:moveTo>
                <a:lnTo>
                  <a:pt x="190500" y="6355"/>
                </a:lnTo>
                <a:lnTo>
                  <a:pt x="187322" y="9532"/>
                </a:lnTo>
                <a:lnTo>
                  <a:pt x="190500" y="12710"/>
                </a:lnTo>
                <a:close/>
              </a:path>
              <a:path w="381000" h="432435">
                <a:moveTo>
                  <a:pt x="368289" y="190500"/>
                </a:moveTo>
                <a:lnTo>
                  <a:pt x="368289" y="177805"/>
                </a:lnTo>
                <a:lnTo>
                  <a:pt x="361950" y="184160"/>
                </a:lnTo>
                <a:lnTo>
                  <a:pt x="355594" y="177805"/>
                </a:lnTo>
                <a:lnTo>
                  <a:pt x="273039" y="177805"/>
                </a:lnTo>
                <a:lnTo>
                  <a:pt x="273039" y="425455"/>
                </a:lnTo>
                <a:lnTo>
                  <a:pt x="279394" y="425455"/>
                </a:lnTo>
                <a:lnTo>
                  <a:pt x="279394" y="190500"/>
                </a:lnTo>
                <a:lnTo>
                  <a:pt x="368289" y="190500"/>
                </a:lnTo>
                <a:close/>
              </a:path>
              <a:path w="381000" h="432435">
                <a:moveTo>
                  <a:pt x="368289" y="177805"/>
                </a:moveTo>
                <a:lnTo>
                  <a:pt x="355594" y="177805"/>
                </a:lnTo>
                <a:lnTo>
                  <a:pt x="361950" y="184160"/>
                </a:lnTo>
                <a:lnTo>
                  <a:pt x="368289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97452" y="2489194"/>
            <a:ext cx="381000" cy="432434"/>
          </a:xfrm>
          <a:custGeom>
            <a:avLst/>
            <a:gdLst/>
            <a:ahLst/>
            <a:cxnLst/>
            <a:rect l="l" t="t" r="r" b="b"/>
            <a:pathLst>
              <a:path w="381000" h="432435">
                <a:moveTo>
                  <a:pt x="101605" y="425455"/>
                </a:moveTo>
                <a:lnTo>
                  <a:pt x="101605" y="177805"/>
                </a:lnTo>
                <a:lnTo>
                  <a:pt x="19050" y="177805"/>
                </a:lnTo>
                <a:lnTo>
                  <a:pt x="12694" y="184160"/>
                </a:lnTo>
                <a:lnTo>
                  <a:pt x="9521" y="180978"/>
                </a:lnTo>
                <a:lnTo>
                  <a:pt x="0" y="190500"/>
                </a:lnTo>
                <a:lnTo>
                  <a:pt x="95250" y="190500"/>
                </a:lnTo>
                <a:lnTo>
                  <a:pt x="95250" y="425455"/>
                </a:lnTo>
                <a:lnTo>
                  <a:pt x="101605" y="425455"/>
                </a:lnTo>
                <a:close/>
              </a:path>
              <a:path w="381000" h="432435">
                <a:moveTo>
                  <a:pt x="12694" y="177805"/>
                </a:moveTo>
                <a:lnTo>
                  <a:pt x="6355" y="177805"/>
                </a:lnTo>
                <a:lnTo>
                  <a:pt x="9521" y="180978"/>
                </a:lnTo>
                <a:lnTo>
                  <a:pt x="12694" y="177805"/>
                </a:lnTo>
                <a:close/>
              </a:path>
              <a:path w="381000" h="432435">
                <a:moveTo>
                  <a:pt x="19050" y="177805"/>
                </a:moveTo>
                <a:lnTo>
                  <a:pt x="12694" y="177805"/>
                </a:lnTo>
                <a:lnTo>
                  <a:pt x="9521" y="180978"/>
                </a:lnTo>
                <a:lnTo>
                  <a:pt x="12694" y="184160"/>
                </a:lnTo>
                <a:lnTo>
                  <a:pt x="19050" y="177805"/>
                </a:lnTo>
                <a:close/>
              </a:path>
              <a:path w="381000" h="432435">
                <a:moveTo>
                  <a:pt x="187322" y="9532"/>
                </a:moveTo>
                <a:lnTo>
                  <a:pt x="184144" y="6355"/>
                </a:lnTo>
                <a:lnTo>
                  <a:pt x="12694" y="177805"/>
                </a:lnTo>
                <a:lnTo>
                  <a:pt x="19050" y="177805"/>
                </a:lnTo>
                <a:lnTo>
                  <a:pt x="187322" y="9532"/>
                </a:lnTo>
                <a:close/>
              </a:path>
              <a:path w="381000" h="432435">
                <a:moveTo>
                  <a:pt x="279394" y="431810"/>
                </a:moveTo>
                <a:lnTo>
                  <a:pt x="279394" y="425455"/>
                </a:lnTo>
                <a:lnTo>
                  <a:pt x="95250" y="425455"/>
                </a:lnTo>
                <a:lnTo>
                  <a:pt x="95250" y="431810"/>
                </a:lnTo>
                <a:lnTo>
                  <a:pt x="279394" y="431810"/>
                </a:lnTo>
                <a:close/>
              </a:path>
              <a:path w="381000" h="432435">
                <a:moveTo>
                  <a:pt x="368305" y="177805"/>
                </a:moveTo>
                <a:lnTo>
                  <a:pt x="190500" y="0"/>
                </a:lnTo>
                <a:lnTo>
                  <a:pt x="184144" y="6355"/>
                </a:lnTo>
                <a:lnTo>
                  <a:pt x="190500" y="6355"/>
                </a:lnTo>
                <a:lnTo>
                  <a:pt x="190500" y="12710"/>
                </a:lnTo>
                <a:lnTo>
                  <a:pt x="355594" y="177805"/>
                </a:lnTo>
                <a:lnTo>
                  <a:pt x="368305" y="177805"/>
                </a:lnTo>
                <a:close/>
              </a:path>
              <a:path w="381000" h="432435">
                <a:moveTo>
                  <a:pt x="190500" y="6355"/>
                </a:moveTo>
                <a:lnTo>
                  <a:pt x="184144" y="6355"/>
                </a:lnTo>
                <a:lnTo>
                  <a:pt x="187322" y="9532"/>
                </a:lnTo>
                <a:lnTo>
                  <a:pt x="190500" y="6355"/>
                </a:lnTo>
                <a:close/>
              </a:path>
              <a:path w="381000" h="432435">
                <a:moveTo>
                  <a:pt x="190500" y="12710"/>
                </a:moveTo>
                <a:lnTo>
                  <a:pt x="190500" y="6355"/>
                </a:lnTo>
                <a:lnTo>
                  <a:pt x="187322" y="9532"/>
                </a:lnTo>
                <a:lnTo>
                  <a:pt x="190500" y="12710"/>
                </a:lnTo>
                <a:close/>
              </a:path>
              <a:path w="381000" h="432435">
                <a:moveTo>
                  <a:pt x="381000" y="190500"/>
                </a:moveTo>
                <a:lnTo>
                  <a:pt x="368305" y="177805"/>
                </a:lnTo>
                <a:lnTo>
                  <a:pt x="361950" y="184160"/>
                </a:lnTo>
                <a:lnTo>
                  <a:pt x="355594" y="177805"/>
                </a:lnTo>
                <a:lnTo>
                  <a:pt x="273055" y="177805"/>
                </a:lnTo>
                <a:lnTo>
                  <a:pt x="273055" y="425455"/>
                </a:lnTo>
                <a:lnTo>
                  <a:pt x="279394" y="425455"/>
                </a:lnTo>
                <a:lnTo>
                  <a:pt x="279394" y="190500"/>
                </a:lnTo>
                <a:lnTo>
                  <a:pt x="381000" y="190500"/>
                </a:lnTo>
                <a:close/>
              </a:path>
              <a:path w="381000" h="432435">
                <a:moveTo>
                  <a:pt x="368305" y="177805"/>
                </a:moveTo>
                <a:lnTo>
                  <a:pt x="355594" y="177805"/>
                </a:lnTo>
                <a:lnTo>
                  <a:pt x="361950" y="184160"/>
                </a:lnTo>
                <a:lnTo>
                  <a:pt x="368305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38897" y="2489194"/>
            <a:ext cx="381000" cy="432434"/>
          </a:xfrm>
          <a:custGeom>
            <a:avLst/>
            <a:gdLst/>
            <a:ahLst/>
            <a:cxnLst/>
            <a:rect l="l" t="t" r="r" b="b"/>
            <a:pathLst>
              <a:path w="381000" h="432435">
                <a:moveTo>
                  <a:pt x="101605" y="190500"/>
                </a:moveTo>
                <a:lnTo>
                  <a:pt x="101605" y="177805"/>
                </a:lnTo>
                <a:lnTo>
                  <a:pt x="19064" y="177805"/>
                </a:lnTo>
                <a:lnTo>
                  <a:pt x="12710" y="184160"/>
                </a:lnTo>
                <a:lnTo>
                  <a:pt x="9525" y="180975"/>
                </a:lnTo>
                <a:lnTo>
                  <a:pt x="0" y="190500"/>
                </a:lnTo>
                <a:lnTo>
                  <a:pt x="95250" y="190500"/>
                </a:lnTo>
                <a:lnTo>
                  <a:pt x="95250" y="184160"/>
                </a:lnTo>
                <a:lnTo>
                  <a:pt x="101605" y="190500"/>
                </a:lnTo>
                <a:close/>
              </a:path>
              <a:path w="381000" h="432435">
                <a:moveTo>
                  <a:pt x="12694" y="177805"/>
                </a:moveTo>
                <a:lnTo>
                  <a:pt x="6355" y="177805"/>
                </a:lnTo>
                <a:lnTo>
                  <a:pt x="9525" y="180975"/>
                </a:lnTo>
                <a:lnTo>
                  <a:pt x="12694" y="177805"/>
                </a:lnTo>
                <a:close/>
              </a:path>
              <a:path w="381000" h="432435">
                <a:moveTo>
                  <a:pt x="19064" y="177805"/>
                </a:moveTo>
                <a:lnTo>
                  <a:pt x="12694" y="177805"/>
                </a:lnTo>
                <a:lnTo>
                  <a:pt x="9525" y="180975"/>
                </a:lnTo>
                <a:lnTo>
                  <a:pt x="12710" y="184160"/>
                </a:lnTo>
                <a:lnTo>
                  <a:pt x="19064" y="177805"/>
                </a:lnTo>
                <a:close/>
              </a:path>
              <a:path w="381000" h="432435">
                <a:moveTo>
                  <a:pt x="187330" y="9525"/>
                </a:moveTo>
                <a:lnTo>
                  <a:pt x="184160" y="6355"/>
                </a:lnTo>
                <a:lnTo>
                  <a:pt x="12694" y="177805"/>
                </a:lnTo>
                <a:lnTo>
                  <a:pt x="19064" y="177805"/>
                </a:lnTo>
                <a:lnTo>
                  <a:pt x="187330" y="9525"/>
                </a:lnTo>
                <a:close/>
              </a:path>
              <a:path w="381000" h="432435">
                <a:moveTo>
                  <a:pt x="101605" y="190500"/>
                </a:moveTo>
                <a:lnTo>
                  <a:pt x="95250" y="184160"/>
                </a:lnTo>
                <a:lnTo>
                  <a:pt x="95250" y="190500"/>
                </a:lnTo>
                <a:lnTo>
                  <a:pt x="101605" y="190500"/>
                </a:lnTo>
                <a:close/>
              </a:path>
              <a:path w="381000" h="432435">
                <a:moveTo>
                  <a:pt x="285750" y="431810"/>
                </a:moveTo>
                <a:lnTo>
                  <a:pt x="285750" y="190500"/>
                </a:lnTo>
                <a:lnTo>
                  <a:pt x="279410" y="190500"/>
                </a:lnTo>
                <a:lnTo>
                  <a:pt x="279410" y="425455"/>
                </a:lnTo>
                <a:lnTo>
                  <a:pt x="101605" y="425455"/>
                </a:lnTo>
                <a:lnTo>
                  <a:pt x="101605" y="190500"/>
                </a:lnTo>
                <a:lnTo>
                  <a:pt x="95250" y="190500"/>
                </a:lnTo>
                <a:lnTo>
                  <a:pt x="95250" y="431810"/>
                </a:lnTo>
                <a:lnTo>
                  <a:pt x="285750" y="431810"/>
                </a:lnTo>
                <a:close/>
              </a:path>
              <a:path w="381000" h="432435">
                <a:moveTo>
                  <a:pt x="368305" y="177805"/>
                </a:moveTo>
                <a:lnTo>
                  <a:pt x="190500" y="0"/>
                </a:lnTo>
                <a:lnTo>
                  <a:pt x="184160" y="6339"/>
                </a:lnTo>
                <a:lnTo>
                  <a:pt x="190500" y="6355"/>
                </a:lnTo>
                <a:lnTo>
                  <a:pt x="190500" y="12695"/>
                </a:lnTo>
                <a:lnTo>
                  <a:pt x="355595" y="177805"/>
                </a:lnTo>
                <a:lnTo>
                  <a:pt x="368305" y="177805"/>
                </a:lnTo>
                <a:close/>
              </a:path>
              <a:path w="381000" h="432435">
                <a:moveTo>
                  <a:pt x="190500" y="6355"/>
                </a:moveTo>
                <a:lnTo>
                  <a:pt x="184160" y="6355"/>
                </a:lnTo>
                <a:lnTo>
                  <a:pt x="187330" y="9525"/>
                </a:lnTo>
                <a:lnTo>
                  <a:pt x="190500" y="6355"/>
                </a:lnTo>
                <a:close/>
              </a:path>
              <a:path w="381000" h="432435">
                <a:moveTo>
                  <a:pt x="190500" y="12695"/>
                </a:moveTo>
                <a:lnTo>
                  <a:pt x="190500" y="6355"/>
                </a:lnTo>
                <a:lnTo>
                  <a:pt x="187330" y="9525"/>
                </a:lnTo>
                <a:lnTo>
                  <a:pt x="190500" y="12695"/>
                </a:lnTo>
                <a:close/>
              </a:path>
              <a:path w="381000" h="432435">
                <a:moveTo>
                  <a:pt x="381000" y="190500"/>
                </a:moveTo>
                <a:lnTo>
                  <a:pt x="368305" y="177805"/>
                </a:lnTo>
                <a:lnTo>
                  <a:pt x="361950" y="184160"/>
                </a:lnTo>
                <a:lnTo>
                  <a:pt x="355595" y="177805"/>
                </a:lnTo>
                <a:lnTo>
                  <a:pt x="273055" y="177805"/>
                </a:lnTo>
                <a:lnTo>
                  <a:pt x="273055" y="425455"/>
                </a:lnTo>
                <a:lnTo>
                  <a:pt x="279410" y="425455"/>
                </a:lnTo>
                <a:lnTo>
                  <a:pt x="279410" y="190500"/>
                </a:lnTo>
                <a:lnTo>
                  <a:pt x="285750" y="184160"/>
                </a:lnTo>
                <a:lnTo>
                  <a:pt x="285750" y="190500"/>
                </a:lnTo>
                <a:lnTo>
                  <a:pt x="381000" y="190500"/>
                </a:lnTo>
                <a:close/>
              </a:path>
              <a:path w="381000" h="432435">
                <a:moveTo>
                  <a:pt x="285750" y="190500"/>
                </a:moveTo>
                <a:lnTo>
                  <a:pt x="285750" y="184160"/>
                </a:lnTo>
                <a:lnTo>
                  <a:pt x="279410" y="190500"/>
                </a:lnTo>
                <a:lnTo>
                  <a:pt x="285750" y="190500"/>
                </a:lnTo>
                <a:close/>
              </a:path>
              <a:path w="381000" h="432435">
                <a:moveTo>
                  <a:pt x="368305" y="177805"/>
                </a:moveTo>
                <a:lnTo>
                  <a:pt x="355595" y="177805"/>
                </a:lnTo>
                <a:lnTo>
                  <a:pt x="361950" y="184160"/>
                </a:lnTo>
                <a:lnTo>
                  <a:pt x="368305" y="177805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80357" y="2489194"/>
            <a:ext cx="381000" cy="432434"/>
          </a:xfrm>
          <a:custGeom>
            <a:avLst/>
            <a:gdLst/>
            <a:ahLst/>
            <a:cxnLst/>
            <a:rect l="l" t="t" r="r" b="b"/>
            <a:pathLst>
              <a:path w="381000" h="432435">
                <a:moveTo>
                  <a:pt x="101589" y="190500"/>
                </a:moveTo>
                <a:lnTo>
                  <a:pt x="101589" y="177805"/>
                </a:lnTo>
                <a:lnTo>
                  <a:pt x="19050" y="177805"/>
                </a:lnTo>
                <a:lnTo>
                  <a:pt x="12694" y="184160"/>
                </a:lnTo>
                <a:lnTo>
                  <a:pt x="12694" y="177805"/>
                </a:lnTo>
                <a:lnTo>
                  <a:pt x="0" y="190500"/>
                </a:lnTo>
                <a:lnTo>
                  <a:pt x="12694" y="190500"/>
                </a:lnTo>
                <a:lnTo>
                  <a:pt x="12694" y="184160"/>
                </a:lnTo>
                <a:lnTo>
                  <a:pt x="19050" y="177805"/>
                </a:lnTo>
                <a:lnTo>
                  <a:pt x="19050" y="190500"/>
                </a:lnTo>
                <a:lnTo>
                  <a:pt x="95250" y="190500"/>
                </a:lnTo>
                <a:lnTo>
                  <a:pt x="95250" y="184160"/>
                </a:lnTo>
                <a:lnTo>
                  <a:pt x="101589" y="190500"/>
                </a:lnTo>
                <a:close/>
              </a:path>
              <a:path w="381000" h="432435">
                <a:moveTo>
                  <a:pt x="187378" y="9476"/>
                </a:moveTo>
                <a:lnTo>
                  <a:pt x="184144" y="6355"/>
                </a:lnTo>
                <a:lnTo>
                  <a:pt x="12694" y="177805"/>
                </a:lnTo>
                <a:lnTo>
                  <a:pt x="19050" y="177805"/>
                </a:lnTo>
                <a:lnTo>
                  <a:pt x="187378" y="9476"/>
                </a:lnTo>
                <a:close/>
              </a:path>
              <a:path w="381000" h="432435">
                <a:moveTo>
                  <a:pt x="101589" y="190500"/>
                </a:moveTo>
                <a:lnTo>
                  <a:pt x="95250" y="184160"/>
                </a:lnTo>
                <a:lnTo>
                  <a:pt x="95250" y="190500"/>
                </a:lnTo>
                <a:lnTo>
                  <a:pt x="101589" y="190500"/>
                </a:lnTo>
                <a:close/>
              </a:path>
              <a:path w="381000" h="432435">
                <a:moveTo>
                  <a:pt x="285750" y="431810"/>
                </a:moveTo>
                <a:lnTo>
                  <a:pt x="285750" y="190500"/>
                </a:lnTo>
                <a:lnTo>
                  <a:pt x="279394" y="190500"/>
                </a:lnTo>
                <a:lnTo>
                  <a:pt x="279394" y="425455"/>
                </a:lnTo>
                <a:lnTo>
                  <a:pt x="101589" y="425455"/>
                </a:lnTo>
                <a:lnTo>
                  <a:pt x="101589" y="190500"/>
                </a:lnTo>
                <a:lnTo>
                  <a:pt x="95250" y="190500"/>
                </a:lnTo>
                <a:lnTo>
                  <a:pt x="95250" y="431810"/>
                </a:lnTo>
                <a:lnTo>
                  <a:pt x="285750" y="431810"/>
                </a:lnTo>
                <a:close/>
              </a:path>
              <a:path w="381000" h="432435">
                <a:moveTo>
                  <a:pt x="381000" y="190500"/>
                </a:moveTo>
                <a:lnTo>
                  <a:pt x="190500" y="0"/>
                </a:lnTo>
                <a:lnTo>
                  <a:pt x="184144" y="6355"/>
                </a:lnTo>
                <a:lnTo>
                  <a:pt x="190500" y="6355"/>
                </a:lnTo>
                <a:lnTo>
                  <a:pt x="190500" y="12491"/>
                </a:lnTo>
                <a:lnTo>
                  <a:pt x="361708" y="177805"/>
                </a:lnTo>
                <a:lnTo>
                  <a:pt x="368289" y="177805"/>
                </a:lnTo>
                <a:lnTo>
                  <a:pt x="368289" y="190500"/>
                </a:lnTo>
                <a:lnTo>
                  <a:pt x="381000" y="190500"/>
                </a:lnTo>
                <a:close/>
              </a:path>
              <a:path w="381000" h="432435">
                <a:moveTo>
                  <a:pt x="190500" y="6355"/>
                </a:moveTo>
                <a:lnTo>
                  <a:pt x="184144" y="6355"/>
                </a:lnTo>
                <a:lnTo>
                  <a:pt x="187378" y="9476"/>
                </a:lnTo>
                <a:lnTo>
                  <a:pt x="190500" y="6355"/>
                </a:lnTo>
                <a:close/>
              </a:path>
              <a:path w="381000" h="432435">
                <a:moveTo>
                  <a:pt x="190500" y="12491"/>
                </a:moveTo>
                <a:lnTo>
                  <a:pt x="190500" y="6355"/>
                </a:lnTo>
                <a:lnTo>
                  <a:pt x="187378" y="9476"/>
                </a:lnTo>
                <a:lnTo>
                  <a:pt x="190500" y="12491"/>
                </a:lnTo>
                <a:close/>
              </a:path>
              <a:path w="381000" h="432435">
                <a:moveTo>
                  <a:pt x="368289" y="190500"/>
                </a:moveTo>
                <a:lnTo>
                  <a:pt x="368289" y="184160"/>
                </a:lnTo>
                <a:lnTo>
                  <a:pt x="361708" y="177805"/>
                </a:lnTo>
                <a:lnTo>
                  <a:pt x="273039" y="177805"/>
                </a:lnTo>
                <a:lnTo>
                  <a:pt x="273039" y="425455"/>
                </a:lnTo>
                <a:lnTo>
                  <a:pt x="279394" y="425455"/>
                </a:lnTo>
                <a:lnTo>
                  <a:pt x="279394" y="190500"/>
                </a:lnTo>
                <a:lnTo>
                  <a:pt x="285750" y="184160"/>
                </a:lnTo>
                <a:lnTo>
                  <a:pt x="285750" y="190500"/>
                </a:lnTo>
                <a:lnTo>
                  <a:pt x="368289" y="190500"/>
                </a:lnTo>
                <a:close/>
              </a:path>
              <a:path w="381000" h="432435">
                <a:moveTo>
                  <a:pt x="285750" y="190500"/>
                </a:moveTo>
                <a:lnTo>
                  <a:pt x="285750" y="184160"/>
                </a:lnTo>
                <a:lnTo>
                  <a:pt x="279394" y="190500"/>
                </a:lnTo>
                <a:lnTo>
                  <a:pt x="285750" y="190500"/>
                </a:lnTo>
                <a:close/>
              </a:path>
              <a:path w="381000" h="432435">
                <a:moveTo>
                  <a:pt x="368289" y="184160"/>
                </a:moveTo>
                <a:lnTo>
                  <a:pt x="368289" y="177805"/>
                </a:lnTo>
                <a:lnTo>
                  <a:pt x="361708" y="177805"/>
                </a:lnTo>
                <a:lnTo>
                  <a:pt x="368289" y="184160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81497" y="939802"/>
            <a:ext cx="4185285" cy="2025650"/>
          </a:xfrm>
          <a:custGeom>
            <a:avLst/>
            <a:gdLst/>
            <a:ahLst/>
            <a:cxnLst/>
            <a:rect l="l" t="t" r="r" b="b"/>
            <a:pathLst>
              <a:path w="4185284" h="2025650">
                <a:moveTo>
                  <a:pt x="4184660" y="787392"/>
                </a:moveTo>
                <a:lnTo>
                  <a:pt x="3937010" y="0"/>
                </a:lnTo>
                <a:lnTo>
                  <a:pt x="0" y="1231898"/>
                </a:lnTo>
                <a:lnTo>
                  <a:pt x="247650" y="2025642"/>
                </a:lnTo>
                <a:lnTo>
                  <a:pt x="4184660" y="787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75157" y="933450"/>
            <a:ext cx="4197350" cy="2038350"/>
          </a:xfrm>
          <a:custGeom>
            <a:avLst/>
            <a:gdLst/>
            <a:ahLst/>
            <a:cxnLst/>
            <a:rect l="l" t="t" r="r" b="b"/>
            <a:pathLst>
              <a:path w="4197350" h="2038350">
                <a:moveTo>
                  <a:pt x="4197339" y="800100"/>
                </a:moveTo>
                <a:lnTo>
                  <a:pt x="4197339" y="793744"/>
                </a:lnTo>
                <a:lnTo>
                  <a:pt x="3949689" y="0"/>
                </a:lnTo>
                <a:lnTo>
                  <a:pt x="3943350" y="0"/>
                </a:lnTo>
                <a:lnTo>
                  <a:pt x="6339" y="1231894"/>
                </a:lnTo>
                <a:lnTo>
                  <a:pt x="0" y="1231894"/>
                </a:lnTo>
                <a:lnTo>
                  <a:pt x="0" y="1238250"/>
                </a:lnTo>
                <a:lnTo>
                  <a:pt x="6339" y="1258569"/>
                </a:lnTo>
                <a:lnTo>
                  <a:pt x="6339" y="1238250"/>
                </a:lnTo>
                <a:lnTo>
                  <a:pt x="8187" y="1244023"/>
                </a:lnTo>
                <a:lnTo>
                  <a:pt x="3943350" y="6352"/>
                </a:lnTo>
                <a:lnTo>
                  <a:pt x="4189193" y="794310"/>
                </a:lnTo>
                <a:lnTo>
                  <a:pt x="4191000" y="793744"/>
                </a:lnTo>
                <a:lnTo>
                  <a:pt x="4191000" y="802090"/>
                </a:lnTo>
                <a:lnTo>
                  <a:pt x="4197339" y="800100"/>
                </a:lnTo>
                <a:close/>
              </a:path>
              <a:path w="4197350" h="2038350">
                <a:moveTo>
                  <a:pt x="8187" y="1244023"/>
                </a:moveTo>
                <a:lnTo>
                  <a:pt x="6339" y="1238250"/>
                </a:lnTo>
                <a:lnTo>
                  <a:pt x="6339" y="1244605"/>
                </a:lnTo>
                <a:lnTo>
                  <a:pt x="8187" y="1244023"/>
                </a:lnTo>
                <a:close/>
              </a:path>
              <a:path w="4197350" h="2038350">
                <a:moveTo>
                  <a:pt x="257922" y="2024424"/>
                </a:moveTo>
                <a:lnTo>
                  <a:pt x="8187" y="1244023"/>
                </a:lnTo>
                <a:lnTo>
                  <a:pt x="6339" y="1244605"/>
                </a:lnTo>
                <a:lnTo>
                  <a:pt x="6339" y="1258569"/>
                </a:lnTo>
                <a:lnTo>
                  <a:pt x="247650" y="2031994"/>
                </a:lnTo>
                <a:lnTo>
                  <a:pt x="247650" y="2038350"/>
                </a:lnTo>
                <a:lnTo>
                  <a:pt x="253989" y="2038350"/>
                </a:lnTo>
                <a:lnTo>
                  <a:pt x="253989" y="2025655"/>
                </a:lnTo>
                <a:lnTo>
                  <a:pt x="257922" y="2024424"/>
                </a:lnTo>
                <a:close/>
              </a:path>
              <a:path w="4197350" h="2038350">
                <a:moveTo>
                  <a:pt x="260344" y="2031994"/>
                </a:moveTo>
                <a:lnTo>
                  <a:pt x="257922" y="2024424"/>
                </a:lnTo>
                <a:lnTo>
                  <a:pt x="253989" y="2025655"/>
                </a:lnTo>
                <a:lnTo>
                  <a:pt x="260344" y="2031994"/>
                </a:lnTo>
                <a:close/>
              </a:path>
              <a:path w="4197350" h="2038350">
                <a:moveTo>
                  <a:pt x="260344" y="2036354"/>
                </a:moveTo>
                <a:lnTo>
                  <a:pt x="260344" y="2031994"/>
                </a:lnTo>
                <a:lnTo>
                  <a:pt x="253989" y="2025655"/>
                </a:lnTo>
                <a:lnTo>
                  <a:pt x="253989" y="2038350"/>
                </a:lnTo>
                <a:lnTo>
                  <a:pt x="260344" y="2036354"/>
                </a:lnTo>
                <a:close/>
              </a:path>
              <a:path w="4197350" h="2038350">
                <a:moveTo>
                  <a:pt x="4191000" y="802090"/>
                </a:moveTo>
                <a:lnTo>
                  <a:pt x="4191000" y="800100"/>
                </a:lnTo>
                <a:lnTo>
                  <a:pt x="4189193" y="794310"/>
                </a:lnTo>
                <a:lnTo>
                  <a:pt x="257922" y="2024424"/>
                </a:lnTo>
                <a:lnTo>
                  <a:pt x="260344" y="2031994"/>
                </a:lnTo>
                <a:lnTo>
                  <a:pt x="260344" y="2036354"/>
                </a:lnTo>
                <a:lnTo>
                  <a:pt x="4191000" y="802090"/>
                </a:lnTo>
                <a:close/>
              </a:path>
              <a:path w="4197350" h="2038350">
                <a:moveTo>
                  <a:pt x="4191000" y="800100"/>
                </a:moveTo>
                <a:lnTo>
                  <a:pt x="4191000" y="793744"/>
                </a:lnTo>
                <a:lnTo>
                  <a:pt x="4189193" y="794310"/>
                </a:lnTo>
                <a:lnTo>
                  <a:pt x="4191000" y="800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16531" y="1370905"/>
            <a:ext cx="2450503" cy="12579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2012949"/>
            <a:ext cx="6193790" cy="420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débriefing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7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les </a:t>
            </a: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Principes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9900"/>
              </a:buClr>
              <a:buFont typeface="Arial"/>
              <a:buAutoNum type="arabicPeriod"/>
            </a:pPr>
            <a:endParaRPr sz="3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Organisation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Outils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3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Arial"/>
              <a:buAutoNum type="arabicPeriod"/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  <a:tab pos="3034665" algn="l"/>
              </a:tabLst>
            </a:pPr>
            <a:r>
              <a:rPr sz="2800" b="1" spc="-5" dirty="0">
                <a:solidFill>
                  <a:srgbClr val="0000CC"/>
                </a:solidFill>
                <a:latin typeface="Arial"/>
                <a:cs typeface="Arial"/>
              </a:rPr>
              <a:t>Conditions</a:t>
            </a:r>
            <a:r>
              <a:rPr sz="28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	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réussite </a:t>
            </a:r>
            <a:r>
              <a:rPr sz="2800" b="1" spc="-10" dirty="0">
                <a:solidFill>
                  <a:srgbClr val="0000CC"/>
                </a:solidFill>
                <a:latin typeface="Arial"/>
                <a:cs typeface="Arial"/>
              </a:rPr>
              <a:t>de </a:t>
            </a:r>
            <a:r>
              <a:rPr sz="2800" b="1" spc="10" dirty="0">
                <a:solidFill>
                  <a:srgbClr val="0000CC"/>
                </a:solidFill>
                <a:latin typeface="Arial"/>
                <a:cs typeface="Arial"/>
              </a:rPr>
              <a:t>la</a:t>
            </a:r>
            <a:r>
              <a:rPr sz="2800" b="1" spc="-10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CC"/>
                </a:solidFill>
                <a:latin typeface="Arial"/>
                <a:cs typeface="Arial"/>
              </a:rPr>
              <a:t>GPA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5480044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8159749" y="31760"/>
                </a:moveTo>
                <a:lnTo>
                  <a:pt x="8159749" y="0"/>
                </a:lnTo>
                <a:lnTo>
                  <a:pt x="146047" y="0"/>
                </a:lnTo>
                <a:lnTo>
                  <a:pt x="146047" y="6355"/>
                </a:lnTo>
                <a:lnTo>
                  <a:pt x="114300" y="12710"/>
                </a:lnTo>
                <a:lnTo>
                  <a:pt x="82552" y="31760"/>
                </a:lnTo>
                <a:lnTo>
                  <a:pt x="57150" y="50810"/>
                </a:lnTo>
                <a:lnTo>
                  <a:pt x="50797" y="50810"/>
                </a:lnTo>
                <a:lnTo>
                  <a:pt x="50797" y="57150"/>
                </a:lnTo>
                <a:lnTo>
                  <a:pt x="31747" y="82555"/>
                </a:lnTo>
                <a:lnTo>
                  <a:pt x="12697" y="114300"/>
                </a:lnTo>
                <a:lnTo>
                  <a:pt x="6352" y="146060"/>
                </a:lnTo>
                <a:lnTo>
                  <a:pt x="0" y="184160"/>
                </a:lnTo>
                <a:lnTo>
                  <a:pt x="0" y="869960"/>
                </a:lnTo>
                <a:lnTo>
                  <a:pt x="6352" y="901705"/>
                </a:lnTo>
                <a:lnTo>
                  <a:pt x="6352" y="908060"/>
                </a:lnTo>
                <a:lnTo>
                  <a:pt x="12697" y="939805"/>
                </a:lnTo>
                <a:lnTo>
                  <a:pt x="25402" y="960975"/>
                </a:lnTo>
                <a:lnTo>
                  <a:pt x="25402" y="184160"/>
                </a:lnTo>
                <a:lnTo>
                  <a:pt x="38100" y="120655"/>
                </a:lnTo>
                <a:lnTo>
                  <a:pt x="38100" y="127010"/>
                </a:lnTo>
                <a:lnTo>
                  <a:pt x="57150" y="95250"/>
                </a:lnTo>
                <a:lnTo>
                  <a:pt x="76200" y="69860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1907"/>
                </a:lnTo>
                <a:lnTo>
                  <a:pt x="120652" y="38100"/>
                </a:lnTo>
                <a:lnTo>
                  <a:pt x="184147" y="25405"/>
                </a:lnTo>
                <a:lnTo>
                  <a:pt x="8121649" y="25405"/>
                </a:lnTo>
                <a:lnTo>
                  <a:pt x="8159749" y="31760"/>
                </a:lnTo>
                <a:close/>
              </a:path>
              <a:path w="8305800" h="1054100">
                <a:moveTo>
                  <a:pt x="101602" y="996955"/>
                </a:moveTo>
                <a:lnTo>
                  <a:pt x="76200" y="977905"/>
                </a:lnTo>
                <a:lnTo>
                  <a:pt x="57150" y="952500"/>
                </a:lnTo>
                <a:lnTo>
                  <a:pt x="57150" y="958855"/>
                </a:lnTo>
                <a:lnTo>
                  <a:pt x="38100" y="927110"/>
                </a:lnTo>
                <a:lnTo>
                  <a:pt x="31747" y="895350"/>
                </a:lnTo>
                <a:lnTo>
                  <a:pt x="31747" y="901705"/>
                </a:lnTo>
                <a:lnTo>
                  <a:pt x="25402" y="863605"/>
                </a:lnTo>
                <a:lnTo>
                  <a:pt x="25402" y="960975"/>
                </a:lnTo>
                <a:lnTo>
                  <a:pt x="31747" y="971550"/>
                </a:lnTo>
                <a:lnTo>
                  <a:pt x="50797" y="996955"/>
                </a:lnTo>
                <a:lnTo>
                  <a:pt x="57150" y="996955"/>
                </a:lnTo>
                <a:lnTo>
                  <a:pt x="82552" y="1022360"/>
                </a:lnTo>
                <a:lnTo>
                  <a:pt x="95250" y="1027437"/>
                </a:lnTo>
                <a:lnTo>
                  <a:pt x="95250" y="996955"/>
                </a:lnTo>
                <a:lnTo>
                  <a:pt x="101602" y="9969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09650"/>
                </a:moveTo>
                <a:lnTo>
                  <a:pt x="95250" y="996955"/>
                </a:lnTo>
                <a:lnTo>
                  <a:pt x="95250" y="1027437"/>
                </a:lnTo>
                <a:lnTo>
                  <a:pt x="120652" y="1037595"/>
                </a:lnTo>
                <a:lnTo>
                  <a:pt x="120652" y="1009650"/>
                </a:lnTo>
                <a:lnTo>
                  <a:pt x="126997" y="1009650"/>
                </a:lnTo>
                <a:close/>
              </a:path>
              <a:path w="8305800" h="1054100">
                <a:moveTo>
                  <a:pt x="126997" y="38100"/>
                </a:moveTo>
                <a:lnTo>
                  <a:pt x="120652" y="38100"/>
                </a:lnTo>
                <a:lnTo>
                  <a:pt x="120652" y="41907"/>
                </a:lnTo>
                <a:lnTo>
                  <a:pt x="126997" y="38100"/>
                </a:lnTo>
                <a:close/>
              </a:path>
              <a:path w="8305800" h="1054100">
                <a:moveTo>
                  <a:pt x="8159749" y="1047750"/>
                </a:moveTo>
                <a:lnTo>
                  <a:pt x="8159749" y="1022360"/>
                </a:lnTo>
                <a:lnTo>
                  <a:pt x="152400" y="1022360"/>
                </a:lnTo>
                <a:lnTo>
                  <a:pt x="120652" y="1009650"/>
                </a:lnTo>
                <a:lnTo>
                  <a:pt x="120652" y="1037595"/>
                </a:lnTo>
                <a:lnTo>
                  <a:pt x="146047" y="1047750"/>
                </a:lnTo>
                <a:lnTo>
                  <a:pt x="184147" y="1054105"/>
                </a:lnTo>
                <a:lnTo>
                  <a:pt x="8128004" y="1054105"/>
                </a:lnTo>
                <a:lnTo>
                  <a:pt x="8159749" y="1047750"/>
                </a:lnTo>
                <a:close/>
              </a:path>
              <a:path w="8305800" h="1054100">
                <a:moveTo>
                  <a:pt x="8305794" y="908060"/>
                </a:moveTo>
                <a:lnTo>
                  <a:pt x="8305794" y="146060"/>
                </a:ln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54999" y="50810"/>
                </a:lnTo>
                <a:lnTo>
                  <a:pt x="8229594" y="31760"/>
                </a:lnTo>
                <a:lnTo>
                  <a:pt x="8223254" y="31760"/>
                </a:lnTo>
                <a:lnTo>
                  <a:pt x="8197849" y="12710"/>
                </a:lnTo>
                <a:lnTo>
                  <a:pt x="8159749" y="6355"/>
                </a:lnTo>
                <a:lnTo>
                  <a:pt x="8159749" y="31760"/>
                </a:lnTo>
                <a:lnTo>
                  <a:pt x="8153394" y="31760"/>
                </a:lnTo>
                <a:lnTo>
                  <a:pt x="8185154" y="38100"/>
                </a:lnTo>
                <a:lnTo>
                  <a:pt x="8235949" y="76200"/>
                </a:lnTo>
                <a:lnTo>
                  <a:pt x="8235949" y="69860"/>
                </a:lnTo>
                <a:lnTo>
                  <a:pt x="8254999" y="95250"/>
                </a:lnTo>
                <a:lnTo>
                  <a:pt x="8267694" y="127010"/>
                </a:lnTo>
                <a:lnTo>
                  <a:pt x="8267694" y="120655"/>
                </a:lnTo>
                <a:lnTo>
                  <a:pt x="8280404" y="152400"/>
                </a:lnTo>
                <a:lnTo>
                  <a:pt x="8280404" y="971550"/>
                </a:lnTo>
                <a:lnTo>
                  <a:pt x="8305794" y="908060"/>
                </a:lnTo>
                <a:close/>
              </a:path>
              <a:path w="8305800" h="1054100">
                <a:moveTo>
                  <a:pt x="8280404" y="971550"/>
                </a:moveTo>
                <a:lnTo>
                  <a:pt x="8280404" y="895350"/>
                </a:lnTo>
                <a:lnTo>
                  <a:pt x="8254999" y="958855"/>
                </a:lnTo>
                <a:lnTo>
                  <a:pt x="8254999" y="952500"/>
                </a:lnTo>
                <a:lnTo>
                  <a:pt x="8235949" y="977905"/>
                </a:lnTo>
                <a:lnTo>
                  <a:pt x="8210544" y="996955"/>
                </a:lnTo>
                <a:lnTo>
                  <a:pt x="8185154" y="1009650"/>
                </a:lnTo>
                <a:lnTo>
                  <a:pt x="8153394" y="1022360"/>
                </a:lnTo>
                <a:lnTo>
                  <a:pt x="8159749" y="1022360"/>
                </a:lnTo>
                <a:lnTo>
                  <a:pt x="8159749" y="1047750"/>
                </a:lnTo>
                <a:lnTo>
                  <a:pt x="8197849" y="1035055"/>
                </a:lnTo>
                <a:lnTo>
                  <a:pt x="8223254" y="1022360"/>
                </a:lnTo>
                <a:lnTo>
                  <a:pt x="8229594" y="1022360"/>
                </a:lnTo>
                <a:lnTo>
                  <a:pt x="8254999" y="996955"/>
                </a:lnTo>
                <a:lnTo>
                  <a:pt x="8274049" y="971550"/>
                </a:lnTo>
                <a:lnTo>
                  <a:pt x="8280404" y="971550"/>
                </a:lnTo>
                <a:close/>
              </a:path>
              <a:path w="8305800" h="1054100">
                <a:moveTo>
                  <a:pt x="8280404" y="184160"/>
                </a:moveTo>
                <a:lnTo>
                  <a:pt x="8280404" y="152400"/>
                </a:lnTo>
                <a:lnTo>
                  <a:pt x="8274049" y="152400"/>
                </a:lnTo>
                <a:lnTo>
                  <a:pt x="8280404" y="184160"/>
                </a:lnTo>
                <a:close/>
              </a:path>
              <a:path w="8305800" h="1054100">
                <a:moveTo>
                  <a:pt x="8280404" y="895350"/>
                </a:moveTo>
                <a:lnTo>
                  <a:pt x="8280404" y="869960"/>
                </a:lnTo>
                <a:lnTo>
                  <a:pt x="8274049" y="901705"/>
                </a:lnTo>
                <a:lnTo>
                  <a:pt x="8280404" y="8953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6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603" y="7023096"/>
            <a:ext cx="21659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533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</a:t>
            </a:r>
            <a:r>
              <a:rPr spc="-15" dirty="0"/>
              <a:t>Conditions </a:t>
            </a:r>
            <a:r>
              <a:rPr spc="-10" dirty="0"/>
              <a:t>de </a:t>
            </a:r>
            <a:r>
              <a:rPr dirty="0"/>
              <a:t>réussite </a:t>
            </a:r>
            <a:r>
              <a:rPr spc="-10" dirty="0"/>
              <a:t>de la</a:t>
            </a:r>
            <a:r>
              <a:rPr spc="20" dirty="0"/>
              <a:t> </a:t>
            </a:r>
            <a:r>
              <a:rPr spc="-10" dirty="0"/>
              <a:t>GPA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53" y="1301749"/>
            <a:ext cx="6991984" cy="214122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identifier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Parties</a:t>
            </a:r>
            <a:r>
              <a:rPr sz="2000" spc="29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Prenantes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valider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profil des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Scrum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Master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Product</a:t>
            </a:r>
            <a:r>
              <a:rPr sz="2000" spc="5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Owner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développer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responsabilité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tous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</a:t>
            </a:r>
            <a:r>
              <a:rPr sz="2000" spc="2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membres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chacun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anticipe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et assume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conséquences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ses</a:t>
            </a:r>
            <a:r>
              <a:rPr sz="1800" spc="484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actes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9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développer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l'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équité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respect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entre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parties</a:t>
            </a:r>
            <a:r>
              <a:rPr sz="2000" spc="2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prenantes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0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tous les </a:t>
            </a:r>
            <a:r>
              <a:rPr sz="1800" spc="10" dirty="0">
                <a:solidFill>
                  <a:srgbClr val="323299"/>
                </a:solidFill>
                <a:latin typeface="Arial"/>
                <a:cs typeface="Arial"/>
              </a:rPr>
              <a:t>membres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l'équipe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sont égaux entre</a:t>
            </a:r>
            <a:r>
              <a:rPr sz="1800" spc="-18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eux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053" y="3848098"/>
            <a:ext cx="8269605" cy="241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amener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client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avec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soi tout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au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long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000" spc="-36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9900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valider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consensus </a:t>
            </a:r>
            <a:r>
              <a:rPr sz="2000" spc="-4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connaissance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et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complexité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 projet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estimer correctement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travail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à</a:t>
            </a:r>
            <a:r>
              <a:rPr sz="1800" spc="1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faire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39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avoir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découpage optimisé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1800" spc="2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produit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consacrer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l'énergie nécessaire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l'amélioration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continue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44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la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méthode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rétrospective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1800" spc="4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sprint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1156" y="2419348"/>
            <a:ext cx="1885314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3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notions 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reprises 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dans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le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code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éthique  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du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PMI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(*)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9347" y="2178055"/>
            <a:ext cx="342900" cy="1263650"/>
          </a:xfrm>
          <a:custGeom>
            <a:avLst/>
            <a:gdLst/>
            <a:ahLst/>
            <a:cxnLst/>
            <a:rect l="l" t="t" r="r" b="b"/>
            <a:pathLst>
              <a:path w="342900" h="1263650">
                <a:moveTo>
                  <a:pt x="190500" y="565144"/>
                </a:moveTo>
                <a:lnTo>
                  <a:pt x="177805" y="546094"/>
                </a:lnTo>
                <a:lnTo>
                  <a:pt x="177805" y="114300"/>
                </a:lnTo>
                <a:lnTo>
                  <a:pt x="171450" y="95250"/>
                </a:lnTo>
                <a:lnTo>
                  <a:pt x="171450" y="88894"/>
                </a:lnTo>
                <a:lnTo>
                  <a:pt x="146060" y="50794"/>
                </a:lnTo>
                <a:lnTo>
                  <a:pt x="139705" y="50794"/>
                </a:lnTo>
                <a:lnTo>
                  <a:pt x="120655" y="38100"/>
                </a:lnTo>
                <a:lnTo>
                  <a:pt x="120655" y="31744"/>
                </a:lnTo>
                <a:lnTo>
                  <a:pt x="95250" y="19050"/>
                </a:lnTo>
                <a:lnTo>
                  <a:pt x="0" y="0"/>
                </a:lnTo>
                <a:lnTo>
                  <a:pt x="0" y="19050"/>
                </a:lnTo>
                <a:lnTo>
                  <a:pt x="63505" y="31744"/>
                </a:lnTo>
                <a:lnTo>
                  <a:pt x="88910" y="38100"/>
                </a:lnTo>
                <a:lnTo>
                  <a:pt x="114300" y="50794"/>
                </a:lnTo>
                <a:lnTo>
                  <a:pt x="114300" y="53964"/>
                </a:lnTo>
                <a:lnTo>
                  <a:pt x="133350" y="63489"/>
                </a:lnTo>
                <a:lnTo>
                  <a:pt x="133350" y="69829"/>
                </a:lnTo>
                <a:lnTo>
                  <a:pt x="146060" y="82539"/>
                </a:lnTo>
                <a:lnTo>
                  <a:pt x="152400" y="101589"/>
                </a:lnTo>
                <a:lnTo>
                  <a:pt x="152400" y="95250"/>
                </a:lnTo>
                <a:lnTo>
                  <a:pt x="158755" y="114300"/>
                </a:lnTo>
                <a:lnTo>
                  <a:pt x="158755" y="558789"/>
                </a:lnTo>
                <a:lnTo>
                  <a:pt x="184160" y="596889"/>
                </a:lnTo>
                <a:lnTo>
                  <a:pt x="184160" y="565144"/>
                </a:lnTo>
                <a:lnTo>
                  <a:pt x="190500" y="565144"/>
                </a:lnTo>
                <a:close/>
              </a:path>
              <a:path w="342900" h="1263650">
                <a:moveTo>
                  <a:pt x="114300" y="1235070"/>
                </a:moveTo>
                <a:lnTo>
                  <a:pt x="114300" y="1219200"/>
                </a:lnTo>
                <a:lnTo>
                  <a:pt x="88910" y="1231894"/>
                </a:lnTo>
                <a:lnTo>
                  <a:pt x="57150" y="1238250"/>
                </a:lnTo>
                <a:lnTo>
                  <a:pt x="31760" y="1244589"/>
                </a:lnTo>
                <a:lnTo>
                  <a:pt x="0" y="1244589"/>
                </a:lnTo>
                <a:lnTo>
                  <a:pt x="0" y="1263639"/>
                </a:lnTo>
                <a:lnTo>
                  <a:pt x="31760" y="1263639"/>
                </a:lnTo>
                <a:lnTo>
                  <a:pt x="63505" y="1257300"/>
                </a:lnTo>
                <a:lnTo>
                  <a:pt x="95250" y="1244589"/>
                </a:lnTo>
                <a:lnTo>
                  <a:pt x="114300" y="1235070"/>
                </a:lnTo>
                <a:close/>
              </a:path>
              <a:path w="342900" h="1263650">
                <a:moveTo>
                  <a:pt x="114300" y="53964"/>
                </a:moveTo>
                <a:lnTo>
                  <a:pt x="114300" y="50794"/>
                </a:lnTo>
                <a:lnTo>
                  <a:pt x="107960" y="50794"/>
                </a:lnTo>
                <a:lnTo>
                  <a:pt x="114300" y="53964"/>
                </a:lnTo>
                <a:close/>
              </a:path>
              <a:path w="342900" h="1263650">
                <a:moveTo>
                  <a:pt x="133350" y="1200150"/>
                </a:moveTo>
                <a:lnTo>
                  <a:pt x="107960" y="1219200"/>
                </a:lnTo>
                <a:lnTo>
                  <a:pt x="114300" y="1219200"/>
                </a:lnTo>
                <a:lnTo>
                  <a:pt x="114300" y="1235070"/>
                </a:lnTo>
                <a:lnTo>
                  <a:pt x="120655" y="1231894"/>
                </a:lnTo>
                <a:lnTo>
                  <a:pt x="127010" y="1227659"/>
                </a:lnTo>
                <a:lnTo>
                  <a:pt x="127010" y="1206489"/>
                </a:lnTo>
                <a:lnTo>
                  <a:pt x="133350" y="1200150"/>
                </a:lnTo>
                <a:close/>
              </a:path>
              <a:path w="342900" h="1263650">
                <a:moveTo>
                  <a:pt x="133350" y="69829"/>
                </a:moveTo>
                <a:lnTo>
                  <a:pt x="133350" y="63489"/>
                </a:lnTo>
                <a:lnTo>
                  <a:pt x="127010" y="63489"/>
                </a:lnTo>
                <a:lnTo>
                  <a:pt x="133350" y="69829"/>
                </a:lnTo>
                <a:close/>
              </a:path>
              <a:path w="342900" h="1263650">
                <a:moveTo>
                  <a:pt x="330205" y="641344"/>
                </a:moveTo>
                <a:lnTo>
                  <a:pt x="298460" y="641344"/>
                </a:lnTo>
                <a:lnTo>
                  <a:pt x="266700" y="634995"/>
                </a:lnTo>
                <a:lnTo>
                  <a:pt x="234955" y="641344"/>
                </a:lnTo>
                <a:lnTo>
                  <a:pt x="209550" y="654039"/>
                </a:lnTo>
                <a:lnTo>
                  <a:pt x="190500" y="673089"/>
                </a:lnTo>
                <a:lnTo>
                  <a:pt x="184160" y="673089"/>
                </a:lnTo>
                <a:lnTo>
                  <a:pt x="158755" y="711189"/>
                </a:lnTo>
                <a:lnTo>
                  <a:pt x="158755" y="1149339"/>
                </a:lnTo>
                <a:lnTo>
                  <a:pt x="152400" y="1174744"/>
                </a:lnTo>
                <a:lnTo>
                  <a:pt x="152400" y="1168389"/>
                </a:lnTo>
                <a:lnTo>
                  <a:pt x="146060" y="1187439"/>
                </a:lnTo>
                <a:lnTo>
                  <a:pt x="127010" y="1206489"/>
                </a:lnTo>
                <a:lnTo>
                  <a:pt x="127010" y="1227659"/>
                </a:lnTo>
                <a:lnTo>
                  <a:pt x="139705" y="1219200"/>
                </a:lnTo>
                <a:lnTo>
                  <a:pt x="146060" y="1219200"/>
                </a:lnTo>
                <a:lnTo>
                  <a:pt x="171450" y="1181100"/>
                </a:lnTo>
                <a:lnTo>
                  <a:pt x="171450" y="1174744"/>
                </a:lnTo>
                <a:lnTo>
                  <a:pt x="177805" y="1155694"/>
                </a:lnTo>
                <a:lnTo>
                  <a:pt x="177805" y="723900"/>
                </a:lnTo>
                <a:lnTo>
                  <a:pt x="184160" y="704850"/>
                </a:lnTo>
                <a:lnTo>
                  <a:pt x="196855" y="692155"/>
                </a:lnTo>
                <a:lnTo>
                  <a:pt x="196855" y="685800"/>
                </a:lnTo>
                <a:lnTo>
                  <a:pt x="215905" y="676269"/>
                </a:lnTo>
                <a:lnTo>
                  <a:pt x="215905" y="673089"/>
                </a:lnTo>
                <a:lnTo>
                  <a:pt x="241310" y="660394"/>
                </a:lnTo>
                <a:lnTo>
                  <a:pt x="266700" y="654039"/>
                </a:lnTo>
                <a:lnTo>
                  <a:pt x="330205" y="641344"/>
                </a:lnTo>
                <a:close/>
              </a:path>
              <a:path w="342900" h="1263650">
                <a:moveTo>
                  <a:pt x="222260" y="596889"/>
                </a:moveTo>
                <a:lnTo>
                  <a:pt x="203210" y="584194"/>
                </a:lnTo>
                <a:lnTo>
                  <a:pt x="184160" y="565144"/>
                </a:lnTo>
                <a:lnTo>
                  <a:pt x="184160" y="596889"/>
                </a:lnTo>
                <a:lnTo>
                  <a:pt x="190500" y="596889"/>
                </a:lnTo>
                <a:lnTo>
                  <a:pt x="209550" y="609600"/>
                </a:lnTo>
                <a:lnTo>
                  <a:pt x="215905" y="612775"/>
                </a:lnTo>
                <a:lnTo>
                  <a:pt x="215905" y="596889"/>
                </a:lnTo>
                <a:lnTo>
                  <a:pt x="222260" y="596889"/>
                </a:lnTo>
                <a:close/>
              </a:path>
              <a:path w="342900" h="1263650">
                <a:moveTo>
                  <a:pt x="203210" y="685800"/>
                </a:moveTo>
                <a:lnTo>
                  <a:pt x="196855" y="685800"/>
                </a:lnTo>
                <a:lnTo>
                  <a:pt x="196855" y="692155"/>
                </a:lnTo>
                <a:lnTo>
                  <a:pt x="203210" y="685800"/>
                </a:lnTo>
                <a:close/>
              </a:path>
              <a:path w="342900" h="1263650">
                <a:moveTo>
                  <a:pt x="330205" y="622294"/>
                </a:moveTo>
                <a:lnTo>
                  <a:pt x="298460" y="622294"/>
                </a:lnTo>
                <a:lnTo>
                  <a:pt x="273055" y="615939"/>
                </a:lnTo>
                <a:lnTo>
                  <a:pt x="241310" y="609600"/>
                </a:lnTo>
                <a:lnTo>
                  <a:pt x="215905" y="596889"/>
                </a:lnTo>
                <a:lnTo>
                  <a:pt x="215905" y="612775"/>
                </a:lnTo>
                <a:lnTo>
                  <a:pt x="234955" y="622294"/>
                </a:lnTo>
                <a:lnTo>
                  <a:pt x="234955" y="628650"/>
                </a:lnTo>
                <a:lnTo>
                  <a:pt x="266700" y="634995"/>
                </a:lnTo>
                <a:lnTo>
                  <a:pt x="330205" y="622294"/>
                </a:lnTo>
                <a:close/>
              </a:path>
              <a:path w="342900" h="1263650">
                <a:moveTo>
                  <a:pt x="222260" y="673089"/>
                </a:moveTo>
                <a:lnTo>
                  <a:pt x="215905" y="673089"/>
                </a:lnTo>
                <a:lnTo>
                  <a:pt x="215905" y="676269"/>
                </a:lnTo>
                <a:lnTo>
                  <a:pt x="222260" y="673089"/>
                </a:lnTo>
                <a:close/>
              </a:path>
              <a:path w="342900" h="1263650">
                <a:moveTo>
                  <a:pt x="342900" y="641344"/>
                </a:moveTo>
                <a:lnTo>
                  <a:pt x="342900" y="628650"/>
                </a:lnTo>
                <a:lnTo>
                  <a:pt x="336560" y="622294"/>
                </a:lnTo>
                <a:lnTo>
                  <a:pt x="330205" y="622294"/>
                </a:lnTo>
                <a:lnTo>
                  <a:pt x="266700" y="634995"/>
                </a:lnTo>
                <a:lnTo>
                  <a:pt x="298460" y="641344"/>
                </a:lnTo>
                <a:lnTo>
                  <a:pt x="342900" y="6413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64094" y="6902446"/>
            <a:ext cx="2523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(*) </a:t>
            </a:r>
            <a:r>
              <a:rPr sz="1200" spc="-20" dirty="0">
                <a:latin typeface="Arial"/>
                <a:cs typeface="Arial"/>
              </a:rPr>
              <a:t>PMI </a:t>
            </a:r>
            <a:r>
              <a:rPr sz="1200" spc="-5" dirty="0">
                <a:latin typeface="Arial"/>
                <a:cs typeface="Arial"/>
              </a:rPr>
              <a:t>Project Management </a:t>
            </a:r>
            <a:r>
              <a:rPr sz="1200" spc="5" dirty="0">
                <a:latin typeface="Arial"/>
                <a:cs typeface="Arial"/>
              </a:rPr>
              <a:t>Institute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60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 </a:t>
            </a:r>
            <a:r>
              <a:rPr dirty="0"/>
              <a:t>Processus </a:t>
            </a:r>
            <a:r>
              <a:rPr spc="-10" dirty="0"/>
              <a:t>de </a:t>
            </a:r>
            <a:r>
              <a:rPr dirty="0"/>
              <a:t>Développement </a:t>
            </a:r>
            <a:r>
              <a:rPr spc="-10" dirty="0"/>
              <a:t>de </a:t>
            </a:r>
            <a:r>
              <a:rPr dirty="0"/>
              <a:t>Nouveaux </a:t>
            </a:r>
            <a:r>
              <a:rPr spc="-10" dirty="0"/>
              <a:t>Produits</a:t>
            </a:r>
            <a:r>
              <a:rPr spc="-114" dirty="0"/>
              <a:t> </a:t>
            </a:r>
            <a:r>
              <a:rPr spc="-5" dirty="0"/>
              <a:t>2/2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7691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placent </a:t>
            </a: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une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carte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définition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en </a:t>
            </a:r>
            <a:r>
              <a:rPr sz="2000" spc="5" dirty="0">
                <a:solidFill>
                  <a:srgbClr val="323299"/>
                </a:solidFill>
                <a:latin typeface="Arial"/>
                <a:cs typeface="Arial"/>
              </a:rPr>
              <a:t>face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chaque</a:t>
            </a:r>
            <a:r>
              <a:rPr sz="2000" spc="254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étape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454" y="2197105"/>
            <a:ext cx="481965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3346" y="3276600"/>
            <a:ext cx="4826005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ts val="209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042" y="689609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6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453" y="1117601"/>
            <a:ext cx="9645650" cy="0"/>
          </a:xfrm>
          <a:custGeom>
            <a:avLst/>
            <a:gdLst/>
            <a:ahLst/>
            <a:cxnLst/>
            <a:rect l="l" t="t" r="r" b="b"/>
            <a:pathLst>
              <a:path w="9645650">
                <a:moveTo>
                  <a:pt x="0" y="0"/>
                </a:moveTo>
                <a:lnTo>
                  <a:pt x="9645655" y="0"/>
                </a:lnTo>
              </a:path>
            </a:pathLst>
          </a:custGeom>
          <a:ln w="25402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603" y="7023096"/>
            <a:ext cx="21659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00" spc="-15" dirty="0">
                <a:solidFill>
                  <a:srgbClr val="323299"/>
                </a:solidFill>
                <a:latin typeface="Arial"/>
                <a:cs typeface="Arial"/>
              </a:rPr>
              <a:t>GPA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209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</a:t>
            </a:r>
            <a:r>
              <a:rPr spc="-95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53" y="1720849"/>
            <a:ext cx="7519034" cy="401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l'agilité est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un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état</a:t>
            </a:r>
            <a:r>
              <a:rPr sz="2000" spc="-17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d'esprit,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000" spc="-45" dirty="0">
                <a:solidFill>
                  <a:srgbClr val="323299"/>
                </a:solidFill>
                <a:latin typeface="Arial"/>
                <a:cs typeface="Arial"/>
              </a:rPr>
              <a:t>une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seconde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nature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pleine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 bon</a:t>
            </a:r>
            <a:r>
              <a:rPr sz="2000" spc="-3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323299"/>
                </a:solidFill>
                <a:latin typeface="Arial"/>
                <a:cs typeface="Arial"/>
              </a:rPr>
              <a:t>sens</a:t>
            </a:r>
            <a:endParaRPr sz="2000">
              <a:latin typeface="Arial"/>
              <a:cs typeface="Arial"/>
            </a:endParaRPr>
          </a:p>
          <a:p>
            <a:pPr marL="755015" marR="3388995" lvl="1" indent="-285750">
              <a:lnSpc>
                <a:spcPct val="100000"/>
              </a:lnSpc>
              <a:spcBef>
                <a:spcPts val="45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les principes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sont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plus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importants 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que les</a:t>
            </a:r>
            <a:r>
              <a:rPr sz="1800" spc="5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outils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elle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repose </a:t>
            </a:r>
            <a:r>
              <a:rPr sz="2000" spc="-40" dirty="0">
                <a:solidFill>
                  <a:srgbClr val="323299"/>
                </a:solidFill>
                <a:latin typeface="Arial"/>
                <a:cs typeface="Arial"/>
              </a:rPr>
              <a:t>sur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4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valeurs</a:t>
            </a:r>
            <a:r>
              <a:rPr sz="2000" spc="484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0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l'humain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au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centre </a:t>
            </a: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</a:t>
            </a:r>
            <a:r>
              <a:rPr sz="1800" spc="16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23299"/>
                </a:solidFill>
                <a:latin typeface="Arial"/>
                <a:cs typeface="Arial"/>
              </a:rPr>
              <a:t>projets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collaborer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plutôt que</a:t>
            </a:r>
            <a:r>
              <a:rPr sz="1800" spc="22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contrôler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s'adapter et </a:t>
            </a:r>
            <a:r>
              <a:rPr sz="1800" spc="-30" dirty="0">
                <a:solidFill>
                  <a:srgbClr val="323299"/>
                </a:solidFill>
                <a:latin typeface="Arial"/>
                <a:cs typeface="Arial"/>
              </a:rPr>
              <a:t>vivre </a:t>
            </a:r>
            <a:r>
              <a:rPr sz="1800" spc="-10" dirty="0">
                <a:solidFill>
                  <a:srgbClr val="323299"/>
                </a:solidFill>
                <a:latin typeface="Arial"/>
                <a:cs typeface="Arial"/>
              </a:rPr>
              <a:t>ensemble </a:t>
            </a:r>
            <a:r>
              <a:rPr sz="1800" spc="-25" dirty="0">
                <a:solidFill>
                  <a:srgbClr val="323299"/>
                </a:solidFill>
                <a:latin typeface="Arial"/>
                <a:cs typeface="Arial"/>
              </a:rPr>
              <a:t>le</a:t>
            </a:r>
            <a:r>
              <a:rPr sz="1800" spc="-25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changement</a:t>
            </a:r>
            <a:endParaRPr sz="1800">
              <a:latin typeface="Arial"/>
              <a:cs typeface="Arial"/>
            </a:endParaRPr>
          </a:p>
          <a:p>
            <a:pPr marL="755015" lvl="1" indent="-286385">
              <a:lnSpc>
                <a:spcPct val="100000"/>
              </a:lnSpc>
              <a:spcBef>
                <a:spcPts val="440"/>
              </a:spcBef>
              <a:buClr>
                <a:srgbClr val="009900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323299"/>
                </a:solidFill>
                <a:latin typeface="Arial"/>
                <a:cs typeface="Arial"/>
              </a:rPr>
              <a:t>des </a:t>
            </a:r>
            <a:r>
              <a:rPr sz="1800" spc="-15" dirty="0">
                <a:solidFill>
                  <a:srgbClr val="323299"/>
                </a:solidFill>
                <a:latin typeface="Arial"/>
                <a:cs typeface="Arial"/>
              </a:rPr>
              <a:t>bénéfices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pour</a:t>
            </a:r>
            <a:r>
              <a:rPr sz="1800" spc="10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23299"/>
                </a:solidFill>
                <a:latin typeface="Arial"/>
                <a:cs typeface="Arial"/>
              </a:rPr>
              <a:t>tous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9900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ses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principes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s'appliquent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majoritairement 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à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tout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type 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de</a:t>
            </a:r>
            <a:r>
              <a:rPr sz="2000" spc="13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projets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1857" y="1333500"/>
            <a:ext cx="4006855" cy="3098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1924049"/>
            <a:ext cx="5175885" cy="352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 </a:t>
            </a: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: définition </a:t>
            </a:r>
            <a:r>
              <a:rPr sz="2800" b="1" spc="-5" dirty="0">
                <a:solidFill>
                  <a:srgbClr val="7F7F7F"/>
                </a:solidFill>
                <a:latin typeface="Arial"/>
                <a:cs typeface="Arial"/>
              </a:rPr>
              <a:t>et</a:t>
            </a:r>
            <a:r>
              <a:rPr sz="2800" b="1" spc="-9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enjeux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9900"/>
              </a:buClr>
              <a:buFont typeface="Arial"/>
              <a:buAutoNum type="arabicPeriod"/>
            </a:pPr>
            <a:endParaRPr sz="4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Processus de</a:t>
            </a: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800" b="1" spc="-15" dirty="0">
                <a:solidFill>
                  <a:srgbClr val="323299"/>
                </a:solidFill>
                <a:latin typeface="Arial"/>
                <a:cs typeface="Arial"/>
              </a:rPr>
              <a:t>Acteurs </a:t>
            </a:r>
            <a:r>
              <a:rPr sz="2800" b="1" spc="-10" dirty="0">
                <a:solidFill>
                  <a:srgbClr val="323299"/>
                </a:solidFill>
                <a:latin typeface="Arial"/>
                <a:cs typeface="Arial"/>
              </a:rPr>
              <a:t>du</a:t>
            </a:r>
            <a:r>
              <a:rPr sz="2800" b="1" spc="3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323299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3727444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6352" y="901705"/>
                </a:moveTo>
                <a:lnTo>
                  <a:pt x="6352" y="152400"/>
                </a:lnTo>
                <a:lnTo>
                  <a:pt x="0" y="184160"/>
                </a:lnTo>
                <a:lnTo>
                  <a:pt x="0" y="869960"/>
                </a:lnTo>
                <a:lnTo>
                  <a:pt x="6352" y="901705"/>
                </a:lnTo>
                <a:close/>
              </a:path>
              <a:path w="8305800" h="1054100">
                <a:moveTo>
                  <a:pt x="8305794" y="908060"/>
                </a:moveTo>
                <a:lnTo>
                  <a:pt x="8305794" y="146060"/>
                </a:ln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29594" y="31760"/>
                </a:lnTo>
                <a:lnTo>
                  <a:pt x="8223254" y="31760"/>
                </a:lnTo>
                <a:lnTo>
                  <a:pt x="8197849" y="19050"/>
                </a:lnTo>
                <a:lnTo>
                  <a:pt x="8197849" y="12710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55"/>
                </a:lnTo>
                <a:lnTo>
                  <a:pt x="114300" y="12710"/>
                </a:lnTo>
                <a:lnTo>
                  <a:pt x="114300" y="19050"/>
                </a:lnTo>
                <a:lnTo>
                  <a:pt x="82552" y="31760"/>
                </a:lnTo>
                <a:lnTo>
                  <a:pt x="57150" y="57150"/>
                </a:lnTo>
                <a:lnTo>
                  <a:pt x="50797" y="57150"/>
                </a:lnTo>
                <a:lnTo>
                  <a:pt x="31747" y="82555"/>
                </a:lnTo>
                <a:lnTo>
                  <a:pt x="12697" y="114300"/>
                </a:lnTo>
                <a:lnTo>
                  <a:pt x="6352" y="146060"/>
                </a:lnTo>
                <a:lnTo>
                  <a:pt x="6352" y="908060"/>
                </a:lnTo>
                <a:lnTo>
                  <a:pt x="12697" y="939805"/>
                </a:lnTo>
                <a:lnTo>
                  <a:pt x="25402" y="960975"/>
                </a:lnTo>
                <a:lnTo>
                  <a:pt x="25402" y="184160"/>
                </a:lnTo>
                <a:lnTo>
                  <a:pt x="31747" y="152400"/>
                </a:lnTo>
                <a:lnTo>
                  <a:pt x="31747" y="158755"/>
                </a:lnTo>
                <a:lnTo>
                  <a:pt x="38100" y="127010"/>
                </a:lnTo>
                <a:lnTo>
                  <a:pt x="57150" y="95250"/>
                </a:lnTo>
                <a:lnTo>
                  <a:pt x="57150" y="101605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6992"/>
                </a:lnTo>
                <a:lnTo>
                  <a:pt x="120652" y="44455"/>
                </a:lnTo>
                <a:lnTo>
                  <a:pt x="152400" y="31760"/>
                </a:lnTo>
                <a:lnTo>
                  <a:pt x="8159749" y="31760"/>
                </a:lnTo>
                <a:lnTo>
                  <a:pt x="8159749" y="34300"/>
                </a:lnTo>
                <a:lnTo>
                  <a:pt x="8185154" y="44455"/>
                </a:lnTo>
                <a:lnTo>
                  <a:pt x="8210544" y="57150"/>
                </a:lnTo>
                <a:lnTo>
                  <a:pt x="8235949" y="76200"/>
                </a:lnTo>
                <a:lnTo>
                  <a:pt x="8254999" y="101605"/>
                </a:lnTo>
                <a:lnTo>
                  <a:pt x="8254999" y="95250"/>
                </a:lnTo>
                <a:lnTo>
                  <a:pt x="8280404" y="158755"/>
                </a:lnTo>
                <a:lnTo>
                  <a:pt x="8280404" y="971550"/>
                </a:lnTo>
                <a:lnTo>
                  <a:pt x="8305794" y="908060"/>
                </a:lnTo>
                <a:close/>
              </a:path>
              <a:path w="8305800" h="1054100">
                <a:moveTo>
                  <a:pt x="101602" y="996955"/>
                </a:moveTo>
                <a:lnTo>
                  <a:pt x="76200" y="977905"/>
                </a:lnTo>
                <a:lnTo>
                  <a:pt x="57150" y="952500"/>
                </a:lnTo>
                <a:lnTo>
                  <a:pt x="57150" y="958855"/>
                </a:lnTo>
                <a:lnTo>
                  <a:pt x="38100" y="927110"/>
                </a:lnTo>
                <a:lnTo>
                  <a:pt x="31747" y="895350"/>
                </a:lnTo>
                <a:lnTo>
                  <a:pt x="31747" y="901705"/>
                </a:lnTo>
                <a:lnTo>
                  <a:pt x="25402" y="863605"/>
                </a:lnTo>
                <a:lnTo>
                  <a:pt x="25402" y="960975"/>
                </a:lnTo>
                <a:lnTo>
                  <a:pt x="31747" y="971550"/>
                </a:lnTo>
                <a:lnTo>
                  <a:pt x="50797" y="996955"/>
                </a:lnTo>
                <a:lnTo>
                  <a:pt x="57150" y="996955"/>
                </a:lnTo>
                <a:lnTo>
                  <a:pt x="82552" y="1022360"/>
                </a:lnTo>
                <a:lnTo>
                  <a:pt x="95250" y="1027437"/>
                </a:lnTo>
                <a:lnTo>
                  <a:pt x="95250" y="996955"/>
                </a:lnTo>
                <a:lnTo>
                  <a:pt x="101602" y="9969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09650"/>
                </a:moveTo>
                <a:lnTo>
                  <a:pt x="95250" y="996955"/>
                </a:lnTo>
                <a:lnTo>
                  <a:pt x="95250" y="1027437"/>
                </a:lnTo>
                <a:lnTo>
                  <a:pt x="120652" y="1037595"/>
                </a:lnTo>
                <a:lnTo>
                  <a:pt x="120652" y="1009650"/>
                </a:lnTo>
                <a:lnTo>
                  <a:pt x="126997" y="1009650"/>
                </a:lnTo>
                <a:close/>
              </a:path>
              <a:path w="8305800" h="1054100">
                <a:moveTo>
                  <a:pt x="126997" y="44455"/>
                </a:moveTo>
                <a:lnTo>
                  <a:pt x="120652" y="44455"/>
                </a:lnTo>
                <a:lnTo>
                  <a:pt x="120652" y="46992"/>
                </a:lnTo>
                <a:lnTo>
                  <a:pt x="126997" y="44455"/>
                </a:lnTo>
                <a:close/>
              </a:path>
              <a:path w="8305800" h="1054100">
                <a:moveTo>
                  <a:pt x="8159749" y="1047750"/>
                </a:moveTo>
                <a:lnTo>
                  <a:pt x="8159749" y="1022360"/>
                </a:lnTo>
                <a:lnTo>
                  <a:pt x="152400" y="1022360"/>
                </a:lnTo>
                <a:lnTo>
                  <a:pt x="120652" y="1009650"/>
                </a:lnTo>
                <a:lnTo>
                  <a:pt x="120652" y="1037595"/>
                </a:lnTo>
                <a:lnTo>
                  <a:pt x="146047" y="1047750"/>
                </a:lnTo>
                <a:lnTo>
                  <a:pt x="184147" y="1054105"/>
                </a:lnTo>
                <a:lnTo>
                  <a:pt x="8128004" y="1054105"/>
                </a:lnTo>
                <a:lnTo>
                  <a:pt x="8159749" y="1047750"/>
                </a:lnTo>
                <a:close/>
              </a:path>
              <a:path w="8305800" h="1054100">
                <a:moveTo>
                  <a:pt x="8159749" y="34300"/>
                </a:moveTo>
                <a:lnTo>
                  <a:pt x="8159749" y="31760"/>
                </a:lnTo>
                <a:lnTo>
                  <a:pt x="8153394" y="31760"/>
                </a:lnTo>
                <a:lnTo>
                  <a:pt x="8159749" y="34300"/>
                </a:lnTo>
                <a:close/>
              </a:path>
              <a:path w="8305800" h="1054100">
                <a:moveTo>
                  <a:pt x="8280404" y="971550"/>
                </a:moveTo>
                <a:lnTo>
                  <a:pt x="8280404" y="895350"/>
                </a:lnTo>
                <a:lnTo>
                  <a:pt x="8254999" y="958855"/>
                </a:lnTo>
                <a:lnTo>
                  <a:pt x="8254999" y="952500"/>
                </a:lnTo>
                <a:lnTo>
                  <a:pt x="8235949" y="977905"/>
                </a:lnTo>
                <a:lnTo>
                  <a:pt x="8210544" y="996955"/>
                </a:lnTo>
                <a:lnTo>
                  <a:pt x="8185154" y="1009650"/>
                </a:lnTo>
                <a:lnTo>
                  <a:pt x="8153394" y="1022360"/>
                </a:lnTo>
                <a:lnTo>
                  <a:pt x="8159749" y="1022360"/>
                </a:lnTo>
                <a:lnTo>
                  <a:pt x="8159749" y="1047750"/>
                </a:lnTo>
                <a:lnTo>
                  <a:pt x="8197849" y="1035055"/>
                </a:lnTo>
                <a:lnTo>
                  <a:pt x="8223254" y="1022360"/>
                </a:lnTo>
                <a:lnTo>
                  <a:pt x="8229594" y="1022360"/>
                </a:lnTo>
                <a:lnTo>
                  <a:pt x="8254999" y="996955"/>
                </a:lnTo>
                <a:lnTo>
                  <a:pt x="8274049" y="971550"/>
                </a:lnTo>
                <a:lnTo>
                  <a:pt x="8280404" y="971550"/>
                </a:lnTo>
                <a:close/>
              </a:path>
              <a:path w="8305800" h="1054100">
                <a:moveTo>
                  <a:pt x="8280404" y="190500"/>
                </a:moveTo>
                <a:lnTo>
                  <a:pt x="8280404" y="158755"/>
                </a:lnTo>
                <a:lnTo>
                  <a:pt x="8274049" y="152400"/>
                </a:lnTo>
                <a:lnTo>
                  <a:pt x="8280404" y="190500"/>
                </a:lnTo>
                <a:close/>
              </a:path>
              <a:path w="8305800" h="1054100">
                <a:moveTo>
                  <a:pt x="8280404" y="895350"/>
                </a:moveTo>
                <a:lnTo>
                  <a:pt x="8280404" y="869960"/>
                </a:lnTo>
                <a:lnTo>
                  <a:pt x="8274049" y="901705"/>
                </a:lnTo>
                <a:lnTo>
                  <a:pt x="8280404" y="895350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860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 </a:t>
            </a:r>
            <a:r>
              <a:rPr spc="-10" dirty="0"/>
              <a:t>Acteurs du </a:t>
            </a:r>
            <a:r>
              <a:rPr spc="10" dirty="0"/>
              <a:t>DNP </a:t>
            </a:r>
            <a:r>
              <a:rPr dirty="0"/>
              <a:t>Développement </a:t>
            </a:r>
            <a:r>
              <a:rPr spc="-10" dirty="0"/>
              <a:t>de </a:t>
            </a:r>
            <a:r>
              <a:rPr dirty="0"/>
              <a:t>Nouveaux</a:t>
            </a:r>
            <a:r>
              <a:rPr spc="-85" dirty="0"/>
              <a:t> </a:t>
            </a:r>
            <a:r>
              <a:rPr spc="-10" dirty="0"/>
              <a:t>Produits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053" y="1358899"/>
            <a:ext cx="67125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Les </a:t>
            </a:r>
            <a:r>
              <a:rPr sz="2000" spc="-25" dirty="0">
                <a:solidFill>
                  <a:srgbClr val="323299"/>
                </a:solidFill>
                <a:latin typeface="Arial"/>
                <a:cs typeface="Arial"/>
              </a:rPr>
              <a:t>équipes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affectent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les missions </a:t>
            </a:r>
            <a:r>
              <a:rPr sz="2000" spc="-30" dirty="0">
                <a:solidFill>
                  <a:srgbClr val="323299"/>
                </a:solidFill>
                <a:latin typeface="Arial"/>
                <a:cs typeface="Arial"/>
              </a:rPr>
              <a:t>aux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différents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23299"/>
                </a:solidFill>
                <a:latin typeface="Arial"/>
                <a:cs typeface="Arial"/>
              </a:rPr>
              <a:t>acteurs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5502" y="1835139"/>
            <a:ext cx="6915150" cy="518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303" y="577850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Déroulement </a:t>
            </a:r>
            <a:r>
              <a:rPr spc="-10" dirty="0"/>
              <a:t>de la</a:t>
            </a:r>
            <a:r>
              <a:rPr spc="-130" dirty="0"/>
              <a:t> </a:t>
            </a:r>
            <a:r>
              <a:rPr spc="-5" dirty="0"/>
              <a:t>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9746" y="1924049"/>
            <a:ext cx="5175885" cy="352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 </a:t>
            </a: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: définition </a:t>
            </a:r>
            <a:r>
              <a:rPr sz="2800" b="1" spc="-5" dirty="0">
                <a:solidFill>
                  <a:srgbClr val="7F7F7F"/>
                </a:solidFill>
                <a:latin typeface="Arial"/>
                <a:cs typeface="Arial"/>
              </a:rPr>
              <a:t>et</a:t>
            </a:r>
            <a:r>
              <a:rPr sz="2800" b="1" spc="-9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enjeux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9900"/>
              </a:buClr>
              <a:buFont typeface="Arial"/>
              <a:buAutoNum type="arabicPeriod"/>
            </a:pPr>
            <a:endParaRPr sz="4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le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Processus de</a:t>
            </a:r>
            <a:r>
              <a:rPr sz="2800" b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7F7F7F"/>
                </a:solidFill>
                <a:latin typeface="Arial"/>
                <a:cs typeface="Arial"/>
              </a:rPr>
              <a:t>les </a:t>
            </a:r>
            <a:r>
              <a:rPr sz="2800" b="1" spc="-15" dirty="0">
                <a:solidFill>
                  <a:srgbClr val="7F7F7F"/>
                </a:solidFill>
                <a:latin typeface="Arial"/>
                <a:cs typeface="Arial"/>
              </a:rPr>
              <a:t>Acteurs </a:t>
            </a:r>
            <a:r>
              <a:rPr sz="2800" b="1" spc="-10" dirty="0">
                <a:solidFill>
                  <a:srgbClr val="7F7F7F"/>
                </a:solidFill>
                <a:latin typeface="Arial"/>
                <a:cs typeface="Arial"/>
              </a:rPr>
              <a:t>du</a:t>
            </a:r>
            <a:r>
              <a:rPr sz="2800" b="1" spc="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7F7F7F"/>
                </a:solidFill>
                <a:latin typeface="Arial"/>
                <a:cs typeface="Arial"/>
              </a:rPr>
              <a:t>DNP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9900"/>
              </a:buClr>
              <a:buFont typeface="Arial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lr>
                <a:srgbClr val="0099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b="1" dirty="0">
                <a:solidFill>
                  <a:srgbClr val="323299"/>
                </a:solidFill>
                <a:latin typeface="Arial"/>
                <a:cs typeface="Arial"/>
              </a:rPr>
              <a:t>Simulation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3303" y="4756144"/>
            <a:ext cx="8305800" cy="1054100"/>
          </a:xfrm>
          <a:custGeom>
            <a:avLst/>
            <a:gdLst/>
            <a:ahLst/>
            <a:cxnLst/>
            <a:rect l="l" t="t" r="r" b="b"/>
            <a:pathLst>
              <a:path w="8305800" h="1054100">
                <a:moveTo>
                  <a:pt x="31747" y="152400"/>
                </a:moveTo>
                <a:lnTo>
                  <a:pt x="31747" y="88910"/>
                </a:lnTo>
                <a:lnTo>
                  <a:pt x="12697" y="114300"/>
                </a:lnTo>
                <a:lnTo>
                  <a:pt x="6352" y="146060"/>
                </a:lnTo>
                <a:lnTo>
                  <a:pt x="6352" y="152400"/>
                </a:lnTo>
                <a:lnTo>
                  <a:pt x="0" y="190500"/>
                </a:lnTo>
                <a:lnTo>
                  <a:pt x="0" y="869960"/>
                </a:lnTo>
                <a:lnTo>
                  <a:pt x="6352" y="908060"/>
                </a:lnTo>
                <a:lnTo>
                  <a:pt x="12697" y="939805"/>
                </a:lnTo>
                <a:lnTo>
                  <a:pt x="12697" y="946160"/>
                </a:lnTo>
                <a:lnTo>
                  <a:pt x="25402" y="963092"/>
                </a:lnTo>
                <a:lnTo>
                  <a:pt x="25402" y="190500"/>
                </a:lnTo>
                <a:lnTo>
                  <a:pt x="31747" y="152400"/>
                </a:lnTo>
                <a:close/>
              </a:path>
              <a:path w="8305800" h="1054100">
                <a:moveTo>
                  <a:pt x="101602" y="1033790"/>
                </a:moveTo>
                <a:lnTo>
                  <a:pt x="101602" y="1003310"/>
                </a:lnTo>
                <a:lnTo>
                  <a:pt x="76200" y="977905"/>
                </a:lnTo>
                <a:lnTo>
                  <a:pt x="76200" y="984260"/>
                </a:lnTo>
                <a:lnTo>
                  <a:pt x="38100" y="933450"/>
                </a:lnTo>
                <a:lnTo>
                  <a:pt x="25402" y="869960"/>
                </a:lnTo>
                <a:lnTo>
                  <a:pt x="25402" y="963092"/>
                </a:lnTo>
                <a:lnTo>
                  <a:pt x="31747" y="971550"/>
                </a:lnTo>
                <a:lnTo>
                  <a:pt x="31747" y="977905"/>
                </a:lnTo>
                <a:lnTo>
                  <a:pt x="50797" y="1003310"/>
                </a:lnTo>
                <a:lnTo>
                  <a:pt x="57150" y="1003310"/>
                </a:lnTo>
                <a:lnTo>
                  <a:pt x="82552" y="1022360"/>
                </a:lnTo>
                <a:lnTo>
                  <a:pt x="101602" y="1033790"/>
                </a:lnTo>
                <a:close/>
              </a:path>
              <a:path w="8305800" h="1054100">
                <a:moveTo>
                  <a:pt x="8280404" y="158755"/>
                </a:moveTo>
                <a:lnTo>
                  <a:pt x="8280404" y="82555"/>
                </a:lnTo>
                <a:lnTo>
                  <a:pt x="8274049" y="82555"/>
                </a:lnTo>
                <a:lnTo>
                  <a:pt x="8254999" y="57150"/>
                </a:lnTo>
                <a:lnTo>
                  <a:pt x="8229594" y="38100"/>
                </a:lnTo>
                <a:lnTo>
                  <a:pt x="8229594" y="31760"/>
                </a:lnTo>
                <a:lnTo>
                  <a:pt x="8223254" y="31760"/>
                </a:lnTo>
                <a:lnTo>
                  <a:pt x="8197849" y="19050"/>
                </a:lnTo>
                <a:lnTo>
                  <a:pt x="8159749" y="6355"/>
                </a:lnTo>
                <a:lnTo>
                  <a:pt x="8121649" y="0"/>
                </a:lnTo>
                <a:lnTo>
                  <a:pt x="184147" y="0"/>
                </a:lnTo>
                <a:lnTo>
                  <a:pt x="146047" y="6355"/>
                </a:lnTo>
                <a:lnTo>
                  <a:pt x="82552" y="31760"/>
                </a:lnTo>
                <a:lnTo>
                  <a:pt x="82552" y="38100"/>
                </a:lnTo>
                <a:lnTo>
                  <a:pt x="57150" y="57150"/>
                </a:lnTo>
                <a:lnTo>
                  <a:pt x="50797" y="57150"/>
                </a:lnTo>
                <a:lnTo>
                  <a:pt x="31747" y="82555"/>
                </a:lnTo>
                <a:lnTo>
                  <a:pt x="31747" y="158755"/>
                </a:lnTo>
                <a:lnTo>
                  <a:pt x="38100" y="127010"/>
                </a:lnTo>
                <a:lnTo>
                  <a:pt x="76200" y="76200"/>
                </a:lnTo>
                <a:lnTo>
                  <a:pt x="95250" y="61913"/>
                </a:lnTo>
                <a:lnTo>
                  <a:pt x="95250" y="57150"/>
                </a:lnTo>
                <a:lnTo>
                  <a:pt x="120652" y="46992"/>
                </a:lnTo>
                <a:lnTo>
                  <a:pt x="120652" y="44455"/>
                </a:lnTo>
                <a:lnTo>
                  <a:pt x="152400" y="31760"/>
                </a:lnTo>
                <a:lnTo>
                  <a:pt x="152400" y="38100"/>
                </a:lnTo>
                <a:lnTo>
                  <a:pt x="184147" y="31760"/>
                </a:lnTo>
                <a:lnTo>
                  <a:pt x="8121649" y="31760"/>
                </a:lnTo>
                <a:lnTo>
                  <a:pt x="8153394" y="37042"/>
                </a:lnTo>
                <a:lnTo>
                  <a:pt x="8153394" y="31760"/>
                </a:lnTo>
                <a:lnTo>
                  <a:pt x="8210544" y="57150"/>
                </a:lnTo>
                <a:lnTo>
                  <a:pt x="8254999" y="101605"/>
                </a:lnTo>
                <a:lnTo>
                  <a:pt x="8267694" y="127010"/>
                </a:lnTo>
                <a:lnTo>
                  <a:pt x="8280404" y="158755"/>
                </a:lnTo>
                <a:close/>
              </a:path>
              <a:path w="8305800" h="1054100">
                <a:moveTo>
                  <a:pt x="101602" y="57150"/>
                </a:moveTo>
                <a:lnTo>
                  <a:pt x="95250" y="57150"/>
                </a:lnTo>
                <a:lnTo>
                  <a:pt x="95250" y="61913"/>
                </a:lnTo>
                <a:lnTo>
                  <a:pt x="101602" y="57150"/>
                </a:lnTo>
                <a:close/>
              </a:path>
              <a:path w="8305800" h="1054100">
                <a:moveTo>
                  <a:pt x="126997" y="1016005"/>
                </a:moveTo>
                <a:lnTo>
                  <a:pt x="95250" y="996955"/>
                </a:lnTo>
                <a:lnTo>
                  <a:pt x="101602" y="1003310"/>
                </a:lnTo>
                <a:lnTo>
                  <a:pt x="101602" y="1033790"/>
                </a:lnTo>
                <a:lnTo>
                  <a:pt x="114300" y="1041410"/>
                </a:lnTo>
                <a:lnTo>
                  <a:pt x="120652" y="1043950"/>
                </a:lnTo>
                <a:lnTo>
                  <a:pt x="120652" y="1016005"/>
                </a:lnTo>
                <a:lnTo>
                  <a:pt x="126997" y="1016005"/>
                </a:lnTo>
                <a:close/>
              </a:path>
              <a:path w="8305800" h="1054100">
                <a:moveTo>
                  <a:pt x="126997" y="44455"/>
                </a:moveTo>
                <a:lnTo>
                  <a:pt x="120652" y="44455"/>
                </a:lnTo>
                <a:lnTo>
                  <a:pt x="120652" y="46992"/>
                </a:lnTo>
                <a:lnTo>
                  <a:pt x="126997" y="44455"/>
                </a:lnTo>
                <a:close/>
              </a:path>
              <a:path w="8305800" h="1054100">
                <a:moveTo>
                  <a:pt x="8159749" y="1054105"/>
                </a:moveTo>
                <a:lnTo>
                  <a:pt x="8159749" y="1022360"/>
                </a:lnTo>
                <a:lnTo>
                  <a:pt x="8121649" y="1028700"/>
                </a:lnTo>
                <a:lnTo>
                  <a:pt x="184147" y="1028700"/>
                </a:lnTo>
                <a:lnTo>
                  <a:pt x="120652" y="1016005"/>
                </a:lnTo>
                <a:lnTo>
                  <a:pt x="120652" y="1043950"/>
                </a:lnTo>
                <a:lnTo>
                  <a:pt x="146047" y="1054105"/>
                </a:lnTo>
                <a:lnTo>
                  <a:pt x="8159749" y="1054105"/>
                </a:lnTo>
                <a:close/>
              </a:path>
              <a:path w="8305800" h="1054100">
                <a:moveTo>
                  <a:pt x="8159749" y="38100"/>
                </a:moveTo>
                <a:lnTo>
                  <a:pt x="8153394" y="31760"/>
                </a:lnTo>
                <a:lnTo>
                  <a:pt x="8153394" y="37042"/>
                </a:lnTo>
                <a:lnTo>
                  <a:pt x="8159749" y="38100"/>
                </a:lnTo>
                <a:close/>
              </a:path>
              <a:path w="8305800" h="1054100">
                <a:moveTo>
                  <a:pt x="8305794" y="908060"/>
                </a:moveTo>
                <a:lnTo>
                  <a:pt x="8305794" y="146060"/>
                </a:lnTo>
                <a:lnTo>
                  <a:pt x="8293099" y="114300"/>
                </a:lnTo>
                <a:lnTo>
                  <a:pt x="8280404" y="88910"/>
                </a:lnTo>
                <a:lnTo>
                  <a:pt x="8280404" y="901705"/>
                </a:lnTo>
                <a:lnTo>
                  <a:pt x="8267694" y="933450"/>
                </a:lnTo>
                <a:lnTo>
                  <a:pt x="8254999" y="958855"/>
                </a:lnTo>
                <a:lnTo>
                  <a:pt x="8235949" y="984260"/>
                </a:lnTo>
                <a:lnTo>
                  <a:pt x="8235949" y="977905"/>
                </a:lnTo>
                <a:lnTo>
                  <a:pt x="8210544" y="1003310"/>
                </a:lnTo>
                <a:lnTo>
                  <a:pt x="8210544" y="996955"/>
                </a:lnTo>
                <a:lnTo>
                  <a:pt x="8185154" y="1016005"/>
                </a:lnTo>
                <a:lnTo>
                  <a:pt x="8153394" y="1022360"/>
                </a:lnTo>
                <a:lnTo>
                  <a:pt x="8159749" y="1022360"/>
                </a:lnTo>
                <a:lnTo>
                  <a:pt x="8159749" y="1054105"/>
                </a:lnTo>
                <a:lnTo>
                  <a:pt x="8197849" y="1041410"/>
                </a:lnTo>
                <a:lnTo>
                  <a:pt x="8223254" y="1022360"/>
                </a:lnTo>
                <a:lnTo>
                  <a:pt x="8229594" y="1022360"/>
                </a:lnTo>
                <a:lnTo>
                  <a:pt x="8254999" y="1003310"/>
                </a:lnTo>
                <a:lnTo>
                  <a:pt x="8274049" y="977905"/>
                </a:lnTo>
                <a:lnTo>
                  <a:pt x="8274049" y="971550"/>
                </a:lnTo>
                <a:lnTo>
                  <a:pt x="8280404" y="971550"/>
                </a:lnTo>
                <a:lnTo>
                  <a:pt x="8293099" y="946160"/>
                </a:lnTo>
                <a:lnTo>
                  <a:pt x="8293099" y="939805"/>
                </a:lnTo>
                <a:lnTo>
                  <a:pt x="8305794" y="908060"/>
                </a:lnTo>
                <a:close/>
              </a:path>
              <a:path w="8305800" h="1054100">
                <a:moveTo>
                  <a:pt x="8280404" y="190500"/>
                </a:moveTo>
                <a:lnTo>
                  <a:pt x="8280404" y="158755"/>
                </a:lnTo>
                <a:lnTo>
                  <a:pt x="8274049" y="152400"/>
                </a:lnTo>
                <a:lnTo>
                  <a:pt x="8280404" y="190500"/>
                </a:lnTo>
                <a:close/>
              </a:path>
              <a:path w="8305800" h="1054100">
                <a:moveTo>
                  <a:pt x="8280404" y="901705"/>
                </a:moveTo>
                <a:lnTo>
                  <a:pt x="8280404" y="869960"/>
                </a:lnTo>
                <a:lnTo>
                  <a:pt x="8274049" y="901705"/>
                </a:lnTo>
                <a:lnTo>
                  <a:pt x="8280404" y="901705"/>
                </a:lnTo>
                <a:close/>
              </a:path>
            </a:pathLst>
          </a:custGeom>
          <a:solidFill>
            <a:srgbClr val="009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58603" y="7033924"/>
            <a:ext cx="2165985" cy="140423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pc="-15" dirty="0"/>
              <a:t>GPA</a:t>
            </a:r>
            <a:endParaRPr spc="-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5687</Words>
  <Application>Microsoft Office PowerPoint</Application>
  <PresentationFormat>Personnalisé</PresentationFormat>
  <Paragraphs>1428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6" baseType="lpstr">
      <vt:lpstr>Arial</vt:lpstr>
      <vt:lpstr>Calibri</vt:lpstr>
      <vt:lpstr>Franklin Gothic Book</vt:lpstr>
      <vt:lpstr>Times New Roman</vt:lpstr>
      <vt:lpstr>Wingdings</vt:lpstr>
      <vt:lpstr>Office Theme</vt:lpstr>
      <vt:lpstr>Présentation PowerPoint</vt:lpstr>
      <vt:lpstr>Déroulement de la formation</vt:lpstr>
      <vt:lpstr>Le Développement de Nouveaux Produits</vt:lpstr>
      <vt:lpstr>Déroulement de la formation</vt:lpstr>
      <vt:lpstr>Le Processus de Développement de Nouveaux Produits 1/2</vt:lpstr>
      <vt:lpstr>Le Processus de Développement de Nouveaux Produits 2/2</vt:lpstr>
      <vt:lpstr>Déroulement de la formation</vt:lpstr>
      <vt:lpstr>Les Acteurs du DNP Développement de Nouveaux Produits</vt:lpstr>
      <vt:lpstr>Déroulement de la formation</vt:lpstr>
      <vt:lpstr>Contexte de la Simulation</vt:lpstr>
      <vt:lpstr>Contexte de la Simulation</vt:lpstr>
      <vt:lpstr>La planification des ressources</vt:lpstr>
      <vt:lpstr>Calculs des coûts : coût projet et coût produit</vt:lpstr>
      <vt:lpstr>Tableau de bord : indicateurs</vt:lpstr>
      <vt:lpstr>Tableau de bord : passage de jalon</vt:lpstr>
      <vt:lpstr>Les fiches de rôles</vt:lpstr>
      <vt:lpstr>Présentation PowerPoint</vt:lpstr>
      <vt:lpstr>Simulation</vt:lpstr>
      <vt:lpstr>Le client s'interroge …</vt:lpstr>
      <vt:lpstr>Le client s'interroge …</vt:lpstr>
      <vt:lpstr>Formalisation du constat</vt:lpstr>
      <vt:lpstr>Nouvelle méthode de travail : organisation des LOTS</vt:lpstr>
      <vt:lpstr>Nouvelle méthode de travail : travail sur chaque LOT</vt:lpstr>
      <vt:lpstr>Nouvelle méthode de travail : organisation des Sprints</vt:lpstr>
      <vt:lpstr>Nouvelle méthode de travail : organisation de l'équipe</vt:lpstr>
      <vt:lpstr>Nouvelle méthode de travail : quels indicateurs suivre ?</vt:lpstr>
      <vt:lpstr>Nouvelle méthode de travail : nouveau tableau de bord</vt:lpstr>
      <vt:lpstr>La simulation en Gestion de Projet Agile</vt:lpstr>
      <vt:lpstr>Fin de la simulation</vt:lpstr>
      <vt:lpstr>Débriefing de la simulation</vt:lpstr>
      <vt:lpstr>Débriefing de la simulation</vt:lpstr>
      <vt:lpstr>Déroulement de la formation</vt:lpstr>
      <vt:lpstr>Les principes de la Gestion de Projet Agile</vt:lpstr>
      <vt:lpstr>Jour 2 : Les principes de la GPA 1/3</vt:lpstr>
      <vt:lpstr>Les principes de la Gestion de Projet Agile</vt:lpstr>
      <vt:lpstr>1. Le dernier planificateur</vt:lpstr>
      <vt:lpstr>Analyse de retours d'expérience</vt:lpstr>
      <vt:lpstr>Analyse de retours d'expérience</vt:lpstr>
      <vt:lpstr>Analyse de retours d'expérience : exemple d'interviews</vt:lpstr>
      <vt:lpstr>Recherche des moyens et des conditions de mise en œuvre</vt:lpstr>
      <vt:lpstr>Recherche des moyens et des conditions de mise en œuvre</vt:lpstr>
      <vt:lpstr>1. Le dernier planificateur exemples</vt:lpstr>
      <vt:lpstr>Débriefing 1 : le positionnement du client</vt:lpstr>
      <vt:lpstr>Débriefing 2 : les objectifs de la GPA</vt:lpstr>
      <vt:lpstr>Débriefing 3 : le lien avec le Développement Durable</vt:lpstr>
      <vt:lpstr>Déroulement de la formation</vt:lpstr>
      <vt:lpstr>L'Organisation de la GPA</vt:lpstr>
      <vt:lpstr>L'organisation de la GPA</vt:lpstr>
      <vt:lpstr>L'Organisation de la GPA : transposition à la simulation</vt:lpstr>
      <vt:lpstr>Backlog Produit</vt:lpstr>
      <vt:lpstr>Backlog Produit</vt:lpstr>
      <vt:lpstr>Suivi agile de l'évolution d'un projet</vt:lpstr>
      <vt:lpstr>Déroulement de la formation</vt:lpstr>
      <vt:lpstr>Les Outils de la GPA</vt:lpstr>
      <vt:lpstr>1. La planification dynamique (rolling wave planning)</vt:lpstr>
      <vt:lpstr>1. La planification dynamique : un principe de juste-à-temps</vt:lpstr>
      <vt:lpstr>5. Exemple d'un autre outil : Planning Poker</vt:lpstr>
      <vt:lpstr>Déroulement de la formation</vt:lpstr>
      <vt:lpstr>les Conditions de réussite de la GPA</vt:lpstr>
      <vt:lpstr>En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Jeu de la GPA2013 [Lecture seule]</dc:title>
  <dc:creator>NadiaG</dc:creator>
  <cp:keywords>()</cp:keywords>
  <cp:lastModifiedBy>EL MAATAOUI Yassine (Consulting For ACCOR Hotels)</cp:lastModifiedBy>
  <cp:revision>2</cp:revision>
  <dcterms:created xsi:type="dcterms:W3CDTF">2019-09-20T20:58:19Z</dcterms:created>
  <dcterms:modified xsi:type="dcterms:W3CDTF">2019-09-20T21:05:09Z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2013-05-17T00:00:00Z</vt:filetime>
  </property>
  <property fmtid="{D5CDD505-2E9C-101B-9397-08002B2CF9AE}" pid="3" name="Creator">
    <vt:lpwstr>PDFCreator Version 1.2.1</vt:lpwstr>
  </property>
  <property fmtid="{D5CDD505-2E9C-101B-9397-08002B2CF9AE}" pid="4" name="LastSaved">
    <vt:filetime>2019-09-20T00:00:00Z</vt:filetime>
  </property>
</Properties>
</file>